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6" r:id="rId2"/>
    <p:sldId id="302" r:id="rId3"/>
    <p:sldId id="273" r:id="rId4"/>
    <p:sldId id="275" r:id="rId5"/>
    <p:sldId id="278" r:id="rId6"/>
    <p:sldId id="274" r:id="rId7"/>
    <p:sldId id="284" r:id="rId8"/>
    <p:sldId id="294" r:id="rId9"/>
    <p:sldId id="286" r:id="rId10"/>
    <p:sldId id="287" r:id="rId11"/>
    <p:sldId id="288" r:id="rId12"/>
    <p:sldId id="304" r:id="rId13"/>
    <p:sldId id="258" r:id="rId14"/>
    <p:sldId id="289" r:id="rId15"/>
    <p:sldId id="261" r:id="rId16"/>
    <p:sldId id="307" r:id="rId17"/>
    <p:sldId id="308" r:id="rId18"/>
    <p:sldId id="306" r:id="rId19"/>
    <p:sldId id="281" r:id="rId20"/>
    <p:sldId id="296" r:id="rId21"/>
    <p:sldId id="297" r:id="rId22"/>
    <p:sldId id="298" r:id="rId23"/>
    <p:sldId id="299" r:id="rId24"/>
    <p:sldId id="300" r:id="rId25"/>
    <p:sldId id="309" r:id="rId26"/>
    <p:sldId id="310" r:id="rId27"/>
    <p:sldId id="311" r:id="rId28"/>
    <p:sldId id="301" r:id="rId29"/>
    <p:sldId id="313" r:id="rId30"/>
    <p:sldId id="279" r:id="rId31"/>
    <p:sldId id="280" r:id="rId32"/>
    <p:sldId id="314" r:id="rId33"/>
    <p:sldId id="27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P" initials="K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8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91514" autoAdjust="0"/>
  </p:normalViewPr>
  <p:slideViewPr>
    <p:cSldViewPr>
      <p:cViewPr varScale="1">
        <p:scale>
          <a:sx n="68" d="100"/>
          <a:sy n="68" d="100"/>
        </p:scale>
        <p:origin x="-135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1D5C3A-E428-44C2-84D7-372853402A06}" type="datetimeFigureOut">
              <a:rPr lang="en-US" smtClean="0"/>
              <a:t>10/10/2019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62290-7DAE-4FAA-9A8F-0A929E5D9BA5}" type="slidenum">
              <a:rPr lang="en-US" smtClean="0"/>
              <a:t>‹#›</a:t>
            </a:fld>
            <a:endParaRPr lang="en-US"/>
          </a:p>
        </p:txBody>
      </p:sp>
    </p:spTree>
    <p:extLst>
      <p:ext uri="{BB962C8B-B14F-4D97-AF65-F5344CB8AC3E}">
        <p14:creationId xmlns:p14="http://schemas.microsoft.com/office/powerpoint/2010/main" val="196996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California is home to a wealth of fascinating and beautiful biodiversity,</a:t>
            </a:r>
            <a:r>
              <a:rPr lang="en-US" baseline="0" dirty="0" smtClean="0"/>
              <a:t> especially with regard to plants.</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a:t>
            </a:fld>
            <a:endParaRPr lang="en-US"/>
          </a:p>
        </p:txBody>
      </p:sp>
    </p:spTree>
    <p:extLst>
      <p:ext uri="{BB962C8B-B14F-4D97-AF65-F5344CB8AC3E}">
        <p14:creationId xmlns:p14="http://schemas.microsoft.com/office/powerpoint/2010/main" val="30642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Herbarium</a:t>
            </a:r>
            <a:r>
              <a:rPr lang="en-US" baseline="0" dirty="0" smtClean="0"/>
              <a:t> specimens have been collected for hundreds of years and across the globe, which means they offer rich temporal depth and taxonomic and geographic diversity. However, this also means that specimen data were collected before the advent of computers and digital recordkeeping. As a result, much of the valuable data that specimens offer is not easy to access or analyze.</a:t>
            </a:r>
          </a:p>
        </p:txBody>
      </p:sp>
      <p:sp>
        <p:nvSpPr>
          <p:cNvPr id="4" name="Slide Number Placeholder 3"/>
          <p:cNvSpPr>
            <a:spLocks noGrp="1"/>
          </p:cNvSpPr>
          <p:nvPr>
            <p:ph type="sldNum" sz="quarter" idx="10"/>
          </p:nvPr>
        </p:nvSpPr>
        <p:spPr/>
        <p:txBody>
          <a:bodyPr/>
          <a:lstStyle/>
          <a:p>
            <a:fld id="{AD562290-7DAE-4FAA-9A8F-0A929E5D9BA5}" type="slidenum">
              <a:rPr lang="en-US" smtClean="0"/>
              <a:t>11</a:t>
            </a:fld>
            <a:endParaRPr lang="en-US"/>
          </a:p>
        </p:txBody>
      </p:sp>
    </p:spTree>
    <p:extLst>
      <p:ext uri="{BB962C8B-B14F-4D97-AF65-F5344CB8AC3E}">
        <p14:creationId xmlns:p14="http://schemas.microsoft.com/office/powerpoint/2010/main" val="1788816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make these data usable for research and other uses, herbarium specimens must be digitized: the analog data are converted into digital form by creating images and digital records.</a:t>
            </a:r>
            <a:endParaRPr lang="en-US" dirty="0"/>
          </a:p>
        </p:txBody>
      </p:sp>
      <p:sp>
        <p:nvSpPr>
          <p:cNvPr id="4" name="Slide Number Placeholder 3"/>
          <p:cNvSpPr>
            <a:spLocks noGrp="1"/>
          </p:cNvSpPr>
          <p:nvPr>
            <p:ph type="sldNum" sz="quarter" idx="10"/>
          </p:nvPr>
        </p:nvSpPr>
        <p:spPr/>
        <p:txBody>
          <a:bodyPr/>
          <a:lstStyle/>
          <a:p>
            <a:fld id="{E4F83B93-F972-4D4B-9347-614D434F034A}" type="slidenum">
              <a:rPr lang="en-US" smtClean="0"/>
              <a:t>12</a:t>
            </a:fld>
            <a:endParaRPr lang="en-US"/>
          </a:p>
        </p:txBody>
      </p:sp>
    </p:spTree>
    <p:extLst>
      <p:ext uri="{BB962C8B-B14F-4D97-AF65-F5344CB8AC3E}">
        <p14:creationId xmlns:p14="http://schemas.microsoft.com/office/powerpoint/2010/main" val="228327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a:t>
            </a:r>
            <a:r>
              <a:rPr lang="en-US" baseline="0" dirty="0" smtClean="0"/>
              <a:t> where the California Phenology Network comes in. </a:t>
            </a:r>
            <a:r>
              <a:rPr lang="en-US" dirty="0" smtClean="0"/>
              <a:t>The California Phenology</a:t>
            </a:r>
            <a:r>
              <a:rPr lang="en-US" baseline="0" dirty="0" smtClean="0"/>
              <a:t> Thematic Collections Network (or CAP TCN) is a collaborative project of 22 California institutions, each with its own herbarium.</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13</a:t>
            </a:fld>
            <a:endParaRPr lang="en-US"/>
          </a:p>
        </p:txBody>
      </p:sp>
    </p:spTree>
    <p:extLst>
      <p:ext uri="{BB962C8B-B14F-4D97-AF65-F5344CB8AC3E}">
        <p14:creationId xmlns:p14="http://schemas.microsoft.com/office/powerpoint/2010/main" val="411968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California Phenology TCN was funded by the National Science Foundation to image</a:t>
            </a:r>
            <a:r>
              <a:rPr lang="en-US" baseline="0" dirty="0" smtClean="0"/>
              <a:t> nearly 1 million specimens held in the 22 California herbaria. From these pictures, we will be able to transcribe the label data of these specimens—recording the who, what, where, and when of each specimen. The data we transcribe from the label will then allow us to georeference each specimen, or record the estimated latitude and longitude where the plant was collected. These coordinates are very important to enable future research. Lastly, we will score the phenology of each specimen: recording whether each specimen is, for example, flowering or fruiting.</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14</a:t>
            </a:fld>
            <a:endParaRPr lang="en-US"/>
          </a:p>
        </p:txBody>
      </p:sp>
    </p:spTree>
    <p:extLst>
      <p:ext uri="{BB962C8B-B14F-4D97-AF65-F5344CB8AC3E}">
        <p14:creationId xmlns:p14="http://schemas.microsoft.com/office/powerpoint/2010/main" val="465764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1.8 million</a:t>
            </a:r>
            <a:r>
              <a:rPr lang="en-US" baseline="0" dirty="0" smtClean="0"/>
              <a:t> dollars isn’t enough to digitize all specimens in every collection. For this reason, the CAP TCN is targeting specimens from 22 plant families that represent our oldest specimens, most diverse families, and families with the most endemic and threatened taxa in California. We are also including 250 additional taxa that are tracked by the National Phenology Network, a project that engages citizen scientists to gather observational data on phenology.</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15</a:t>
            </a:fld>
            <a:endParaRPr lang="en-US"/>
          </a:p>
        </p:txBody>
      </p:sp>
    </p:spTree>
    <p:extLst>
      <p:ext uri="{BB962C8B-B14F-4D97-AF65-F5344CB8AC3E}">
        <p14:creationId xmlns:p14="http://schemas.microsoft.com/office/powerpoint/2010/main" val="2456986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a:defRPr sz="2100"/>
            </a:pPr>
            <a:r>
              <a:rPr lang="en-US" dirty="0" smtClean="0"/>
              <a:t>Each institution aims</a:t>
            </a:r>
            <a:r>
              <a:rPr lang="en-US" baseline="0" dirty="0" smtClean="0"/>
              <a:t> to digitize a certain number of specimens from the target taxa.</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management team developed workflows</a:t>
            </a:r>
            <a:r>
              <a:rPr lang="en-US" baseline="0" dirty="0" smtClean="0"/>
              <a:t>, protocols, and equipment recommendations; holds monthly progress meetings; and helps each institution along the way.</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18</a:t>
            </a:fld>
            <a:endParaRPr lang="en-US"/>
          </a:p>
        </p:txBody>
      </p:sp>
    </p:spTree>
    <p:extLst>
      <p:ext uri="{BB962C8B-B14F-4D97-AF65-F5344CB8AC3E}">
        <p14:creationId xmlns:p14="http://schemas.microsoft.com/office/powerpoint/2010/main" val="562734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step is just to image specimens. Once these high-resolution photographs are taken of each specimen, data can be transcribed from specimen labels, the phenology (flowering or fruiting status) of the specimen can be scored, and the locality data can be used to georeference—or produce GPS coordinates for—each specimen. These data are created in the online data portal and database, CCH2. These data are publicly accessible for research, education and outreach in a number of different fields and disciplines.</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19</a:t>
            </a:fld>
            <a:endParaRPr lang="en-US"/>
          </a:p>
        </p:txBody>
      </p:sp>
    </p:spTree>
    <p:extLst>
      <p:ext uri="{BB962C8B-B14F-4D97-AF65-F5344CB8AC3E}">
        <p14:creationId xmlns:p14="http://schemas.microsoft.com/office/powerpoint/2010/main" val="2636564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online database, CCH2, can be accessed publicly via a web browser. It requires login</a:t>
            </a:r>
            <a:r>
              <a:rPr lang="en-US" baseline="0" dirty="0" smtClean="0"/>
              <a:t> information to edit the data, but anyone can view and download the data.</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20</a:t>
            </a:fld>
            <a:endParaRPr lang="en-US"/>
          </a:p>
        </p:txBody>
      </p:sp>
    </p:spTree>
    <p:extLst>
      <p:ext uri="{BB962C8B-B14F-4D97-AF65-F5344CB8AC3E}">
        <p14:creationId xmlns:p14="http://schemas.microsoft.com/office/powerpoint/2010/main" val="949719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a:t>
            </a:r>
            <a:r>
              <a:rPr lang="en-US" baseline="0" dirty="0" smtClean="0"/>
              <a:t> can find data on herbarium specimens from over 40 herbaria, all in one central location. For many specimen records, the user can view images and read about where, when, and by whom the specimens were collected.</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21</a:t>
            </a:fld>
            <a:endParaRPr lang="en-US"/>
          </a:p>
        </p:txBody>
      </p:sp>
    </p:spTree>
    <p:extLst>
      <p:ext uri="{BB962C8B-B14F-4D97-AF65-F5344CB8AC3E}">
        <p14:creationId xmlns:p14="http://schemas.microsoft.com/office/powerpoint/2010/main" val="269847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California Floristic Province,</a:t>
            </a:r>
            <a:r>
              <a:rPr lang="en-US" baseline="0" dirty="0" smtClean="0"/>
              <a:t> stretching from southern Oregon to northern Baja California, is even known as one of the world’s biodiversity hotspots, with over 2000 plant species endemic to—or only found in—this region.</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3</a:t>
            </a:fld>
            <a:endParaRPr lang="en-US"/>
          </a:p>
        </p:txBody>
      </p:sp>
    </p:spTree>
    <p:extLst>
      <p:ext uri="{BB962C8B-B14F-4D97-AF65-F5344CB8AC3E}">
        <p14:creationId xmlns:p14="http://schemas.microsoft.com/office/powerpoint/2010/main" val="302237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CCH2</a:t>
            </a:r>
            <a:r>
              <a:rPr lang="en-US" baseline="0" dirty="0" smtClean="0"/>
              <a:t> can also be used to produce maps and checklists of plant taxa.</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22</a:t>
            </a:fld>
            <a:endParaRPr lang="en-US"/>
          </a:p>
        </p:txBody>
      </p:sp>
    </p:spTree>
    <p:extLst>
      <p:ext uri="{BB962C8B-B14F-4D97-AF65-F5344CB8AC3E}">
        <p14:creationId xmlns:p14="http://schemas.microsoft.com/office/powerpoint/2010/main" val="1498829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a:t>
            </a:r>
            <a:r>
              <a:rPr lang="en-US" baseline="0" dirty="0" smtClean="0"/>
              <a:t> also be used to view hundreds of specimen images side-by-side.</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23</a:t>
            </a:fld>
            <a:endParaRPr lang="en-US"/>
          </a:p>
        </p:txBody>
      </p:sp>
    </p:spTree>
    <p:extLst>
      <p:ext uri="{BB962C8B-B14F-4D97-AF65-F5344CB8AC3E}">
        <p14:creationId xmlns:p14="http://schemas.microsoft.com/office/powerpoint/2010/main" val="3019962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CCH2 is also a database management software that makes data entry easy for us. Our </a:t>
            </a:r>
            <a:r>
              <a:rPr lang="en-US" baseline="0" dirty="0" err="1" smtClean="0"/>
              <a:t>databasers</a:t>
            </a:r>
            <a:r>
              <a:rPr lang="en-US" baseline="0" dirty="0" smtClean="0"/>
              <a:t> can enter data in a browser online from the images of the herbarium specimens.</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24</a:t>
            </a:fld>
            <a:endParaRPr lang="en-US"/>
          </a:p>
        </p:txBody>
      </p:sp>
    </p:spTree>
    <p:extLst>
      <p:ext uri="{BB962C8B-B14F-4D97-AF65-F5344CB8AC3E}">
        <p14:creationId xmlns:p14="http://schemas.microsoft.com/office/powerpoint/2010/main" val="1013321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can create</a:t>
            </a:r>
            <a:r>
              <a:rPr lang="en-US" baseline="0" dirty="0" smtClean="0"/>
              <a:t> these rich data products, however, we need to do the legwork to get the data into the portal. Hundreds of people are involved in making these things happen across the state.</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25</a:t>
            </a:fld>
            <a:endParaRPr lang="en-US"/>
          </a:p>
        </p:txBody>
      </p:sp>
    </p:spTree>
    <p:extLst>
      <p:ext uri="{BB962C8B-B14F-4D97-AF65-F5344CB8AC3E}">
        <p14:creationId xmlns:p14="http://schemas.microsoft.com/office/powerpoint/2010/main" val="2636564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is where you come</a:t>
            </a:r>
            <a:r>
              <a:rPr lang="en-US" baseline="0" dirty="0" smtClean="0"/>
              <a:t> in!</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26</a:t>
            </a:fld>
            <a:endParaRPr lang="en-US"/>
          </a:p>
        </p:txBody>
      </p:sp>
    </p:spTree>
    <p:extLst>
      <p:ext uri="{BB962C8B-B14F-4D97-AF65-F5344CB8AC3E}">
        <p14:creationId xmlns:p14="http://schemas.microsoft.com/office/powerpoint/2010/main" val="13881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also getting help from</a:t>
            </a:r>
            <a:r>
              <a:rPr lang="en-US" baseline="0" dirty="0" smtClean="0"/>
              <a:t> the broader community through Notes from Nature, an online citizen science platform where anybody can log in...</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27</a:t>
            </a:fld>
            <a:endParaRPr lang="en-US"/>
          </a:p>
        </p:txBody>
      </p:sp>
    </p:spTree>
    <p:extLst>
      <p:ext uri="{BB962C8B-B14F-4D97-AF65-F5344CB8AC3E}">
        <p14:creationId xmlns:p14="http://schemas.microsoft.com/office/powerpoint/2010/main" val="922570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volunteer to transcribe data about our specimens from the high resolution images that we are creating.</a:t>
            </a:r>
            <a:endParaRPr lang="en-US" dirty="0" smtClean="0"/>
          </a:p>
        </p:txBody>
      </p:sp>
      <p:sp>
        <p:nvSpPr>
          <p:cNvPr id="4" name="Slide Number Placeholder 3"/>
          <p:cNvSpPr>
            <a:spLocks noGrp="1"/>
          </p:cNvSpPr>
          <p:nvPr>
            <p:ph type="sldNum" sz="quarter" idx="10"/>
          </p:nvPr>
        </p:nvSpPr>
        <p:spPr/>
        <p:txBody>
          <a:bodyPr/>
          <a:lstStyle/>
          <a:p>
            <a:fld id="{AD562290-7DAE-4FAA-9A8F-0A929E5D9BA5}" type="slidenum">
              <a:rPr lang="en-US" smtClean="0"/>
              <a:t>28</a:t>
            </a:fld>
            <a:endParaRPr lang="en-US"/>
          </a:p>
        </p:txBody>
      </p:sp>
    </p:spTree>
    <p:extLst>
      <p:ext uri="{BB962C8B-B14F-4D97-AF65-F5344CB8AC3E}">
        <p14:creationId xmlns:p14="http://schemas.microsoft.com/office/powerpoint/2010/main" val="412243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 goal</a:t>
            </a:r>
            <a:r>
              <a:rPr lang="en-US" baseline="0" dirty="0" smtClean="0"/>
              <a:t> of all these efforts is to produce data for scientific inquiry and to involve the public in learning about natural history, plants, and climate change, among many other topics.</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29</a:t>
            </a:fld>
            <a:endParaRPr lang="en-US"/>
          </a:p>
        </p:txBody>
      </p:sp>
    </p:spTree>
    <p:extLst>
      <p:ext uri="{BB962C8B-B14F-4D97-AF65-F5344CB8AC3E}">
        <p14:creationId xmlns:p14="http://schemas.microsoft.com/office/powerpoint/2010/main" val="2636564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free to replace these slides with questions you think are most relevant/interesting to</a:t>
            </a:r>
            <a:r>
              <a:rPr lang="en-US" baseline="0" dirty="0" smtClean="0"/>
              <a:t> your group). </a:t>
            </a:r>
            <a:r>
              <a:rPr lang="en-US" dirty="0" smtClean="0"/>
              <a:t>With the data collected from this project, we will be</a:t>
            </a:r>
            <a:r>
              <a:rPr lang="en-US" baseline="0" dirty="0" smtClean="0"/>
              <a:t> able to better answer questions specific to phenology such as...</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30</a:t>
            </a:fld>
            <a:endParaRPr lang="en-US"/>
          </a:p>
        </p:txBody>
      </p:sp>
    </p:spTree>
    <p:extLst>
      <p:ext uri="{BB962C8B-B14F-4D97-AF65-F5344CB8AC3E}">
        <p14:creationId xmlns:p14="http://schemas.microsoft.com/office/powerpoint/2010/main" val="2196666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digitized</a:t>
            </a:r>
            <a:r>
              <a:rPr lang="en-US" baseline="0" dirty="0" smtClean="0"/>
              <a:t> specimen provides a wealth of geographical, morphological, phenological, and temporal data just waiting to be analyzed and harvested. What will we discover next?</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32</a:t>
            </a:fld>
            <a:endParaRPr lang="en-US"/>
          </a:p>
        </p:txBody>
      </p:sp>
    </p:spTree>
    <p:extLst>
      <p:ext uri="{BB962C8B-B14F-4D97-AF65-F5344CB8AC3E}">
        <p14:creationId xmlns:p14="http://schemas.microsoft.com/office/powerpoint/2010/main" val="279865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of the plant</a:t>
            </a:r>
            <a:r>
              <a:rPr lang="en-US" baseline="0" dirty="0" smtClean="0"/>
              <a:t> species in California are endemic</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4</a:t>
            </a:fld>
            <a:endParaRPr lang="en-US"/>
          </a:p>
        </p:txBody>
      </p:sp>
    </p:spTree>
    <p:extLst>
      <p:ext uri="{BB962C8B-B14F-4D97-AF65-F5344CB8AC3E}">
        <p14:creationId xmlns:p14="http://schemas.microsoft.com/office/powerpoint/2010/main" val="423057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wide range of latitudes, altitudes, and </a:t>
            </a:r>
            <a:r>
              <a:rPr lang="en-US" dirty="0" err="1" smtClean="0"/>
              <a:t>ecoregions</a:t>
            </a:r>
            <a:r>
              <a:rPr lang="en-US" baseline="0" dirty="0" smtClean="0"/>
              <a:t> in the region </a:t>
            </a:r>
            <a:r>
              <a:rPr lang="en-US" dirty="0" smtClean="0"/>
              <a:t>leads to...</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5</a:t>
            </a:fld>
            <a:endParaRPr lang="en-US"/>
          </a:p>
        </p:txBody>
      </p:sp>
    </p:spTree>
    <p:extLst>
      <p:ext uri="{BB962C8B-B14F-4D97-AF65-F5344CB8AC3E}">
        <p14:creationId xmlns:p14="http://schemas.microsoft.com/office/powerpoint/2010/main" val="71845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wild diversity of plant taxa with different life forms, characteristics, and strategies for survival in often inhospitable conditions.</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6</a:t>
            </a:fld>
            <a:endParaRPr lang="en-US"/>
          </a:p>
        </p:txBody>
      </p:sp>
    </p:spTree>
    <p:extLst>
      <p:ext uri="{BB962C8B-B14F-4D97-AF65-F5344CB8AC3E}">
        <p14:creationId xmlns:p14="http://schemas.microsoft.com/office/powerpoint/2010/main" val="163149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 diversity is</a:t>
            </a:r>
            <a:r>
              <a:rPr lang="en-US" baseline="0" dirty="0" smtClean="0"/>
              <a:t> cataloged in herbaria: collections of dried, pressed plant specimens.</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7</a:t>
            </a:fld>
            <a:endParaRPr lang="en-US"/>
          </a:p>
        </p:txBody>
      </p:sp>
    </p:spTree>
    <p:extLst>
      <p:ext uri="{BB962C8B-B14F-4D97-AF65-F5344CB8AC3E}">
        <p14:creationId xmlns:p14="http://schemas.microsoft.com/office/powerpoint/2010/main" val="390718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 specimens in herbaria</a:t>
            </a:r>
            <a:r>
              <a:rPr lang="en-US" baseline="0" dirty="0" smtClean="0"/>
              <a:t> are carefully collected and preserved to retain important features of the plant, and important data about the plant, such as the plant’s species, where and when it was collected, and who collected it, are recorded on a detailed label.</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8</a:t>
            </a:fld>
            <a:endParaRPr lang="en-US"/>
          </a:p>
        </p:txBody>
      </p:sp>
    </p:spTree>
    <p:extLst>
      <p:ext uri="{BB962C8B-B14F-4D97-AF65-F5344CB8AC3E}">
        <p14:creationId xmlns:p14="http://schemas.microsoft.com/office/powerpoint/2010/main" val="1674731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Herbarium specimens are vital sources of data on plant distributions,</a:t>
            </a:r>
            <a:r>
              <a:rPr lang="en-US" baseline="0" dirty="0" smtClean="0"/>
              <a:t> diversity, ecology, and evolution. They provide the baseline for our understanding of where and when plants occur.</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9</a:t>
            </a:fld>
            <a:endParaRPr lang="en-US"/>
          </a:p>
        </p:txBody>
      </p:sp>
    </p:spTree>
    <p:extLst>
      <p:ext uri="{BB962C8B-B14F-4D97-AF65-F5344CB8AC3E}">
        <p14:creationId xmlns:p14="http://schemas.microsoft.com/office/powerpoint/2010/main" val="78106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Herbarium specimens can</a:t>
            </a:r>
            <a:r>
              <a:rPr lang="en-US" baseline="0" dirty="0" smtClean="0"/>
              <a:t> also provide information about plant phenology: the timing of life history events such as growth and reproduction. The specimen on the left provides us a snapshot of a flowering event, while the specimen on the right provides a snapshot of a fruiting event.</a:t>
            </a:r>
            <a:endParaRPr lang="en-US" dirty="0"/>
          </a:p>
        </p:txBody>
      </p:sp>
      <p:sp>
        <p:nvSpPr>
          <p:cNvPr id="4" name="Slide Number Placeholder 3"/>
          <p:cNvSpPr>
            <a:spLocks noGrp="1"/>
          </p:cNvSpPr>
          <p:nvPr>
            <p:ph type="sldNum" sz="quarter" idx="10"/>
          </p:nvPr>
        </p:nvSpPr>
        <p:spPr/>
        <p:txBody>
          <a:bodyPr/>
          <a:lstStyle/>
          <a:p>
            <a:fld id="{AD562290-7DAE-4FAA-9A8F-0A929E5D9BA5}" type="slidenum">
              <a:rPr lang="en-US" smtClean="0"/>
              <a:t>10</a:t>
            </a:fld>
            <a:endParaRPr lang="en-US"/>
          </a:p>
        </p:txBody>
      </p:sp>
    </p:spTree>
    <p:extLst>
      <p:ext uri="{BB962C8B-B14F-4D97-AF65-F5344CB8AC3E}">
        <p14:creationId xmlns:p14="http://schemas.microsoft.com/office/powerpoint/2010/main" val="399951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28194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4F7E6-6A65-4805-ABAA-DE8A7960A60F}"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37AA-EF39-4B43-A2DB-8075F880C09C}" type="slidenum">
              <a:rPr lang="en-US" smtClean="0"/>
              <a:t>‹#›</a:t>
            </a:fld>
            <a:endParaRPr lang="en-US"/>
          </a:p>
        </p:txBody>
      </p:sp>
      <p:cxnSp>
        <p:nvCxnSpPr>
          <p:cNvPr id="8" name="Straight Connector 7"/>
          <p:cNvCxnSpPr/>
          <p:nvPr/>
        </p:nvCxnSpPr>
        <p:spPr>
          <a:xfrm>
            <a:off x="685800" y="243681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4F7E6-6A65-4805-ABAA-DE8A7960A60F}"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37AA-EF39-4B43-A2DB-8075F880C09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A4F7E6-6A65-4805-ABAA-DE8A7960A60F}"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37AA-EF39-4B43-A2DB-8075F880C09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D5DC89-5C3B-4882-8778-4C98E6015EB4}" type="datetimeFigureOut">
              <a:rPr lang="en-US" smtClean="0"/>
              <a:t>10/10/2019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1B5CB-9BF4-4569-BDF0-4CB4E40A32F1}" type="slidenum">
              <a:rPr lang="en-US" smtClean="0"/>
              <a:t>‹#›</a:t>
            </a:fld>
            <a:endParaRPr lang="en-US"/>
          </a:p>
        </p:txBody>
      </p:sp>
    </p:spTree>
    <p:extLst>
      <p:ext uri="{BB962C8B-B14F-4D97-AF65-F5344CB8AC3E}">
        <p14:creationId xmlns:p14="http://schemas.microsoft.com/office/powerpoint/2010/main" val="5472980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bold" pitchFamily="34" charset="0"/>
                <a:cs typeface="Segoe UI Semibold"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Segoe UI Semilight" pitchFamily="34" charset="0"/>
                <a:cs typeface="Segoe UI Semilight" pitchFamily="34" charset="0"/>
              </a:defRPr>
            </a:lvl1pPr>
            <a:lvl2pPr>
              <a:defRPr>
                <a:latin typeface="Segoe UI Semilight" pitchFamily="34" charset="0"/>
                <a:cs typeface="Segoe UI Semilight" pitchFamily="34" charset="0"/>
              </a:defRPr>
            </a:lvl2pPr>
            <a:lvl3pPr>
              <a:defRPr>
                <a:latin typeface="Segoe UI Semilight" pitchFamily="34" charset="0"/>
                <a:cs typeface="Segoe UI Semilight" pitchFamily="34" charset="0"/>
              </a:defRPr>
            </a:lvl3pPr>
            <a:lvl4pPr>
              <a:defRPr>
                <a:latin typeface="Segoe UI Semilight" pitchFamily="34" charset="0"/>
                <a:cs typeface="Segoe UI Semilight" pitchFamily="34" charset="0"/>
              </a:defRPr>
            </a:lvl4pPr>
            <a:lvl5pPr>
              <a:defRPr>
                <a:latin typeface="Segoe UI Semilight" pitchFamily="34" charset="0"/>
                <a:cs typeface="Segoe UI Semiligh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4F7E6-6A65-4805-ABAA-DE8A7960A60F}"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37AA-EF39-4B43-A2DB-8075F880C09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A4F7E6-6A65-4805-ABAA-DE8A7960A60F}" type="datetimeFigureOut">
              <a:rPr lang="en-US" smtClean="0"/>
              <a:t>10/10/2019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37AA-EF39-4B43-A2DB-8075F880C09C}"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A4F7E6-6A65-4805-ABAA-DE8A7960A60F}"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437AA-EF39-4B43-A2DB-8075F880C09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A4F7E6-6A65-4805-ABAA-DE8A7960A60F}" type="datetimeFigureOut">
              <a:rPr lang="en-US" smtClean="0"/>
              <a:t>10/10/2019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437AA-EF39-4B43-A2DB-8075F880C09C}"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A4F7E6-6A65-4805-ABAA-DE8A7960A60F}" type="datetimeFigureOut">
              <a:rPr lang="en-US" smtClean="0"/>
              <a:t>10/10/2019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437AA-EF39-4B43-A2DB-8075F880C09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4F7E6-6A65-4805-ABAA-DE8A7960A60F}" type="datetimeFigureOut">
              <a:rPr lang="en-US" smtClean="0"/>
              <a:t>10/10/2019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437AA-EF39-4B43-A2DB-8075F880C09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4F7E6-6A65-4805-ABAA-DE8A7960A60F}"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437AA-EF39-4B43-A2DB-8075F880C09C}"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4F7E6-6A65-4805-ABAA-DE8A7960A60F}" type="datetimeFigureOut">
              <a:rPr lang="en-US" smtClean="0"/>
              <a:t>10/10/2019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437AA-EF39-4B43-A2DB-8075F880C09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5A4F7E6-6A65-4805-ABAA-DE8A7960A60F}" type="datetimeFigureOut">
              <a:rPr lang="en-US" smtClean="0"/>
              <a:t>10/10/2019</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1E437AA-EF39-4B43-A2DB-8075F880C09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spcBef>
          <a:spcPct val="0"/>
        </a:spcBef>
        <a:buNone/>
        <a:defRPr sz="4000" kern="1200" spc="-100" baseline="0">
          <a:solidFill>
            <a:schemeClr val="tx2"/>
          </a:solidFill>
          <a:latin typeface="Segoe UI Semibold" pitchFamily="34" charset="0"/>
          <a:ea typeface="+mj-ea"/>
          <a:cs typeface="Segoe UI Semibold" pitchFamily="34" charset="0"/>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Segoe UI Semilight" pitchFamily="34" charset="0"/>
          <a:ea typeface="+mn-ea"/>
          <a:cs typeface="Segoe UI Semilight" pitchFamily="34"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Segoe UI Semilight" pitchFamily="34" charset="0"/>
          <a:ea typeface="+mn-ea"/>
          <a:cs typeface="Segoe UI Semilight" pitchFamily="34"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Segoe UI Semilight" pitchFamily="34" charset="0"/>
          <a:ea typeface="+mn-ea"/>
          <a:cs typeface="Segoe UI Semilight" pitchFamily="34" charset="0"/>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Segoe UI Semilight" pitchFamily="34" charset="0"/>
          <a:ea typeface="+mn-ea"/>
          <a:cs typeface="Segoe UI Semilight" pitchFamily="34"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Segoe UI Semilight" pitchFamily="34" charset="0"/>
          <a:ea typeface="+mn-ea"/>
          <a:cs typeface="Segoe UI Semilight"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1.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hyperlink" Target="cch2.org" TargetMode="External"/><Relationship Id="rId2" Type="http://schemas.openxmlformats.org/officeDocument/2006/relationships/hyperlink" Target="capturingcaliforniasflowers.org"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848600" cy="1927225"/>
          </a:xfrm>
        </p:spPr>
        <p:txBody>
          <a:bodyPr/>
          <a:lstStyle/>
          <a:p>
            <a:r>
              <a:rPr lang="en-US" sz="4800" cap="none" dirty="0" smtClean="0"/>
              <a:t>California Phenology TCN</a:t>
            </a:r>
            <a:endParaRPr lang="en-US" sz="4800" cap="none" dirty="0"/>
          </a:p>
        </p:txBody>
      </p:sp>
      <p:sp>
        <p:nvSpPr>
          <p:cNvPr id="3" name="Subtitle 2"/>
          <p:cNvSpPr>
            <a:spLocks noGrp="1"/>
          </p:cNvSpPr>
          <p:nvPr>
            <p:ph type="subTitle" idx="1"/>
          </p:nvPr>
        </p:nvSpPr>
        <p:spPr>
          <a:xfrm>
            <a:off x="685800" y="2590800"/>
            <a:ext cx="7543800" cy="1752600"/>
          </a:xfrm>
        </p:spPr>
        <p:txBody>
          <a:bodyPr/>
          <a:lstStyle/>
          <a:p>
            <a:r>
              <a:rPr lang="en-US" dirty="0" smtClean="0"/>
              <a:t>Capturing California’s flowers: Using digital images to investigate phenological change in a biodiversity hotspot</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148" t="28966" r="2407" b="51555"/>
          <a:stretch/>
        </p:blipFill>
        <p:spPr>
          <a:xfrm>
            <a:off x="0" y="4343400"/>
            <a:ext cx="9144000" cy="2514600"/>
          </a:xfrm>
          <a:prstGeom prst="rect">
            <a:avLst/>
          </a:prstGeom>
        </p:spPr>
      </p:pic>
      <p:sp>
        <p:nvSpPr>
          <p:cNvPr id="4" name="TextBox 3"/>
          <p:cNvSpPr txBox="1"/>
          <p:nvPr/>
        </p:nvSpPr>
        <p:spPr>
          <a:xfrm>
            <a:off x="0" y="6596390"/>
            <a:ext cx="1277914" cy="261610"/>
          </a:xfrm>
          <a:prstGeom prst="rect">
            <a:avLst/>
          </a:prstGeom>
          <a:noFill/>
        </p:spPr>
        <p:txBody>
          <a:bodyPr wrap="none" rtlCol="0">
            <a:spAutoFit/>
          </a:bodyPr>
          <a:lstStyle/>
          <a:p>
            <a:r>
              <a:rPr lang="en-US" sz="1100" dirty="0" smtClean="0">
                <a:solidFill>
                  <a:schemeClr val="bg1"/>
                </a:solidFill>
              </a:rPr>
              <a:t>Photo: Matt Ritter</a:t>
            </a:r>
            <a:endParaRPr lang="en-US" sz="1100" dirty="0">
              <a:solidFill>
                <a:schemeClr val="bg1"/>
              </a:solidFill>
            </a:endParaRPr>
          </a:p>
        </p:txBody>
      </p:sp>
    </p:spTree>
    <p:extLst>
      <p:ext uri="{BB962C8B-B14F-4D97-AF65-F5344CB8AC3E}">
        <p14:creationId xmlns:p14="http://schemas.microsoft.com/office/powerpoint/2010/main" val="296527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s.idigbio.org/idigbio-images-prod/0b4130c6f873b4b2dc8283f60b1eeeb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068" y="383796"/>
            <a:ext cx="4191000" cy="64742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idigbio.org/idigbio-images-prod/acfd2dd52ae753e9701a023005f2456d"/>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800" y="383796"/>
            <a:ext cx="4185047" cy="6474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225991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143" y="2514600"/>
            <a:ext cx="3233057" cy="42402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7" y="323538"/>
            <a:ext cx="2076860" cy="300808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81323" r="56165"/>
          <a:stretch/>
        </p:blipFill>
        <p:spPr>
          <a:xfrm>
            <a:off x="1981200" y="609600"/>
            <a:ext cx="4568546" cy="2819400"/>
          </a:xfrm>
          <a:prstGeom prst="rect">
            <a:avLst/>
          </a:prstGeom>
        </p:spPr>
      </p:pic>
      <p:sp>
        <p:nvSpPr>
          <p:cNvPr id="7" name="Oval 6"/>
          <p:cNvSpPr/>
          <p:nvPr/>
        </p:nvSpPr>
        <p:spPr>
          <a:xfrm>
            <a:off x="5715000" y="2667000"/>
            <a:ext cx="1066800" cy="49348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81400" y="533400"/>
            <a:ext cx="1066800" cy="49348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990600" y="2667000"/>
            <a:ext cx="1238660" cy="2467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56570" t="82598" r="10853" b="1255"/>
          <a:stretch/>
        </p:blipFill>
        <p:spPr>
          <a:xfrm>
            <a:off x="511629" y="3631718"/>
            <a:ext cx="4744448" cy="3084285"/>
          </a:xfrm>
          <a:prstGeom prst="rect">
            <a:avLst/>
          </a:prstGeom>
        </p:spPr>
      </p:pic>
      <p:sp>
        <p:nvSpPr>
          <p:cNvPr id="16" name="Oval 15"/>
          <p:cNvSpPr/>
          <p:nvPr/>
        </p:nvSpPr>
        <p:spPr>
          <a:xfrm>
            <a:off x="2743199" y="3733800"/>
            <a:ext cx="1522273" cy="381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749040" y="4069080"/>
            <a:ext cx="1066800" cy="35052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flipV="1">
            <a:off x="4648200" y="5562600"/>
            <a:ext cx="2971800" cy="6096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996604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Digitization</a:t>
            </a:r>
            <a:endParaRPr lang="en-US" dirty="0"/>
          </a:p>
        </p:txBody>
      </p:sp>
      <p:sp>
        <p:nvSpPr>
          <p:cNvPr id="4" name="Content Placeholder 3"/>
          <p:cNvSpPr>
            <a:spLocks noGrp="1"/>
          </p:cNvSpPr>
          <p:nvPr>
            <p:ph idx="1"/>
          </p:nvPr>
        </p:nvSpPr>
        <p:spPr>
          <a:xfrm>
            <a:off x="457200" y="1798637"/>
            <a:ext cx="8229600" cy="4525963"/>
          </a:xfrm>
        </p:spPr>
        <p:txBody>
          <a:bodyPr/>
          <a:lstStyle/>
          <a:p>
            <a:endParaRPr lang="en-US"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46"/>
          <a:stretch/>
        </p:blipFill>
        <p:spPr bwMode="auto">
          <a:xfrm>
            <a:off x="516737" y="1781175"/>
            <a:ext cx="2912263"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57" t="12595" r="41159" b="21405"/>
          <a:stretch/>
        </p:blipFill>
        <p:spPr bwMode="auto">
          <a:xfrm>
            <a:off x="4572000" y="2620411"/>
            <a:ext cx="4338918" cy="282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p:cNvSpPr/>
          <p:nvPr/>
        </p:nvSpPr>
        <p:spPr>
          <a:xfrm>
            <a:off x="2976281" y="3738492"/>
            <a:ext cx="1676401" cy="40488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5778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50"/>
                                        <p:tgtEl>
                                          <p:spTgt spid="13"/>
                                        </p:tgtEl>
                                      </p:cBhvr>
                                    </p:animEffec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TCN = Thematic Collections Network</a:t>
            </a:r>
            <a:endParaRPr lang="en-US" dirty="0"/>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t="3262" b="7256"/>
          <a:stretch/>
        </p:blipFill>
        <p:spPr>
          <a:xfrm>
            <a:off x="457200" y="1403445"/>
            <a:ext cx="8581342" cy="5029200"/>
          </a:xfrm>
          <a:prstGeom prst="rect">
            <a:avLst/>
          </a:prstGeom>
        </p:spPr>
      </p:pic>
      <p:sp>
        <p:nvSpPr>
          <p:cNvPr id="4" name="TextBox 3"/>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739964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CAP TCN</a:t>
            </a:r>
            <a:endParaRPr lang="en-US" dirty="0"/>
          </a:p>
        </p:txBody>
      </p:sp>
      <p:pic>
        <p:nvPicPr>
          <p:cNvPr id="2050" name="Picture 2" descr="C:\Users\Katie\Desktop\OBI103824.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75610" y="1600199"/>
            <a:ext cx="3150072" cy="49250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394921" y="2256955"/>
            <a:ext cx="846555" cy="846556"/>
            <a:chOff x="805070" y="3427188"/>
            <a:chExt cx="1437860" cy="1437861"/>
          </a:xfrm>
          <a:solidFill>
            <a:schemeClr val="bg1"/>
          </a:solidFill>
        </p:grpSpPr>
        <p:sp>
          <p:nvSpPr>
            <p:cNvPr id="6" name="Oval 5"/>
            <p:cNvSpPr/>
            <p:nvPr/>
          </p:nvSpPr>
          <p:spPr>
            <a:xfrm>
              <a:off x="805070" y="3427190"/>
              <a:ext cx="1437860" cy="1437859"/>
            </a:xfrm>
            <a:prstGeom prst="ellipse">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Image result for camera clipar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0807" y="3427188"/>
              <a:ext cx="1346384" cy="1346385"/>
            </a:xfrm>
            <a:prstGeom prst="rect">
              <a:avLst/>
            </a:prstGeom>
            <a:noFill/>
            <a:extLst/>
          </p:spPr>
        </p:pic>
      </p:grpSp>
      <p:grpSp>
        <p:nvGrpSpPr>
          <p:cNvPr id="8" name="Group 7"/>
          <p:cNvGrpSpPr/>
          <p:nvPr/>
        </p:nvGrpSpPr>
        <p:grpSpPr>
          <a:xfrm>
            <a:off x="3380827" y="5221258"/>
            <a:ext cx="874742" cy="874742"/>
            <a:chOff x="9233873" y="4816459"/>
            <a:chExt cx="1179814" cy="1179814"/>
          </a:xfrm>
          <a:solidFill>
            <a:schemeClr val="bg1"/>
          </a:solidFill>
        </p:grpSpPr>
        <p:sp>
          <p:nvSpPr>
            <p:cNvPr id="9" name="Oval 8"/>
            <p:cNvSpPr/>
            <p:nvPr/>
          </p:nvSpPr>
          <p:spPr>
            <a:xfrm>
              <a:off x="9233873" y="4816459"/>
              <a:ext cx="1179814" cy="1179814"/>
            </a:xfrm>
            <a:prstGeom prst="ellipse">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559996" y="5035098"/>
              <a:ext cx="650348" cy="810693"/>
              <a:chOff x="8967396" y="3443385"/>
              <a:chExt cx="2782787" cy="3468888"/>
            </a:xfrm>
            <a:grpFill/>
          </p:grpSpPr>
          <p:sp>
            <p:nvSpPr>
              <p:cNvPr id="11" name="Freeform 10"/>
              <p:cNvSpPr/>
              <p:nvPr/>
            </p:nvSpPr>
            <p:spPr>
              <a:xfrm rot="2700000">
                <a:off x="8957020" y="3453761"/>
                <a:ext cx="2278178" cy="2257425"/>
              </a:xfrm>
              <a:custGeom>
                <a:avLst/>
                <a:gdLst>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04812 w 2276480"/>
                  <a:gd name="connsiteY46" fmla="*/ 1905000 h 2257425"/>
                  <a:gd name="connsiteX47" fmla="*/ 423862 w 2276480"/>
                  <a:gd name="connsiteY47" fmla="*/ 1909763 h 2257425"/>
                  <a:gd name="connsiteX48" fmla="*/ 452437 w 2276480"/>
                  <a:gd name="connsiteY48" fmla="*/ 1919288 h 2257425"/>
                  <a:gd name="connsiteX49" fmla="*/ 471487 w 2276480"/>
                  <a:gd name="connsiteY49" fmla="*/ 1933575 h 2257425"/>
                  <a:gd name="connsiteX50" fmla="*/ 500062 w 2276480"/>
                  <a:gd name="connsiteY50" fmla="*/ 1943100 h 2257425"/>
                  <a:gd name="connsiteX51" fmla="*/ 514350 w 2276480"/>
                  <a:gd name="connsiteY51" fmla="*/ 1952625 h 2257425"/>
                  <a:gd name="connsiteX52" fmla="*/ 547687 w 2276480"/>
                  <a:gd name="connsiteY52" fmla="*/ 1962150 h 2257425"/>
                  <a:gd name="connsiteX53" fmla="*/ 566737 w 2276480"/>
                  <a:gd name="connsiteY53" fmla="*/ 1971675 h 2257425"/>
                  <a:gd name="connsiteX54" fmla="*/ 619125 w 2276480"/>
                  <a:gd name="connsiteY54" fmla="*/ 1990725 h 2257425"/>
                  <a:gd name="connsiteX55" fmla="*/ 657225 w 2276480"/>
                  <a:gd name="connsiteY55" fmla="*/ 2009775 h 2257425"/>
                  <a:gd name="connsiteX56" fmla="*/ 685800 w 2276480"/>
                  <a:gd name="connsiteY56" fmla="*/ 2019300 h 2257425"/>
                  <a:gd name="connsiteX57" fmla="*/ 700087 w 2276480"/>
                  <a:gd name="connsiteY57" fmla="*/ 2024063 h 2257425"/>
                  <a:gd name="connsiteX58" fmla="*/ 719137 w 2276480"/>
                  <a:gd name="connsiteY58" fmla="*/ 2033588 h 2257425"/>
                  <a:gd name="connsiteX59" fmla="*/ 747712 w 2276480"/>
                  <a:gd name="connsiteY59" fmla="*/ 2043113 h 2257425"/>
                  <a:gd name="connsiteX60" fmla="*/ 776287 w 2276480"/>
                  <a:gd name="connsiteY60" fmla="*/ 2057400 h 2257425"/>
                  <a:gd name="connsiteX61" fmla="*/ 790575 w 2276480"/>
                  <a:gd name="connsiteY61" fmla="*/ 2066925 h 2257425"/>
                  <a:gd name="connsiteX62" fmla="*/ 823912 w 2276480"/>
                  <a:gd name="connsiteY62" fmla="*/ 2076450 h 2257425"/>
                  <a:gd name="connsiteX63" fmla="*/ 852487 w 2276480"/>
                  <a:gd name="connsiteY63" fmla="*/ 2085975 h 2257425"/>
                  <a:gd name="connsiteX64" fmla="*/ 871537 w 2276480"/>
                  <a:gd name="connsiteY64" fmla="*/ 2090738 h 2257425"/>
                  <a:gd name="connsiteX65" fmla="*/ 914400 w 2276480"/>
                  <a:gd name="connsiteY65" fmla="*/ 2105025 h 2257425"/>
                  <a:gd name="connsiteX66" fmla="*/ 928687 w 2276480"/>
                  <a:gd name="connsiteY66" fmla="*/ 2109788 h 2257425"/>
                  <a:gd name="connsiteX67" fmla="*/ 962025 w 2276480"/>
                  <a:gd name="connsiteY67" fmla="*/ 2119313 h 2257425"/>
                  <a:gd name="connsiteX68" fmla="*/ 1009650 w 2276480"/>
                  <a:gd name="connsiteY68" fmla="*/ 2128838 h 2257425"/>
                  <a:gd name="connsiteX69" fmla="*/ 1028700 w 2276480"/>
                  <a:gd name="connsiteY69" fmla="*/ 2133600 h 2257425"/>
                  <a:gd name="connsiteX70" fmla="*/ 1057275 w 2276480"/>
                  <a:gd name="connsiteY70" fmla="*/ 2143125 h 2257425"/>
                  <a:gd name="connsiteX71" fmla="*/ 1104900 w 2276480"/>
                  <a:gd name="connsiteY71" fmla="*/ 2152650 h 2257425"/>
                  <a:gd name="connsiteX72" fmla="*/ 1138237 w 2276480"/>
                  <a:gd name="connsiteY72" fmla="*/ 2162175 h 2257425"/>
                  <a:gd name="connsiteX73" fmla="*/ 1152525 w 2276480"/>
                  <a:gd name="connsiteY73" fmla="*/ 2166938 h 2257425"/>
                  <a:gd name="connsiteX74" fmla="*/ 1171575 w 2276480"/>
                  <a:gd name="connsiteY74" fmla="*/ 2171700 h 2257425"/>
                  <a:gd name="connsiteX75" fmla="*/ 1185862 w 2276480"/>
                  <a:gd name="connsiteY75" fmla="*/ 2176463 h 2257425"/>
                  <a:gd name="connsiteX76" fmla="*/ 1252537 w 2276480"/>
                  <a:gd name="connsiteY76" fmla="*/ 2185988 h 2257425"/>
                  <a:gd name="connsiteX77" fmla="*/ 1266825 w 2276480"/>
                  <a:gd name="connsiteY77" fmla="*/ 2190750 h 2257425"/>
                  <a:gd name="connsiteX78" fmla="*/ 1328737 w 2276480"/>
                  <a:gd name="connsiteY78" fmla="*/ 2205038 h 2257425"/>
                  <a:gd name="connsiteX79" fmla="*/ 1362075 w 2276480"/>
                  <a:gd name="connsiteY79" fmla="*/ 2214563 h 2257425"/>
                  <a:gd name="connsiteX80" fmla="*/ 1376362 w 2276480"/>
                  <a:gd name="connsiteY80" fmla="*/ 2219325 h 2257425"/>
                  <a:gd name="connsiteX81" fmla="*/ 1419225 w 2276480"/>
                  <a:gd name="connsiteY81" fmla="*/ 2228850 h 2257425"/>
                  <a:gd name="connsiteX82" fmla="*/ 1457325 w 2276480"/>
                  <a:gd name="connsiteY82" fmla="*/ 2233613 h 2257425"/>
                  <a:gd name="connsiteX83" fmla="*/ 1490662 w 2276480"/>
                  <a:gd name="connsiteY83" fmla="*/ 2238375 h 2257425"/>
                  <a:gd name="connsiteX84" fmla="*/ 1519237 w 2276480"/>
                  <a:gd name="connsiteY84" fmla="*/ 2243138 h 2257425"/>
                  <a:gd name="connsiteX85" fmla="*/ 1538287 w 2276480"/>
                  <a:gd name="connsiteY85" fmla="*/ 2247900 h 2257425"/>
                  <a:gd name="connsiteX86" fmla="*/ 1609725 w 2276480"/>
                  <a:gd name="connsiteY86" fmla="*/ 2257425 h 2257425"/>
                  <a:gd name="connsiteX87" fmla="*/ 1714500 w 2276480"/>
                  <a:gd name="connsiteY87" fmla="*/ 2252663 h 2257425"/>
                  <a:gd name="connsiteX88" fmla="*/ 1728787 w 2276480"/>
                  <a:gd name="connsiteY88" fmla="*/ 2247900 h 2257425"/>
                  <a:gd name="connsiteX89" fmla="*/ 1762125 w 2276480"/>
                  <a:gd name="connsiteY89" fmla="*/ 2238375 h 2257425"/>
                  <a:gd name="connsiteX90" fmla="*/ 1790700 w 2276480"/>
                  <a:gd name="connsiteY90" fmla="*/ 2219325 h 2257425"/>
                  <a:gd name="connsiteX91" fmla="*/ 1819275 w 2276480"/>
                  <a:gd name="connsiteY91" fmla="*/ 2209800 h 2257425"/>
                  <a:gd name="connsiteX92" fmla="*/ 1847850 w 2276480"/>
                  <a:gd name="connsiteY92" fmla="*/ 2190750 h 2257425"/>
                  <a:gd name="connsiteX93" fmla="*/ 1862137 w 2276480"/>
                  <a:gd name="connsiteY93" fmla="*/ 2181225 h 2257425"/>
                  <a:gd name="connsiteX94" fmla="*/ 1876425 w 2276480"/>
                  <a:gd name="connsiteY94" fmla="*/ 2176463 h 2257425"/>
                  <a:gd name="connsiteX95" fmla="*/ 1890712 w 2276480"/>
                  <a:gd name="connsiteY95" fmla="*/ 2162175 h 2257425"/>
                  <a:gd name="connsiteX96" fmla="*/ 1933575 w 2276480"/>
                  <a:gd name="connsiteY96" fmla="*/ 2133600 h 2257425"/>
                  <a:gd name="connsiteX97" fmla="*/ 1971675 w 2276480"/>
                  <a:gd name="connsiteY97" fmla="*/ 2105025 h 2257425"/>
                  <a:gd name="connsiteX98" fmla="*/ 1985962 w 2276480"/>
                  <a:gd name="connsiteY98" fmla="*/ 2095500 h 2257425"/>
                  <a:gd name="connsiteX99" fmla="*/ 2000250 w 2276480"/>
                  <a:gd name="connsiteY99" fmla="*/ 2090738 h 2257425"/>
                  <a:gd name="connsiteX100" fmla="*/ 2028825 w 2276480"/>
                  <a:gd name="connsiteY100" fmla="*/ 2066925 h 2257425"/>
                  <a:gd name="connsiteX101" fmla="*/ 2076450 w 2276480"/>
                  <a:gd name="connsiteY101" fmla="*/ 2033588 h 2257425"/>
                  <a:gd name="connsiteX102" fmla="*/ 2105025 w 2276480"/>
                  <a:gd name="connsiteY102" fmla="*/ 2005013 h 2257425"/>
                  <a:gd name="connsiteX103" fmla="*/ 2114550 w 2276480"/>
                  <a:gd name="connsiteY103" fmla="*/ 1985963 h 2257425"/>
                  <a:gd name="connsiteX104" fmla="*/ 2124075 w 2276480"/>
                  <a:gd name="connsiteY104" fmla="*/ 1971675 h 2257425"/>
                  <a:gd name="connsiteX105" fmla="*/ 2143125 w 2276480"/>
                  <a:gd name="connsiteY105" fmla="*/ 1928813 h 2257425"/>
                  <a:gd name="connsiteX106" fmla="*/ 2162175 w 2276480"/>
                  <a:gd name="connsiteY106" fmla="*/ 1885950 h 2257425"/>
                  <a:gd name="connsiteX107" fmla="*/ 2171700 w 2276480"/>
                  <a:gd name="connsiteY107" fmla="*/ 1857375 h 2257425"/>
                  <a:gd name="connsiteX108" fmla="*/ 2181225 w 2276480"/>
                  <a:gd name="connsiteY108" fmla="*/ 1814513 h 2257425"/>
                  <a:gd name="connsiteX109" fmla="*/ 2185987 w 2276480"/>
                  <a:gd name="connsiteY109" fmla="*/ 1743075 h 2257425"/>
                  <a:gd name="connsiteX110" fmla="*/ 2190750 w 2276480"/>
                  <a:gd name="connsiteY110" fmla="*/ 1709738 h 2257425"/>
                  <a:gd name="connsiteX111" fmla="*/ 2205037 w 2276480"/>
                  <a:gd name="connsiteY111" fmla="*/ 1547813 h 2257425"/>
                  <a:gd name="connsiteX112" fmla="*/ 2200275 w 2276480"/>
                  <a:gd name="connsiteY112" fmla="*/ 1504950 h 2257425"/>
                  <a:gd name="connsiteX113" fmla="*/ 2200275 w 2276480"/>
                  <a:gd name="connsiteY113" fmla="*/ 1419225 h 2257425"/>
                  <a:gd name="connsiteX114" fmla="*/ 2195512 w 2276480"/>
                  <a:gd name="connsiteY114" fmla="*/ 1285875 h 2257425"/>
                  <a:gd name="connsiteX115" fmla="*/ 2190750 w 2276480"/>
                  <a:gd name="connsiteY115" fmla="*/ 1266825 h 2257425"/>
                  <a:gd name="connsiteX116" fmla="*/ 2181225 w 2276480"/>
                  <a:gd name="connsiteY116" fmla="*/ 1200150 h 2257425"/>
                  <a:gd name="connsiteX117" fmla="*/ 2176462 w 2276480"/>
                  <a:gd name="connsiteY117" fmla="*/ 933450 h 2257425"/>
                  <a:gd name="connsiteX118" fmla="*/ 2171700 w 2276480"/>
                  <a:gd name="connsiteY118" fmla="*/ 914400 h 2257425"/>
                  <a:gd name="connsiteX119" fmla="*/ 2181225 w 2276480"/>
                  <a:gd name="connsiteY119" fmla="*/ 676275 h 2257425"/>
                  <a:gd name="connsiteX120" fmla="*/ 2190750 w 2276480"/>
                  <a:gd name="connsiteY120" fmla="*/ 538163 h 2257425"/>
                  <a:gd name="connsiteX121" fmla="*/ 2195512 w 2276480"/>
                  <a:gd name="connsiteY121" fmla="*/ 500063 h 2257425"/>
                  <a:gd name="connsiteX122" fmla="*/ 2209800 w 2276480"/>
                  <a:gd name="connsiteY122" fmla="*/ 452438 h 2257425"/>
                  <a:gd name="connsiteX123" fmla="*/ 2224087 w 2276480"/>
                  <a:gd name="connsiteY123" fmla="*/ 381000 h 2257425"/>
                  <a:gd name="connsiteX124" fmla="*/ 2228850 w 2276480"/>
                  <a:gd name="connsiteY124" fmla="*/ 366713 h 2257425"/>
                  <a:gd name="connsiteX125" fmla="*/ 2238375 w 2276480"/>
                  <a:gd name="connsiteY125" fmla="*/ 352425 h 2257425"/>
                  <a:gd name="connsiteX126" fmla="*/ 2243137 w 2276480"/>
                  <a:gd name="connsiteY126" fmla="*/ 338138 h 2257425"/>
                  <a:gd name="connsiteX127" fmla="*/ 2252662 w 2276480"/>
                  <a:gd name="connsiteY127" fmla="*/ 295275 h 2257425"/>
                  <a:gd name="connsiteX128" fmla="*/ 2257425 w 2276480"/>
                  <a:gd name="connsiteY128" fmla="*/ 280988 h 2257425"/>
                  <a:gd name="connsiteX129" fmla="*/ 2262187 w 2276480"/>
                  <a:gd name="connsiteY129" fmla="*/ 257175 h 2257425"/>
                  <a:gd name="connsiteX130" fmla="*/ 2271712 w 2276480"/>
                  <a:gd name="connsiteY130" fmla="*/ 214313 h 2257425"/>
                  <a:gd name="connsiteX131" fmla="*/ 2271712 w 2276480"/>
                  <a:gd name="connsiteY131" fmla="*/ 100013 h 2257425"/>
                  <a:gd name="connsiteX132" fmla="*/ 2262187 w 2276480"/>
                  <a:gd name="connsiteY132" fmla="*/ 66675 h 2257425"/>
                  <a:gd name="connsiteX133" fmla="*/ 2247900 w 2276480"/>
                  <a:gd name="connsiteY133" fmla="*/ 52388 h 2257425"/>
                  <a:gd name="connsiteX134" fmla="*/ 2209800 w 2276480"/>
                  <a:gd name="connsiteY134" fmla="*/ 19050 h 2257425"/>
                  <a:gd name="connsiteX135" fmla="*/ 2195512 w 2276480"/>
                  <a:gd name="connsiteY135" fmla="*/ 9525 h 2257425"/>
                  <a:gd name="connsiteX136" fmla="*/ 2181225 w 2276480"/>
                  <a:gd name="connsiteY136" fmla="*/ 0 h 2257425"/>
                  <a:gd name="connsiteX137" fmla="*/ 2133600 w 2276480"/>
                  <a:gd name="connsiteY137" fmla="*/ 4763 h 2257425"/>
                  <a:gd name="connsiteX138" fmla="*/ 2119312 w 2276480"/>
                  <a:gd name="connsiteY138" fmla="*/ 9525 h 2257425"/>
                  <a:gd name="connsiteX139" fmla="*/ 2109787 w 2276480"/>
                  <a:gd name="connsiteY139" fmla="*/ 23813 h 2257425"/>
                  <a:gd name="connsiteX140" fmla="*/ 2066925 w 2276480"/>
                  <a:gd name="connsiteY140" fmla="*/ 47625 h 2257425"/>
                  <a:gd name="connsiteX141" fmla="*/ 2052637 w 2276480"/>
                  <a:gd name="connsiteY141" fmla="*/ 57150 h 2257425"/>
                  <a:gd name="connsiteX142" fmla="*/ 2028825 w 2276480"/>
                  <a:gd name="connsiteY142" fmla="*/ 61913 h 2257425"/>
                  <a:gd name="connsiteX143" fmla="*/ 2000250 w 2276480"/>
                  <a:gd name="connsiteY143" fmla="*/ 71438 h 2257425"/>
                  <a:gd name="connsiteX144" fmla="*/ 1985962 w 2276480"/>
                  <a:gd name="connsiteY144" fmla="*/ 76200 h 2257425"/>
                  <a:gd name="connsiteX145" fmla="*/ 1971675 w 2276480"/>
                  <a:gd name="connsiteY145" fmla="*/ 80963 h 2257425"/>
                  <a:gd name="connsiteX146" fmla="*/ 1952625 w 2276480"/>
                  <a:gd name="connsiteY146" fmla="*/ 85725 h 2257425"/>
                  <a:gd name="connsiteX147" fmla="*/ 1924050 w 2276480"/>
                  <a:gd name="connsiteY147" fmla="*/ 95250 h 2257425"/>
                  <a:gd name="connsiteX148" fmla="*/ 1909762 w 2276480"/>
                  <a:gd name="connsiteY148" fmla="*/ 100013 h 2257425"/>
                  <a:gd name="connsiteX149" fmla="*/ 1890712 w 2276480"/>
                  <a:gd name="connsiteY149" fmla="*/ 104775 h 2257425"/>
                  <a:gd name="connsiteX150" fmla="*/ 1852612 w 2276480"/>
                  <a:gd name="connsiteY150" fmla="*/ 119063 h 2257425"/>
                  <a:gd name="connsiteX151" fmla="*/ 1814512 w 2276480"/>
                  <a:gd name="connsiteY151" fmla="*/ 138113 h 2257425"/>
                  <a:gd name="connsiteX152" fmla="*/ 1800225 w 2276480"/>
                  <a:gd name="connsiteY152" fmla="*/ 142875 h 2257425"/>
                  <a:gd name="connsiteX153" fmla="*/ 1743075 w 2276480"/>
                  <a:gd name="connsiteY153" fmla="*/ 152400 h 2257425"/>
                  <a:gd name="connsiteX154" fmla="*/ 1728787 w 2276480"/>
                  <a:gd name="connsiteY154" fmla="*/ 157163 h 2257425"/>
                  <a:gd name="connsiteX155" fmla="*/ 1690687 w 2276480"/>
                  <a:gd name="connsiteY155" fmla="*/ 166688 h 2257425"/>
                  <a:gd name="connsiteX156" fmla="*/ 1652587 w 2276480"/>
                  <a:gd name="connsiteY156" fmla="*/ 185738 h 2257425"/>
                  <a:gd name="connsiteX157" fmla="*/ 1638300 w 2276480"/>
                  <a:gd name="connsiteY157" fmla="*/ 195263 h 2257425"/>
                  <a:gd name="connsiteX158" fmla="*/ 1619250 w 2276480"/>
                  <a:gd name="connsiteY158" fmla="*/ 209550 h 2257425"/>
                  <a:gd name="connsiteX159" fmla="*/ 1600200 w 2276480"/>
                  <a:gd name="connsiteY159" fmla="*/ 219075 h 2257425"/>
                  <a:gd name="connsiteX160" fmla="*/ 1571625 w 2276480"/>
                  <a:gd name="connsiteY160" fmla="*/ 233363 h 2257425"/>
                  <a:gd name="connsiteX161" fmla="*/ 1557337 w 2276480"/>
                  <a:gd name="connsiteY161" fmla="*/ 252413 h 2257425"/>
                  <a:gd name="connsiteX162" fmla="*/ 1509712 w 2276480"/>
                  <a:gd name="connsiteY162" fmla="*/ 280988 h 2257425"/>
                  <a:gd name="connsiteX163" fmla="*/ 1495425 w 2276480"/>
                  <a:gd name="connsiteY163" fmla="*/ 295275 h 2257425"/>
                  <a:gd name="connsiteX164" fmla="*/ 1476375 w 2276480"/>
                  <a:gd name="connsiteY164" fmla="*/ 309563 h 2257425"/>
                  <a:gd name="connsiteX165" fmla="*/ 1462087 w 2276480"/>
                  <a:gd name="connsiteY165" fmla="*/ 328613 h 2257425"/>
                  <a:gd name="connsiteX166" fmla="*/ 1447800 w 2276480"/>
                  <a:gd name="connsiteY166" fmla="*/ 338138 h 2257425"/>
                  <a:gd name="connsiteX167" fmla="*/ 1414462 w 2276480"/>
                  <a:gd name="connsiteY167" fmla="*/ 366713 h 2257425"/>
                  <a:gd name="connsiteX168" fmla="*/ 1390650 w 2276480"/>
                  <a:gd name="connsiteY168" fmla="*/ 390525 h 2257425"/>
                  <a:gd name="connsiteX169" fmla="*/ 1376362 w 2276480"/>
                  <a:gd name="connsiteY169" fmla="*/ 409575 h 2257425"/>
                  <a:gd name="connsiteX170" fmla="*/ 1347787 w 2276480"/>
                  <a:gd name="connsiteY170" fmla="*/ 433388 h 2257425"/>
                  <a:gd name="connsiteX171" fmla="*/ 1333500 w 2276480"/>
                  <a:gd name="connsiteY171" fmla="*/ 438150 h 2257425"/>
                  <a:gd name="connsiteX172" fmla="*/ 1300162 w 2276480"/>
                  <a:gd name="connsiteY172" fmla="*/ 466725 h 2257425"/>
                  <a:gd name="connsiteX173" fmla="*/ 1271587 w 2276480"/>
                  <a:gd name="connsiteY173" fmla="*/ 500063 h 2257425"/>
                  <a:gd name="connsiteX174" fmla="*/ 1257300 w 2276480"/>
                  <a:gd name="connsiteY174" fmla="*/ 509588 h 2257425"/>
                  <a:gd name="connsiteX175" fmla="*/ 1238250 w 2276480"/>
                  <a:gd name="connsiteY175" fmla="*/ 523875 h 2257425"/>
                  <a:gd name="connsiteX176" fmla="*/ 1209675 w 2276480"/>
                  <a:gd name="connsiteY176" fmla="*/ 547688 h 2257425"/>
                  <a:gd name="connsiteX177" fmla="*/ 1171575 w 2276480"/>
                  <a:gd name="connsiteY177" fmla="*/ 600075 h 2257425"/>
                  <a:gd name="connsiteX178" fmla="*/ 1133475 w 2276480"/>
                  <a:gd name="connsiteY178" fmla="*/ 623888 h 2257425"/>
                  <a:gd name="connsiteX179" fmla="*/ 1114425 w 2276480"/>
                  <a:gd name="connsiteY179" fmla="*/ 652463 h 2257425"/>
                  <a:gd name="connsiteX180" fmla="*/ 1104900 w 2276480"/>
                  <a:gd name="connsiteY180" fmla="*/ 671513 h 2257425"/>
                  <a:gd name="connsiteX181" fmla="*/ 1090612 w 2276480"/>
                  <a:gd name="connsiteY181" fmla="*/ 685800 h 2257425"/>
                  <a:gd name="connsiteX182" fmla="*/ 1076325 w 2276480"/>
                  <a:gd name="connsiteY182" fmla="*/ 704850 h 2257425"/>
                  <a:gd name="connsiteX183" fmla="*/ 1062037 w 2276480"/>
                  <a:gd name="connsiteY183" fmla="*/ 719138 h 2257425"/>
                  <a:gd name="connsiteX184" fmla="*/ 1033462 w 2276480"/>
                  <a:gd name="connsiteY184" fmla="*/ 747713 h 2257425"/>
                  <a:gd name="connsiteX185" fmla="*/ 1019175 w 2276480"/>
                  <a:gd name="connsiteY185" fmla="*/ 766763 h 2257425"/>
                  <a:gd name="connsiteX186" fmla="*/ 1009650 w 2276480"/>
                  <a:gd name="connsiteY186" fmla="*/ 785813 h 2257425"/>
                  <a:gd name="connsiteX187" fmla="*/ 942975 w 2276480"/>
                  <a:gd name="connsiteY187" fmla="*/ 842963 h 2257425"/>
                  <a:gd name="connsiteX188" fmla="*/ 919162 w 2276480"/>
                  <a:gd name="connsiteY188" fmla="*/ 881063 h 2257425"/>
                  <a:gd name="connsiteX189" fmla="*/ 895350 w 2276480"/>
                  <a:gd name="connsiteY189" fmla="*/ 914400 h 2257425"/>
                  <a:gd name="connsiteX190" fmla="*/ 876300 w 2276480"/>
                  <a:gd name="connsiteY190" fmla="*/ 947738 h 2257425"/>
                  <a:gd name="connsiteX191" fmla="*/ 862012 w 2276480"/>
                  <a:gd name="connsiteY191" fmla="*/ 962025 h 2257425"/>
                  <a:gd name="connsiteX192" fmla="*/ 842962 w 2276480"/>
                  <a:gd name="connsiteY192" fmla="*/ 990600 h 2257425"/>
                  <a:gd name="connsiteX193" fmla="*/ 833437 w 2276480"/>
                  <a:gd name="connsiteY193" fmla="*/ 1023938 h 2257425"/>
                  <a:gd name="connsiteX194" fmla="*/ 819150 w 2276480"/>
                  <a:gd name="connsiteY194" fmla="*/ 1052513 h 2257425"/>
                  <a:gd name="connsiteX195" fmla="*/ 814387 w 2276480"/>
                  <a:gd name="connsiteY195" fmla="*/ 1066800 h 2257425"/>
                  <a:gd name="connsiteX196" fmla="*/ 804862 w 2276480"/>
                  <a:gd name="connsiteY196" fmla="*/ 1123950 h 2257425"/>
                  <a:gd name="connsiteX197" fmla="*/ 790575 w 2276480"/>
                  <a:gd name="connsiteY197" fmla="*/ 1157288 h 2257425"/>
                  <a:gd name="connsiteX198" fmla="*/ 785812 w 2276480"/>
                  <a:gd name="connsiteY198" fmla="*/ 1171575 h 2257425"/>
                  <a:gd name="connsiteX199" fmla="*/ 776287 w 2276480"/>
                  <a:gd name="connsiteY199" fmla="*/ 1209675 h 2257425"/>
                  <a:gd name="connsiteX200" fmla="*/ 771525 w 2276480"/>
                  <a:gd name="connsiteY200" fmla="*/ 1233488 h 2257425"/>
                  <a:gd name="connsiteX201" fmla="*/ 762000 w 2276480"/>
                  <a:gd name="connsiteY201"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471487 w 2276480"/>
                  <a:gd name="connsiteY48" fmla="*/ 1933575 h 2257425"/>
                  <a:gd name="connsiteX49" fmla="*/ 500062 w 2276480"/>
                  <a:gd name="connsiteY49" fmla="*/ 1943100 h 2257425"/>
                  <a:gd name="connsiteX50" fmla="*/ 514350 w 2276480"/>
                  <a:gd name="connsiteY50" fmla="*/ 1952625 h 2257425"/>
                  <a:gd name="connsiteX51" fmla="*/ 547687 w 2276480"/>
                  <a:gd name="connsiteY51" fmla="*/ 1962150 h 2257425"/>
                  <a:gd name="connsiteX52" fmla="*/ 566737 w 2276480"/>
                  <a:gd name="connsiteY52" fmla="*/ 1971675 h 2257425"/>
                  <a:gd name="connsiteX53" fmla="*/ 619125 w 2276480"/>
                  <a:gd name="connsiteY53" fmla="*/ 1990725 h 2257425"/>
                  <a:gd name="connsiteX54" fmla="*/ 657225 w 2276480"/>
                  <a:gd name="connsiteY54" fmla="*/ 2009775 h 2257425"/>
                  <a:gd name="connsiteX55" fmla="*/ 685800 w 2276480"/>
                  <a:gd name="connsiteY55" fmla="*/ 2019300 h 2257425"/>
                  <a:gd name="connsiteX56" fmla="*/ 700087 w 2276480"/>
                  <a:gd name="connsiteY56" fmla="*/ 2024063 h 2257425"/>
                  <a:gd name="connsiteX57" fmla="*/ 719137 w 2276480"/>
                  <a:gd name="connsiteY57" fmla="*/ 2033588 h 2257425"/>
                  <a:gd name="connsiteX58" fmla="*/ 747712 w 2276480"/>
                  <a:gd name="connsiteY58" fmla="*/ 2043113 h 2257425"/>
                  <a:gd name="connsiteX59" fmla="*/ 776287 w 2276480"/>
                  <a:gd name="connsiteY59" fmla="*/ 2057400 h 2257425"/>
                  <a:gd name="connsiteX60" fmla="*/ 790575 w 2276480"/>
                  <a:gd name="connsiteY60" fmla="*/ 2066925 h 2257425"/>
                  <a:gd name="connsiteX61" fmla="*/ 823912 w 2276480"/>
                  <a:gd name="connsiteY61" fmla="*/ 2076450 h 2257425"/>
                  <a:gd name="connsiteX62" fmla="*/ 852487 w 2276480"/>
                  <a:gd name="connsiteY62" fmla="*/ 2085975 h 2257425"/>
                  <a:gd name="connsiteX63" fmla="*/ 871537 w 2276480"/>
                  <a:gd name="connsiteY63" fmla="*/ 2090738 h 2257425"/>
                  <a:gd name="connsiteX64" fmla="*/ 914400 w 2276480"/>
                  <a:gd name="connsiteY64" fmla="*/ 2105025 h 2257425"/>
                  <a:gd name="connsiteX65" fmla="*/ 928687 w 2276480"/>
                  <a:gd name="connsiteY65" fmla="*/ 2109788 h 2257425"/>
                  <a:gd name="connsiteX66" fmla="*/ 962025 w 2276480"/>
                  <a:gd name="connsiteY66" fmla="*/ 2119313 h 2257425"/>
                  <a:gd name="connsiteX67" fmla="*/ 1009650 w 2276480"/>
                  <a:gd name="connsiteY67" fmla="*/ 2128838 h 2257425"/>
                  <a:gd name="connsiteX68" fmla="*/ 1028700 w 2276480"/>
                  <a:gd name="connsiteY68" fmla="*/ 2133600 h 2257425"/>
                  <a:gd name="connsiteX69" fmla="*/ 1057275 w 2276480"/>
                  <a:gd name="connsiteY69" fmla="*/ 2143125 h 2257425"/>
                  <a:gd name="connsiteX70" fmla="*/ 1104900 w 2276480"/>
                  <a:gd name="connsiteY70" fmla="*/ 2152650 h 2257425"/>
                  <a:gd name="connsiteX71" fmla="*/ 1138237 w 2276480"/>
                  <a:gd name="connsiteY71" fmla="*/ 2162175 h 2257425"/>
                  <a:gd name="connsiteX72" fmla="*/ 1152525 w 2276480"/>
                  <a:gd name="connsiteY72" fmla="*/ 2166938 h 2257425"/>
                  <a:gd name="connsiteX73" fmla="*/ 1171575 w 2276480"/>
                  <a:gd name="connsiteY73" fmla="*/ 2171700 h 2257425"/>
                  <a:gd name="connsiteX74" fmla="*/ 1185862 w 2276480"/>
                  <a:gd name="connsiteY74" fmla="*/ 2176463 h 2257425"/>
                  <a:gd name="connsiteX75" fmla="*/ 1252537 w 2276480"/>
                  <a:gd name="connsiteY75" fmla="*/ 2185988 h 2257425"/>
                  <a:gd name="connsiteX76" fmla="*/ 1266825 w 2276480"/>
                  <a:gd name="connsiteY76" fmla="*/ 2190750 h 2257425"/>
                  <a:gd name="connsiteX77" fmla="*/ 1328737 w 2276480"/>
                  <a:gd name="connsiteY77" fmla="*/ 2205038 h 2257425"/>
                  <a:gd name="connsiteX78" fmla="*/ 1362075 w 2276480"/>
                  <a:gd name="connsiteY78" fmla="*/ 2214563 h 2257425"/>
                  <a:gd name="connsiteX79" fmla="*/ 1376362 w 2276480"/>
                  <a:gd name="connsiteY79" fmla="*/ 2219325 h 2257425"/>
                  <a:gd name="connsiteX80" fmla="*/ 1419225 w 2276480"/>
                  <a:gd name="connsiteY80" fmla="*/ 2228850 h 2257425"/>
                  <a:gd name="connsiteX81" fmla="*/ 1457325 w 2276480"/>
                  <a:gd name="connsiteY81" fmla="*/ 2233613 h 2257425"/>
                  <a:gd name="connsiteX82" fmla="*/ 1490662 w 2276480"/>
                  <a:gd name="connsiteY82" fmla="*/ 2238375 h 2257425"/>
                  <a:gd name="connsiteX83" fmla="*/ 1519237 w 2276480"/>
                  <a:gd name="connsiteY83" fmla="*/ 2243138 h 2257425"/>
                  <a:gd name="connsiteX84" fmla="*/ 1538287 w 2276480"/>
                  <a:gd name="connsiteY84" fmla="*/ 2247900 h 2257425"/>
                  <a:gd name="connsiteX85" fmla="*/ 1609725 w 2276480"/>
                  <a:gd name="connsiteY85" fmla="*/ 2257425 h 2257425"/>
                  <a:gd name="connsiteX86" fmla="*/ 1714500 w 2276480"/>
                  <a:gd name="connsiteY86" fmla="*/ 2252663 h 2257425"/>
                  <a:gd name="connsiteX87" fmla="*/ 1728787 w 2276480"/>
                  <a:gd name="connsiteY87" fmla="*/ 2247900 h 2257425"/>
                  <a:gd name="connsiteX88" fmla="*/ 1762125 w 2276480"/>
                  <a:gd name="connsiteY88" fmla="*/ 2238375 h 2257425"/>
                  <a:gd name="connsiteX89" fmla="*/ 1790700 w 2276480"/>
                  <a:gd name="connsiteY89" fmla="*/ 2219325 h 2257425"/>
                  <a:gd name="connsiteX90" fmla="*/ 1819275 w 2276480"/>
                  <a:gd name="connsiteY90" fmla="*/ 2209800 h 2257425"/>
                  <a:gd name="connsiteX91" fmla="*/ 1847850 w 2276480"/>
                  <a:gd name="connsiteY91" fmla="*/ 2190750 h 2257425"/>
                  <a:gd name="connsiteX92" fmla="*/ 1862137 w 2276480"/>
                  <a:gd name="connsiteY92" fmla="*/ 2181225 h 2257425"/>
                  <a:gd name="connsiteX93" fmla="*/ 1876425 w 2276480"/>
                  <a:gd name="connsiteY93" fmla="*/ 2176463 h 2257425"/>
                  <a:gd name="connsiteX94" fmla="*/ 1890712 w 2276480"/>
                  <a:gd name="connsiteY94" fmla="*/ 2162175 h 2257425"/>
                  <a:gd name="connsiteX95" fmla="*/ 1933575 w 2276480"/>
                  <a:gd name="connsiteY95" fmla="*/ 2133600 h 2257425"/>
                  <a:gd name="connsiteX96" fmla="*/ 1971675 w 2276480"/>
                  <a:gd name="connsiteY96" fmla="*/ 2105025 h 2257425"/>
                  <a:gd name="connsiteX97" fmla="*/ 1985962 w 2276480"/>
                  <a:gd name="connsiteY97" fmla="*/ 2095500 h 2257425"/>
                  <a:gd name="connsiteX98" fmla="*/ 2000250 w 2276480"/>
                  <a:gd name="connsiteY98" fmla="*/ 2090738 h 2257425"/>
                  <a:gd name="connsiteX99" fmla="*/ 2028825 w 2276480"/>
                  <a:gd name="connsiteY99" fmla="*/ 2066925 h 2257425"/>
                  <a:gd name="connsiteX100" fmla="*/ 2076450 w 2276480"/>
                  <a:gd name="connsiteY100" fmla="*/ 2033588 h 2257425"/>
                  <a:gd name="connsiteX101" fmla="*/ 2105025 w 2276480"/>
                  <a:gd name="connsiteY101" fmla="*/ 2005013 h 2257425"/>
                  <a:gd name="connsiteX102" fmla="*/ 2114550 w 2276480"/>
                  <a:gd name="connsiteY102" fmla="*/ 1985963 h 2257425"/>
                  <a:gd name="connsiteX103" fmla="*/ 2124075 w 2276480"/>
                  <a:gd name="connsiteY103" fmla="*/ 1971675 h 2257425"/>
                  <a:gd name="connsiteX104" fmla="*/ 2143125 w 2276480"/>
                  <a:gd name="connsiteY104" fmla="*/ 1928813 h 2257425"/>
                  <a:gd name="connsiteX105" fmla="*/ 2162175 w 2276480"/>
                  <a:gd name="connsiteY105" fmla="*/ 1885950 h 2257425"/>
                  <a:gd name="connsiteX106" fmla="*/ 2171700 w 2276480"/>
                  <a:gd name="connsiteY106" fmla="*/ 1857375 h 2257425"/>
                  <a:gd name="connsiteX107" fmla="*/ 2181225 w 2276480"/>
                  <a:gd name="connsiteY107" fmla="*/ 1814513 h 2257425"/>
                  <a:gd name="connsiteX108" fmla="*/ 2185987 w 2276480"/>
                  <a:gd name="connsiteY108" fmla="*/ 1743075 h 2257425"/>
                  <a:gd name="connsiteX109" fmla="*/ 2190750 w 2276480"/>
                  <a:gd name="connsiteY109" fmla="*/ 1709738 h 2257425"/>
                  <a:gd name="connsiteX110" fmla="*/ 2205037 w 2276480"/>
                  <a:gd name="connsiteY110" fmla="*/ 1547813 h 2257425"/>
                  <a:gd name="connsiteX111" fmla="*/ 2200275 w 2276480"/>
                  <a:gd name="connsiteY111" fmla="*/ 1504950 h 2257425"/>
                  <a:gd name="connsiteX112" fmla="*/ 2200275 w 2276480"/>
                  <a:gd name="connsiteY112" fmla="*/ 1419225 h 2257425"/>
                  <a:gd name="connsiteX113" fmla="*/ 2195512 w 2276480"/>
                  <a:gd name="connsiteY113" fmla="*/ 1285875 h 2257425"/>
                  <a:gd name="connsiteX114" fmla="*/ 2190750 w 2276480"/>
                  <a:gd name="connsiteY114" fmla="*/ 1266825 h 2257425"/>
                  <a:gd name="connsiteX115" fmla="*/ 2181225 w 2276480"/>
                  <a:gd name="connsiteY115" fmla="*/ 1200150 h 2257425"/>
                  <a:gd name="connsiteX116" fmla="*/ 2176462 w 2276480"/>
                  <a:gd name="connsiteY116" fmla="*/ 933450 h 2257425"/>
                  <a:gd name="connsiteX117" fmla="*/ 2171700 w 2276480"/>
                  <a:gd name="connsiteY117" fmla="*/ 914400 h 2257425"/>
                  <a:gd name="connsiteX118" fmla="*/ 2181225 w 2276480"/>
                  <a:gd name="connsiteY118" fmla="*/ 676275 h 2257425"/>
                  <a:gd name="connsiteX119" fmla="*/ 2190750 w 2276480"/>
                  <a:gd name="connsiteY119" fmla="*/ 538163 h 2257425"/>
                  <a:gd name="connsiteX120" fmla="*/ 2195512 w 2276480"/>
                  <a:gd name="connsiteY120" fmla="*/ 500063 h 2257425"/>
                  <a:gd name="connsiteX121" fmla="*/ 2209800 w 2276480"/>
                  <a:gd name="connsiteY121" fmla="*/ 452438 h 2257425"/>
                  <a:gd name="connsiteX122" fmla="*/ 2224087 w 2276480"/>
                  <a:gd name="connsiteY122" fmla="*/ 381000 h 2257425"/>
                  <a:gd name="connsiteX123" fmla="*/ 2228850 w 2276480"/>
                  <a:gd name="connsiteY123" fmla="*/ 366713 h 2257425"/>
                  <a:gd name="connsiteX124" fmla="*/ 2238375 w 2276480"/>
                  <a:gd name="connsiteY124" fmla="*/ 352425 h 2257425"/>
                  <a:gd name="connsiteX125" fmla="*/ 2243137 w 2276480"/>
                  <a:gd name="connsiteY125" fmla="*/ 338138 h 2257425"/>
                  <a:gd name="connsiteX126" fmla="*/ 2252662 w 2276480"/>
                  <a:gd name="connsiteY126" fmla="*/ 295275 h 2257425"/>
                  <a:gd name="connsiteX127" fmla="*/ 2257425 w 2276480"/>
                  <a:gd name="connsiteY127" fmla="*/ 280988 h 2257425"/>
                  <a:gd name="connsiteX128" fmla="*/ 2262187 w 2276480"/>
                  <a:gd name="connsiteY128" fmla="*/ 257175 h 2257425"/>
                  <a:gd name="connsiteX129" fmla="*/ 2271712 w 2276480"/>
                  <a:gd name="connsiteY129" fmla="*/ 214313 h 2257425"/>
                  <a:gd name="connsiteX130" fmla="*/ 2271712 w 2276480"/>
                  <a:gd name="connsiteY130" fmla="*/ 100013 h 2257425"/>
                  <a:gd name="connsiteX131" fmla="*/ 2262187 w 2276480"/>
                  <a:gd name="connsiteY131" fmla="*/ 66675 h 2257425"/>
                  <a:gd name="connsiteX132" fmla="*/ 2247900 w 2276480"/>
                  <a:gd name="connsiteY132" fmla="*/ 52388 h 2257425"/>
                  <a:gd name="connsiteX133" fmla="*/ 2209800 w 2276480"/>
                  <a:gd name="connsiteY133" fmla="*/ 19050 h 2257425"/>
                  <a:gd name="connsiteX134" fmla="*/ 2195512 w 2276480"/>
                  <a:gd name="connsiteY134" fmla="*/ 9525 h 2257425"/>
                  <a:gd name="connsiteX135" fmla="*/ 2181225 w 2276480"/>
                  <a:gd name="connsiteY135" fmla="*/ 0 h 2257425"/>
                  <a:gd name="connsiteX136" fmla="*/ 2133600 w 2276480"/>
                  <a:gd name="connsiteY136" fmla="*/ 4763 h 2257425"/>
                  <a:gd name="connsiteX137" fmla="*/ 2119312 w 2276480"/>
                  <a:gd name="connsiteY137" fmla="*/ 9525 h 2257425"/>
                  <a:gd name="connsiteX138" fmla="*/ 2109787 w 2276480"/>
                  <a:gd name="connsiteY138" fmla="*/ 23813 h 2257425"/>
                  <a:gd name="connsiteX139" fmla="*/ 2066925 w 2276480"/>
                  <a:gd name="connsiteY139" fmla="*/ 47625 h 2257425"/>
                  <a:gd name="connsiteX140" fmla="*/ 2052637 w 2276480"/>
                  <a:gd name="connsiteY140" fmla="*/ 57150 h 2257425"/>
                  <a:gd name="connsiteX141" fmla="*/ 2028825 w 2276480"/>
                  <a:gd name="connsiteY141" fmla="*/ 61913 h 2257425"/>
                  <a:gd name="connsiteX142" fmla="*/ 2000250 w 2276480"/>
                  <a:gd name="connsiteY142" fmla="*/ 71438 h 2257425"/>
                  <a:gd name="connsiteX143" fmla="*/ 1985962 w 2276480"/>
                  <a:gd name="connsiteY143" fmla="*/ 76200 h 2257425"/>
                  <a:gd name="connsiteX144" fmla="*/ 1971675 w 2276480"/>
                  <a:gd name="connsiteY144" fmla="*/ 80963 h 2257425"/>
                  <a:gd name="connsiteX145" fmla="*/ 1952625 w 2276480"/>
                  <a:gd name="connsiteY145" fmla="*/ 85725 h 2257425"/>
                  <a:gd name="connsiteX146" fmla="*/ 1924050 w 2276480"/>
                  <a:gd name="connsiteY146" fmla="*/ 95250 h 2257425"/>
                  <a:gd name="connsiteX147" fmla="*/ 1909762 w 2276480"/>
                  <a:gd name="connsiteY147" fmla="*/ 100013 h 2257425"/>
                  <a:gd name="connsiteX148" fmla="*/ 1890712 w 2276480"/>
                  <a:gd name="connsiteY148" fmla="*/ 104775 h 2257425"/>
                  <a:gd name="connsiteX149" fmla="*/ 1852612 w 2276480"/>
                  <a:gd name="connsiteY149" fmla="*/ 119063 h 2257425"/>
                  <a:gd name="connsiteX150" fmla="*/ 1814512 w 2276480"/>
                  <a:gd name="connsiteY150" fmla="*/ 138113 h 2257425"/>
                  <a:gd name="connsiteX151" fmla="*/ 1800225 w 2276480"/>
                  <a:gd name="connsiteY151" fmla="*/ 142875 h 2257425"/>
                  <a:gd name="connsiteX152" fmla="*/ 1743075 w 2276480"/>
                  <a:gd name="connsiteY152" fmla="*/ 152400 h 2257425"/>
                  <a:gd name="connsiteX153" fmla="*/ 1728787 w 2276480"/>
                  <a:gd name="connsiteY153" fmla="*/ 157163 h 2257425"/>
                  <a:gd name="connsiteX154" fmla="*/ 1690687 w 2276480"/>
                  <a:gd name="connsiteY154" fmla="*/ 166688 h 2257425"/>
                  <a:gd name="connsiteX155" fmla="*/ 1652587 w 2276480"/>
                  <a:gd name="connsiteY155" fmla="*/ 185738 h 2257425"/>
                  <a:gd name="connsiteX156" fmla="*/ 1638300 w 2276480"/>
                  <a:gd name="connsiteY156" fmla="*/ 195263 h 2257425"/>
                  <a:gd name="connsiteX157" fmla="*/ 1619250 w 2276480"/>
                  <a:gd name="connsiteY157" fmla="*/ 209550 h 2257425"/>
                  <a:gd name="connsiteX158" fmla="*/ 1600200 w 2276480"/>
                  <a:gd name="connsiteY158" fmla="*/ 219075 h 2257425"/>
                  <a:gd name="connsiteX159" fmla="*/ 1571625 w 2276480"/>
                  <a:gd name="connsiteY159" fmla="*/ 233363 h 2257425"/>
                  <a:gd name="connsiteX160" fmla="*/ 1557337 w 2276480"/>
                  <a:gd name="connsiteY160" fmla="*/ 252413 h 2257425"/>
                  <a:gd name="connsiteX161" fmla="*/ 1509712 w 2276480"/>
                  <a:gd name="connsiteY161" fmla="*/ 280988 h 2257425"/>
                  <a:gd name="connsiteX162" fmla="*/ 1495425 w 2276480"/>
                  <a:gd name="connsiteY162" fmla="*/ 295275 h 2257425"/>
                  <a:gd name="connsiteX163" fmla="*/ 1476375 w 2276480"/>
                  <a:gd name="connsiteY163" fmla="*/ 309563 h 2257425"/>
                  <a:gd name="connsiteX164" fmla="*/ 1462087 w 2276480"/>
                  <a:gd name="connsiteY164" fmla="*/ 328613 h 2257425"/>
                  <a:gd name="connsiteX165" fmla="*/ 1447800 w 2276480"/>
                  <a:gd name="connsiteY165" fmla="*/ 338138 h 2257425"/>
                  <a:gd name="connsiteX166" fmla="*/ 1414462 w 2276480"/>
                  <a:gd name="connsiteY166" fmla="*/ 366713 h 2257425"/>
                  <a:gd name="connsiteX167" fmla="*/ 1390650 w 2276480"/>
                  <a:gd name="connsiteY167" fmla="*/ 390525 h 2257425"/>
                  <a:gd name="connsiteX168" fmla="*/ 1376362 w 2276480"/>
                  <a:gd name="connsiteY168" fmla="*/ 409575 h 2257425"/>
                  <a:gd name="connsiteX169" fmla="*/ 1347787 w 2276480"/>
                  <a:gd name="connsiteY169" fmla="*/ 433388 h 2257425"/>
                  <a:gd name="connsiteX170" fmla="*/ 1333500 w 2276480"/>
                  <a:gd name="connsiteY170" fmla="*/ 438150 h 2257425"/>
                  <a:gd name="connsiteX171" fmla="*/ 1300162 w 2276480"/>
                  <a:gd name="connsiteY171" fmla="*/ 466725 h 2257425"/>
                  <a:gd name="connsiteX172" fmla="*/ 1271587 w 2276480"/>
                  <a:gd name="connsiteY172" fmla="*/ 500063 h 2257425"/>
                  <a:gd name="connsiteX173" fmla="*/ 1257300 w 2276480"/>
                  <a:gd name="connsiteY173" fmla="*/ 509588 h 2257425"/>
                  <a:gd name="connsiteX174" fmla="*/ 1238250 w 2276480"/>
                  <a:gd name="connsiteY174" fmla="*/ 523875 h 2257425"/>
                  <a:gd name="connsiteX175" fmla="*/ 1209675 w 2276480"/>
                  <a:gd name="connsiteY175" fmla="*/ 547688 h 2257425"/>
                  <a:gd name="connsiteX176" fmla="*/ 1171575 w 2276480"/>
                  <a:gd name="connsiteY176" fmla="*/ 600075 h 2257425"/>
                  <a:gd name="connsiteX177" fmla="*/ 1133475 w 2276480"/>
                  <a:gd name="connsiteY177" fmla="*/ 623888 h 2257425"/>
                  <a:gd name="connsiteX178" fmla="*/ 1114425 w 2276480"/>
                  <a:gd name="connsiteY178" fmla="*/ 652463 h 2257425"/>
                  <a:gd name="connsiteX179" fmla="*/ 1104900 w 2276480"/>
                  <a:gd name="connsiteY179" fmla="*/ 671513 h 2257425"/>
                  <a:gd name="connsiteX180" fmla="*/ 1090612 w 2276480"/>
                  <a:gd name="connsiteY180" fmla="*/ 685800 h 2257425"/>
                  <a:gd name="connsiteX181" fmla="*/ 1076325 w 2276480"/>
                  <a:gd name="connsiteY181" fmla="*/ 704850 h 2257425"/>
                  <a:gd name="connsiteX182" fmla="*/ 1062037 w 2276480"/>
                  <a:gd name="connsiteY182" fmla="*/ 719138 h 2257425"/>
                  <a:gd name="connsiteX183" fmla="*/ 1033462 w 2276480"/>
                  <a:gd name="connsiteY183" fmla="*/ 747713 h 2257425"/>
                  <a:gd name="connsiteX184" fmla="*/ 1019175 w 2276480"/>
                  <a:gd name="connsiteY184" fmla="*/ 766763 h 2257425"/>
                  <a:gd name="connsiteX185" fmla="*/ 1009650 w 2276480"/>
                  <a:gd name="connsiteY185" fmla="*/ 785813 h 2257425"/>
                  <a:gd name="connsiteX186" fmla="*/ 942975 w 2276480"/>
                  <a:gd name="connsiteY186" fmla="*/ 842963 h 2257425"/>
                  <a:gd name="connsiteX187" fmla="*/ 919162 w 2276480"/>
                  <a:gd name="connsiteY187" fmla="*/ 881063 h 2257425"/>
                  <a:gd name="connsiteX188" fmla="*/ 895350 w 2276480"/>
                  <a:gd name="connsiteY188" fmla="*/ 914400 h 2257425"/>
                  <a:gd name="connsiteX189" fmla="*/ 876300 w 2276480"/>
                  <a:gd name="connsiteY189" fmla="*/ 947738 h 2257425"/>
                  <a:gd name="connsiteX190" fmla="*/ 862012 w 2276480"/>
                  <a:gd name="connsiteY190" fmla="*/ 962025 h 2257425"/>
                  <a:gd name="connsiteX191" fmla="*/ 842962 w 2276480"/>
                  <a:gd name="connsiteY191" fmla="*/ 990600 h 2257425"/>
                  <a:gd name="connsiteX192" fmla="*/ 833437 w 2276480"/>
                  <a:gd name="connsiteY192" fmla="*/ 1023938 h 2257425"/>
                  <a:gd name="connsiteX193" fmla="*/ 819150 w 2276480"/>
                  <a:gd name="connsiteY193" fmla="*/ 1052513 h 2257425"/>
                  <a:gd name="connsiteX194" fmla="*/ 814387 w 2276480"/>
                  <a:gd name="connsiteY194" fmla="*/ 1066800 h 2257425"/>
                  <a:gd name="connsiteX195" fmla="*/ 804862 w 2276480"/>
                  <a:gd name="connsiteY195" fmla="*/ 1123950 h 2257425"/>
                  <a:gd name="connsiteX196" fmla="*/ 790575 w 2276480"/>
                  <a:gd name="connsiteY196" fmla="*/ 1157288 h 2257425"/>
                  <a:gd name="connsiteX197" fmla="*/ 785812 w 2276480"/>
                  <a:gd name="connsiteY197" fmla="*/ 1171575 h 2257425"/>
                  <a:gd name="connsiteX198" fmla="*/ 776287 w 2276480"/>
                  <a:gd name="connsiteY198" fmla="*/ 1209675 h 2257425"/>
                  <a:gd name="connsiteX199" fmla="*/ 771525 w 2276480"/>
                  <a:gd name="connsiteY199" fmla="*/ 1233488 h 2257425"/>
                  <a:gd name="connsiteX200" fmla="*/ 762000 w 2276480"/>
                  <a:gd name="connsiteY200"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47687 w 2276480"/>
                  <a:gd name="connsiteY50" fmla="*/ 1962150 h 2257425"/>
                  <a:gd name="connsiteX51" fmla="*/ 566737 w 2276480"/>
                  <a:gd name="connsiteY51" fmla="*/ 1971675 h 2257425"/>
                  <a:gd name="connsiteX52" fmla="*/ 619125 w 2276480"/>
                  <a:gd name="connsiteY52" fmla="*/ 1990725 h 2257425"/>
                  <a:gd name="connsiteX53" fmla="*/ 657225 w 2276480"/>
                  <a:gd name="connsiteY53" fmla="*/ 2009775 h 2257425"/>
                  <a:gd name="connsiteX54" fmla="*/ 685800 w 2276480"/>
                  <a:gd name="connsiteY54" fmla="*/ 2019300 h 2257425"/>
                  <a:gd name="connsiteX55" fmla="*/ 700087 w 2276480"/>
                  <a:gd name="connsiteY55" fmla="*/ 2024063 h 2257425"/>
                  <a:gd name="connsiteX56" fmla="*/ 719137 w 2276480"/>
                  <a:gd name="connsiteY56" fmla="*/ 2033588 h 2257425"/>
                  <a:gd name="connsiteX57" fmla="*/ 747712 w 2276480"/>
                  <a:gd name="connsiteY57" fmla="*/ 2043113 h 2257425"/>
                  <a:gd name="connsiteX58" fmla="*/ 776287 w 2276480"/>
                  <a:gd name="connsiteY58" fmla="*/ 2057400 h 2257425"/>
                  <a:gd name="connsiteX59" fmla="*/ 790575 w 2276480"/>
                  <a:gd name="connsiteY59" fmla="*/ 2066925 h 2257425"/>
                  <a:gd name="connsiteX60" fmla="*/ 823912 w 2276480"/>
                  <a:gd name="connsiteY60" fmla="*/ 2076450 h 2257425"/>
                  <a:gd name="connsiteX61" fmla="*/ 852487 w 2276480"/>
                  <a:gd name="connsiteY61" fmla="*/ 2085975 h 2257425"/>
                  <a:gd name="connsiteX62" fmla="*/ 871537 w 2276480"/>
                  <a:gd name="connsiteY62" fmla="*/ 2090738 h 2257425"/>
                  <a:gd name="connsiteX63" fmla="*/ 914400 w 2276480"/>
                  <a:gd name="connsiteY63" fmla="*/ 2105025 h 2257425"/>
                  <a:gd name="connsiteX64" fmla="*/ 928687 w 2276480"/>
                  <a:gd name="connsiteY64" fmla="*/ 2109788 h 2257425"/>
                  <a:gd name="connsiteX65" fmla="*/ 962025 w 2276480"/>
                  <a:gd name="connsiteY65" fmla="*/ 2119313 h 2257425"/>
                  <a:gd name="connsiteX66" fmla="*/ 1009650 w 2276480"/>
                  <a:gd name="connsiteY66" fmla="*/ 2128838 h 2257425"/>
                  <a:gd name="connsiteX67" fmla="*/ 1028700 w 2276480"/>
                  <a:gd name="connsiteY67" fmla="*/ 2133600 h 2257425"/>
                  <a:gd name="connsiteX68" fmla="*/ 1057275 w 2276480"/>
                  <a:gd name="connsiteY68" fmla="*/ 2143125 h 2257425"/>
                  <a:gd name="connsiteX69" fmla="*/ 1104900 w 2276480"/>
                  <a:gd name="connsiteY69" fmla="*/ 2152650 h 2257425"/>
                  <a:gd name="connsiteX70" fmla="*/ 1138237 w 2276480"/>
                  <a:gd name="connsiteY70" fmla="*/ 2162175 h 2257425"/>
                  <a:gd name="connsiteX71" fmla="*/ 1152525 w 2276480"/>
                  <a:gd name="connsiteY71" fmla="*/ 2166938 h 2257425"/>
                  <a:gd name="connsiteX72" fmla="*/ 1171575 w 2276480"/>
                  <a:gd name="connsiteY72" fmla="*/ 2171700 h 2257425"/>
                  <a:gd name="connsiteX73" fmla="*/ 1185862 w 2276480"/>
                  <a:gd name="connsiteY73" fmla="*/ 2176463 h 2257425"/>
                  <a:gd name="connsiteX74" fmla="*/ 1252537 w 2276480"/>
                  <a:gd name="connsiteY74" fmla="*/ 2185988 h 2257425"/>
                  <a:gd name="connsiteX75" fmla="*/ 1266825 w 2276480"/>
                  <a:gd name="connsiteY75" fmla="*/ 2190750 h 2257425"/>
                  <a:gd name="connsiteX76" fmla="*/ 1328737 w 2276480"/>
                  <a:gd name="connsiteY76" fmla="*/ 2205038 h 2257425"/>
                  <a:gd name="connsiteX77" fmla="*/ 1362075 w 2276480"/>
                  <a:gd name="connsiteY77" fmla="*/ 2214563 h 2257425"/>
                  <a:gd name="connsiteX78" fmla="*/ 1376362 w 2276480"/>
                  <a:gd name="connsiteY78" fmla="*/ 2219325 h 2257425"/>
                  <a:gd name="connsiteX79" fmla="*/ 1419225 w 2276480"/>
                  <a:gd name="connsiteY79" fmla="*/ 2228850 h 2257425"/>
                  <a:gd name="connsiteX80" fmla="*/ 1457325 w 2276480"/>
                  <a:gd name="connsiteY80" fmla="*/ 2233613 h 2257425"/>
                  <a:gd name="connsiteX81" fmla="*/ 1490662 w 2276480"/>
                  <a:gd name="connsiteY81" fmla="*/ 2238375 h 2257425"/>
                  <a:gd name="connsiteX82" fmla="*/ 1519237 w 2276480"/>
                  <a:gd name="connsiteY82" fmla="*/ 2243138 h 2257425"/>
                  <a:gd name="connsiteX83" fmla="*/ 1538287 w 2276480"/>
                  <a:gd name="connsiteY83" fmla="*/ 2247900 h 2257425"/>
                  <a:gd name="connsiteX84" fmla="*/ 1609725 w 2276480"/>
                  <a:gd name="connsiteY84" fmla="*/ 2257425 h 2257425"/>
                  <a:gd name="connsiteX85" fmla="*/ 1714500 w 2276480"/>
                  <a:gd name="connsiteY85" fmla="*/ 2252663 h 2257425"/>
                  <a:gd name="connsiteX86" fmla="*/ 1728787 w 2276480"/>
                  <a:gd name="connsiteY86" fmla="*/ 2247900 h 2257425"/>
                  <a:gd name="connsiteX87" fmla="*/ 1762125 w 2276480"/>
                  <a:gd name="connsiteY87" fmla="*/ 2238375 h 2257425"/>
                  <a:gd name="connsiteX88" fmla="*/ 1790700 w 2276480"/>
                  <a:gd name="connsiteY88" fmla="*/ 2219325 h 2257425"/>
                  <a:gd name="connsiteX89" fmla="*/ 1819275 w 2276480"/>
                  <a:gd name="connsiteY89" fmla="*/ 2209800 h 2257425"/>
                  <a:gd name="connsiteX90" fmla="*/ 1847850 w 2276480"/>
                  <a:gd name="connsiteY90" fmla="*/ 2190750 h 2257425"/>
                  <a:gd name="connsiteX91" fmla="*/ 1862137 w 2276480"/>
                  <a:gd name="connsiteY91" fmla="*/ 2181225 h 2257425"/>
                  <a:gd name="connsiteX92" fmla="*/ 1876425 w 2276480"/>
                  <a:gd name="connsiteY92" fmla="*/ 2176463 h 2257425"/>
                  <a:gd name="connsiteX93" fmla="*/ 1890712 w 2276480"/>
                  <a:gd name="connsiteY93" fmla="*/ 2162175 h 2257425"/>
                  <a:gd name="connsiteX94" fmla="*/ 1933575 w 2276480"/>
                  <a:gd name="connsiteY94" fmla="*/ 2133600 h 2257425"/>
                  <a:gd name="connsiteX95" fmla="*/ 1971675 w 2276480"/>
                  <a:gd name="connsiteY95" fmla="*/ 2105025 h 2257425"/>
                  <a:gd name="connsiteX96" fmla="*/ 1985962 w 2276480"/>
                  <a:gd name="connsiteY96" fmla="*/ 2095500 h 2257425"/>
                  <a:gd name="connsiteX97" fmla="*/ 2000250 w 2276480"/>
                  <a:gd name="connsiteY97" fmla="*/ 2090738 h 2257425"/>
                  <a:gd name="connsiteX98" fmla="*/ 2028825 w 2276480"/>
                  <a:gd name="connsiteY98" fmla="*/ 2066925 h 2257425"/>
                  <a:gd name="connsiteX99" fmla="*/ 2076450 w 2276480"/>
                  <a:gd name="connsiteY99" fmla="*/ 2033588 h 2257425"/>
                  <a:gd name="connsiteX100" fmla="*/ 2105025 w 2276480"/>
                  <a:gd name="connsiteY100" fmla="*/ 2005013 h 2257425"/>
                  <a:gd name="connsiteX101" fmla="*/ 2114550 w 2276480"/>
                  <a:gd name="connsiteY101" fmla="*/ 1985963 h 2257425"/>
                  <a:gd name="connsiteX102" fmla="*/ 2124075 w 2276480"/>
                  <a:gd name="connsiteY102" fmla="*/ 1971675 h 2257425"/>
                  <a:gd name="connsiteX103" fmla="*/ 2143125 w 2276480"/>
                  <a:gd name="connsiteY103" fmla="*/ 1928813 h 2257425"/>
                  <a:gd name="connsiteX104" fmla="*/ 2162175 w 2276480"/>
                  <a:gd name="connsiteY104" fmla="*/ 1885950 h 2257425"/>
                  <a:gd name="connsiteX105" fmla="*/ 2171700 w 2276480"/>
                  <a:gd name="connsiteY105" fmla="*/ 1857375 h 2257425"/>
                  <a:gd name="connsiteX106" fmla="*/ 2181225 w 2276480"/>
                  <a:gd name="connsiteY106" fmla="*/ 1814513 h 2257425"/>
                  <a:gd name="connsiteX107" fmla="*/ 2185987 w 2276480"/>
                  <a:gd name="connsiteY107" fmla="*/ 1743075 h 2257425"/>
                  <a:gd name="connsiteX108" fmla="*/ 2190750 w 2276480"/>
                  <a:gd name="connsiteY108" fmla="*/ 1709738 h 2257425"/>
                  <a:gd name="connsiteX109" fmla="*/ 2205037 w 2276480"/>
                  <a:gd name="connsiteY109" fmla="*/ 1547813 h 2257425"/>
                  <a:gd name="connsiteX110" fmla="*/ 2200275 w 2276480"/>
                  <a:gd name="connsiteY110" fmla="*/ 1504950 h 2257425"/>
                  <a:gd name="connsiteX111" fmla="*/ 2200275 w 2276480"/>
                  <a:gd name="connsiteY111" fmla="*/ 1419225 h 2257425"/>
                  <a:gd name="connsiteX112" fmla="*/ 2195512 w 2276480"/>
                  <a:gd name="connsiteY112" fmla="*/ 1285875 h 2257425"/>
                  <a:gd name="connsiteX113" fmla="*/ 2190750 w 2276480"/>
                  <a:gd name="connsiteY113" fmla="*/ 1266825 h 2257425"/>
                  <a:gd name="connsiteX114" fmla="*/ 2181225 w 2276480"/>
                  <a:gd name="connsiteY114" fmla="*/ 1200150 h 2257425"/>
                  <a:gd name="connsiteX115" fmla="*/ 2176462 w 2276480"/>
                  <a:gd name="connsiteY115" fmla="*/ 933450 h 2257425"/>
                  <a:gd name="connsiteX116" fmla="*/ 2171700 w 2276480"/>
                  <a:gd name="connsiteY116" fmla="*/ 914400 h 2257425"/>
                  <a:gd name="connsiteX117" fmla="*/ 2181225 w 2276480"/>
                  <a:gd name="connsiteY117" fmla="*/ 676275 h 2257425"/>
                  <a:gd name="connsiteX118" fmla="*/ 2190750 w 2276480"/>
                  <a:gd name="connsiteY118" fmla="*/ 538163 h 2257425"/>
                  <a:gd name="connsiteX119" fmla="*/ 2195512 w 2276480"/>
                  <a:gd name="connsiteY119" fmla="*/ 500063 h 2257425"/>
                  <a:gd name="connsiteX120" fmla="*/ 2209800 w 2276480"/>
                  <a:gd name="connsiteY120" fmla="*/ 452438 h 2257425"/>
                  <a:gd name="connsiteX121" fmla="*/ 2224087 w 2276480"/>
                  <a:gd name="connsiteY121" fmla="*/ 381000 h 2257425"/>
                  <a:gd name="connsiteX122" fmla="*/ 2228850 w 2276480"/>
                  <a:gd name="connsiteY122" fmla="*/ 366713 h 2257425"/>
                  <a:gd name="connsiteX123" fmla="*/ 2238375 w 2276480"/>
                  <a:gd name="connsiteY123" fmla="*/ 352425 h 2257425"/>
                  <a:gd name="connsiteX124" fmla="*/ 2243137 w 2276480"/>
                  <a:gd name="connsiteY124" fmla="*/ 338138 h 2257425"/>
                  <a:gd name="connsiteX125" fmla="*/ 2252662 w 2276480"/>
                  <a:gd name="connsiteY125" fmla="*/ 295275 h 2257425"/>
                  <a:gd name="connsiteX126" fmla="*/ 2257425 w 2276480"/>
                  <a:gd name="connsiteY126" fmla="*/ 280988 h 2257425"/>
                  <a:gd name="connsiteX127" fmla="*/ 2262187 w 2276480"/>
                  <a:gd name="connsiteY127" fmla="*/ 257175 h 2257425"/>
                  <a:gd name="connsiteX128" fmla="*/ 2271712 w 2276480"/>
                  <a:gd name="connsiteY128" fmla="*/ 214313 h 2257425"/>
                  <a:gd name="connsiteX129" fmla="*/ 2271712 w 2276480"/>
                  <a:gd name="connsiteY129" fmla="*/ 100013 h 2257425"/>
                  <a:gd name="connsiteX130" fmla="*/ 2262187 w 2276480"/>
                  <a:gd name="connsiteY130" fmla="*/ 66675 h 2257425"/>
                  <a:gd name="connsiteX131" fmla="*/ 2247900 w 2276480"/>
                  <a:gd name="connsiteY131" fmla="*/ 52388 h 2257425"/>
                  <a:gd name="connsiteX132" fmla="*/ 2209800 w 2276480"/>
                  <a:gd name="connsiteY132" fmla="*/ 19050 h 2257425"/>
                  <a:gd name="connsiteX133" fmla="*/ 2195512 w 2276480"/>
                  <a:gd name="connsiteY133" fmla="*/ 9525 h 2257425"/>
                  <a:gd name="connsiteX134" fmla="*/ 2181225 w 2276480"/>
                  <a:gd name="connsiteY134" fmla="*/ 0 h 2257425"/>
                  <a:gd name="connsiteX135" fmla="*/ 2133600 w 2276480"/>
                  <a:gd name="connsiteY135" fmla="*/ 4763 h 2257425"/>
                  <a:gd name="connsiteX136" fmla="*/ 2119312 w 2276480"/>
                  <a:gd name="connsiteY136" fmla="*/ 9525 h 2257425"/>
                  <a:gd name="connsiteX137" fmla="*/ 2109787 w 2276480"/>
                  <a:gd name="connsiteY137" fmla="*/ 23813 h 2257425"/>
                  <a:gd name="connsiteX138" fmla="*/ 2066925 w 2276480"/>
                  <a:gd name="connsiteY138" fmla="*/ 47625 h 2257425"/>
                  <a:gd name="connsiteX139" fmla="*/ 2052637 w 2276480"/>
                  <a:gd name="connsiteY139" fmla="*/ 57150 h 2257425"/>
                  <a:gd name="connsiteX140" fmla="*/ 2028825 w 2276480"/>
                  <a:gd name="connsiteY140" fmla="*/ 61913 h 2257425"/>
                  <a:gd name="connsiteX141" fmla="*/ 2000250 w 2276480"/>
                  <a:gd name="connsiteY141" fmla="*/ 71438 h 2257425"/>
                  <a:gd name="connsiteX142" fmla="*/ 1985962 w 2276480"/>
                  <a:gd name="connsiteY142" fmla="*/ 76200 h 2257425"/>
                  <a:gd name="connsiteX143" fmla="*/ 1971675 w 2276480"/>
                  <a:gd name="connsiteY143" fmla="*/ 80963 h 2257425"/>
                  <a:gd name="connsiteX144" fmla="*/ 1952625 w 2276480"/>
                  <a:gd name="connsiteY144" fmla="*/ 85725 h 2257425"/>
                  <a:gd name="connsiteX145" fmla="*/ 1924050 w 2276480"/>
                  <a:gd name="connsiteY145" fmla="*/ 95250 h 2257425"/>
                  <a:gd name="connsiteX146" fmla="*/ 1909762 w 2276480"/>
                  <a:gd name="connsiteY146" fmla="*/ 100013 h 2257425"/>
                  <a:gd name="connsiteX147" fmla="*/ 1890712 w 2276480"/>
                  <a:gd name="connsiteY147" fmla="*/ 104775 h 2257425"/>
                  <a:gd name="connsiteX148" fmla="*/ 1852612 w 2276480"/>
                  <a:gd name="connsiteY148" fmla="*/ 119063 h 2257425"/>
                  <a:gd name="connsiteX149" fmla="*/ 1814512 w 2276480"/>
                  <a:gd name="connsiteY149" fmla="*/ 138113 h 2257425"/>
                  <a:gd name="connsiteX150" fmla="*/ 1800225 w 2276480"/>
                  <a:gd name="connsiteY150" fmla="*/ 142875 h 2257425"/>
                  <a:gd name="connsiteX151" fmla="*/ 1743075 w 2276480"/>
                  <a:gd name="connsiteY151" fmla="*/ 152400 h 2257425"/>
                  <a:gd name="connsiteX152" fmla="*/ 1728787 w 2276480"/>
                  <a:gd name="connsiteY152" fmla="*/ 157163 h 2257425"/>
                  <a:gd name="connsiteX153" fmla="*/ 1690687 w 2276480"/>
                  <a:gd name="connsiteY153" fmla="*/ 166688 h 2257425"/>
                  <a:gd name="connsiteX154" fmla="*/ 1652587 w 2276480"/>
                  <a:gd name="connsiteY154" fmla="*/ 185738 h 2257425"/>
                  <a:gd name="connsiteX155" fmla="*/ 1638300 w 2276480"/>
                  <a:gd name="connsiteY155" fmla="*/ 195263 h 2257425"/>
                  <a:gd name="connsiteX156" fmla="*/ 1619250 w 2276480"/>
                  <a:gd name="connsiteY156" fmla="*/ 209550 h 2257425"/>
                  <a:gd name="connsiteX157" fmla="*/ 1600200 w 2276480"/>
                  <a:gd name="connsiteY157" fmla="*/ 219075 h 2257425"/>
                  <a:gd name="connsiteX158" fmla="*/ 1571625 w 2276480"/>
                  <a:gd name="connsiteY158" fmla="*/ 233363 h 2257425"/>
                  <a:gd name="connsiteX159" fmla="*/ 1557337 w 2276480"/>
                  <a:gd name="connsiteY159" fmla="*/ 252413 h 2257425"/>
                  <a:gd name="connsiteX160" fmla="*/ 1509712 w 2276480"/>
                  <a:gd name="connsiteY160" fmla="*/ 280988 h 2257425"/>
                  <a:gd name="connsiteX161" fmla="*/ 1495425 w 2276480"/>
                  <a:gd name="connsiteY161" fmla="*/ 295275 h 2257425"/>
                  <a:gd name="connsiteX162" fmla="*/ 1476375 w 2276480"/>
                  <a:gd name="connsiteY162" fmla="*/ 309563 h 2257425"/>
                  <a:gd name="connsiteX163" fmla="*/ 1462087 w 2276480"/>
                  <a:gd name="connsiteY163" fmla="*/ 328613 h 2257425"/>
                  <a:gd name="connsiteX164" fmla="*/ 1447800 w 2276480"/>
                  <a:gd name="connsiteY164" fmla="*/ 338138 h 2257425"/>
                  <a:gd name="connsiteX165" fmla="*/ 1414462 w 2276480"/>
                  <a:gd name="connsiteY165" fmla="*/ 366713 h 2257425"/>
                  <a:gd name="connsiteX166" fmla="*/ 1390650 w 2276480"/>
                  <a:gd name="connsiteY166" fmla="*/ 390525 h 2257425"/>
                  <a:gd name="connsiteX167" fmla="*/ 1376362 w 2276480"/>
                  <a:gd name="connsiteY167" fmla="*/ 409575 h 2257425"/>
                  <a:gd name="connsiteX168" fmla="*/ 1347787 w 2276480"/>
                  <a:gd name="connsiteY168" fmla="*/ 433388 h 2257425"/>
                  <a:gd name="connsiteX169" fmla="*/ 1333500 w 2276480"/>
                  <a:gd name="connsiteY169" fmla="*/ 438150 h 2257425"/>
                  <a:gd name="connsiteX170" fmla="*/ 1300162 w 2276480"/>
                  <a:gd name="connsiteY170" fmla="*/ 466725 h 2257425"/>
                  <a:gd name="connsiteX171" fmla="*/ 1271587 w 2276480"/>
                  <a:gd name="connsiteY171" fmla="*/ 500063 h 2257425"/>
                  <a:gd name="connsiteX172" fmla="*/ 1257300 w 2276480"/>
                  <a:gd name="connsiteY172" fmla="*/ 509588 h 2257425"/>
                  <a:gd name="connsiteX173" fmla="*/ 1238250 w 2276480"/>
                  <a:gd name="connsiteY173" fmla="*/ 523875 h 2257425"/>
                  <a:gd name="connsiteX174" fmla="*/ 1209675 w 2276480"/>
                  <a:gd name="connsiteY174" fmla="*/ 547688 h 2257425"/>
                  <a:gd name="connsiteX175" fmla="*/ 1171575 w 2276480"/>
                  <a:gd name="connsiteY175" fmla="*/ 600075 h 2257425"/>
                  <a:gd name="connsiteX176" fmla="*/ 1133475 w 2276480"/>
                  <a:gd name="connsiteY176" fmla="*/ 623888 h 2257425"/>
                  <a:gd name="connsiteX177" fmla="*/ 1114425 w 2276480"/>
                  <a:gd name="connsiteY177" fmla="*/ 652463 h 2257425"/>
                  <a:gd name="connsiteX178" fmla="*/ 1104900 w 2276480"/>
                  <a:gd name="connsiteY178" fmla="*/ 671513 h 2257425"/>
                  <a:gd name="connsiteX179" fmla="*/ 1090612 w 2276480"/>
                  <a:gd name="connsiteY179" fmla="*/ 685800 h 2257425"/>
                  <a:gd name="connsiteX180" fmla="*/ 1076325 w 2276480"/>
                  <a:gd name="connsiteY180" fmla="*/ 704850 h 2257425"/>
                  <a:gd name="connsiteX181" fmla="*/ 1062037 w 2276480"/>
                  <a:gd name="connsiteY181" fmla="*/ 719138 h 2257425"/>
                  <a:gd name="connsiteX182" fmla="*/ 1033462 w 2276480"/>
                  <a:gd name="connsiteY182" fmla="*/ 747713 h 2257425"/>
                  <a:gd name="connsiteX183" fmla="*/ 1019175 w 2276480"/>
                  <a:gd name="connsiteY183" fmla="*/ 766763 h 2257425"/>
                  <a:gd name="connsiteX184" fmla="*/ 1009650 w 2276480"/>
                  <a:gd name="connsiteY184" fmla="*/ 785813 h 2257425"/>
                  <a:gd name="connsiteX185" fmla="*/ 942975 w 2276480"/>
                  <a:gd name="connsiteY185" fmla="*/ 842963 h 2257425"/>
                  <a:gd name="connsiteX186" fmla="*/ 919162 w 2276480"/>
                  <a:gd name="connsiteY186" fmla="*/ 881063 h 2257425"/>
                  <a:gd name="connsiteX187" fmla="*/ 895350 w 2276480"/>
                  <a:gd name="connsiteY187" fmla="*/ 914400 h 2257425"/>
                  <a:gd name="connsiteX188" fmla="*/ 876300 w 2276480"/>
                  <a:gd name="connsiteY188" fmla="*/ 947738 h 2257425"/>
                  <a:gd name="connsiteX189" fmla="*/ 862012 w 2276480"/>
                  <a:gd name="connsiteY189" fmla="*/ 962025 h 2257425"/>
                  <a:gd name="connsiteX190" fmla="*/ 842962 w 2276480"/>
                  <a:gd name="connsiteY190" fmla="*/ 990600 h 2257425"/>
                  <a:gd name="connsiteX191" fmla="*/ 833437 w 2276480"/>
                  <a:gd name="connsiteY191" fmla="*/ 1023938 h 2257425"/>
                  <a:gd name="connsiteX192" fmla="*/ 819150 w 2276480"/>
                  <a:gd name="connsiteY192" fmla="*/ 1052513 h 2257425"/>
                  <a:gd name="connsiteX193" fmla="*/ 814387 w 2276480"/>
                  <a:gd name="connsiteY193" fmla="*/ 1066800 h 2257425"/>
                  <a:gd name="connsiteX194" fmla="*/ 804862 w 2276480"/>
                  <a:gd name="connsiteY194" fmla="*/ 1123950 h 2257425"/>
                  <a:gd name="connsiteX195" fmla="*/ 790575 w 2276480"/>
                  <a:gd name="connsiteY195" fmla="*/ 1157288 h 2257425"/>
                  <a:gd name="connsiteX196" fmla="*/ 785812 w 2276480"/>
                  <a:gd name="connsiteY196" fmla="*/ 1171575 h 2257425"/>
                  <a:gd name="connsiteX197" fmla="*/ 776287 w 2276480"/>
                  <a:gd name="connsiteY197" fmla="*/ 1209675 h 2257425"/>
                  <a:gd name="connsiteX198" fmla="*/ 771525 w 2276480"/>
                  <a:gd name="connsiteY198" fmla="*/ 1233488 h 2257425"/>
                  <a:gd name="connsiteX199" fmla="*/ 762000 w 2276480"/>
                  <a:gd name="connsiteY199"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00087 w 2276480"/>
                  <a:gd name="connsiteY54" fmla="*/ 2024063 h 2257425"/>
                  <a:gd name="connsiteX55" fmla="*/ 719137 w 2276480"/>
                  <a:gd name="connsiteY55" fmla="*/ 2033588 h 2257425"/>
                  <a:gd name="connsiteX56" fmla="*/ 747712 w 2276480"/>
                  <a:gd name="connsiteY56" fmla="*/ 2043113 h 2257425"/>
                  <a:gd name="connsiteX57" fmla="*/ 776287 w 2276480"/>
                  <a:gd name="connsiteY57" fmla="*/ 2057400 h 2257425"/>
                  <a:gd name="connsiteX58" fmla="*/ 790575 w 2276480"/>
                  <a:gd name="connsiteY58" fmla="*/ 2066925 h 2257425"/>
                  <a:gd name="connsiteX59" fmla="*/ 823912 w 2276480"/>
                  <a:gd name="connsiteY59" fmla="*/ 2076450 h 2257425"/>
                  <a:gd name="connsiteX60" fmla="*/ 852487 w 2276480"/>
                  <a:gd name="connsiteY60" fmla="*/ 2085975 h 2257425"/>
                  <a:gd name="connsiteX61" fmla="*/ 871537 w 2276480"/>
                  <a:gd name="connsiteY61" fmla="*/ 2090738 h 2257425"/>
                  <a:gd name="connsiteX62" fmla="*/ 914400 w 2276480"/>
                  <a:gd name="connsiteY62" fmla="*/ 2105025 h 2257425"/>
                  <a:gd name="connsiteX63" fmla="*/ 928687 w 2276480"/>
                  <a:gd name="connsiteY63" fmla="*/ 2109788 h 2257425"/>
                  <a:gd name="connsiteX64" fmla="*/ 962025 w 2276480"/>
                  <a:gd name="connsiteY64" fmla="*/ 2119313 h 2257425"/>
                  <a:gd name="connsiteX65" fmla="*/ 1009650 w 2276480"/>
                  <a:gd name="connsiteY65" fmla="*/ 2128838 h 2257425"/>
                  <a:gd name="connsiteX66" fmla="*/ 1028700 w 2276480"/>
                  <a:gd name="connsiteY66" fmla="*/ 2133600 h 2257425"/>
                  <a:gd name="connsiteX67" fmla="*/ 1057275 w 2276480"/>
                  <a:gd name="connsiteY67" fmla="*/ 2143125 h 2257425"/>
                  <a:gd name="connsiteX68" fmla="*/ 1104900 w 2276480"/>
                  <a:gd name="connsiteY68" fmla="*/ 2152650 h 2257425"/>
                  <a:gd name="connsiteX69" fmla="*/ 1138237 w 2276480"/>
                  <a:gd name="connsiteY69" fmla="*/ 2162175 h 2257425"/>
                  <a:gd name="connsiteX70" fmla="*/ 1152525 w 2276480"/>
                  <a:gd name="connsiteY70" fmla="*/ 2166938 h 2257425"/>
                  <a:gd name="connsiteX71" fmla="*/ 1171575 w 2276480"/>
                  <a:gd name="connsiteY71" fmla="*/ 2171700 h 2257425"/>
                  <a:gd name="connsiteX72" fmla="*/ 1185862 w 2276480"/>
                  <a:gd name="connsiteY72" fmla="*/ 2176463 h 2257425"/>
                  <a:gd name="connsiteX73" fmla="*/ 1252537 w 2276480"/>
                  <a:gd name="connsiteY73" fmla="*/ 2185988 h 2257425"/>
                  <a:gd name="connsiteX74" fmla="*/ 1266825 w 2276480"/>
                  <a:gd name="connsiteY74" fmla="*/ 2190750 h 2257425"/>
                  <a:gd name="connsiteX75" fmla="*/ 1328737 w 2276480"/>
                  <a:gd name="connsiteY75" fmla="*/ 2205038 h 2257425"/>
                  <a:gd name="connsiteX76" fmla="*/ 1362075 w 2276480"/>
                  <a:gd name="connsiteY76" fmla="*/ 2214563 h 2257425"/>
                  <a:gd name="connsiteX77" fmla="*/ 1376362 w 2276480"/>
                  <a:gd name="connsiteY77" fmla="*/ 2219325 h 2257425"/>
                  <a:gd name="connsiteX78" fmla="*/ 1419225 w 2276480"/>
                  <a:gd name="connsiteY78" fmla="*/ 2228850 h 2257425"/>
                  <a:gd name="connsiteX79" fmla="*/ 1457325 w 2276480"/>
                  <a:gd name="connsiteY79" fmla="*/ 2233613 h 2257425"/>
                  <a:gd name="connsiteX80" fmla="*/ 1490662 w 2276480"/>
                  <a:gd name="connsiteY80" fmla="*/ 2238375 h 2257425"/>
                  <a:gd name="connsiteX81" fmla="*/ 1519237 w 2276480"/>
                  <a:gd name="connsiteY81" fmla="*/ 2243138 h 2257425"/>
                  <a:gd name="connsiteX82" fmla="*/ 1538287 w 2276480"/>
                  <a:gd name="connsiteY82" fmla="*/ 2247900 h 2257425"/>
                  <a:gd name="connsiteX83" fmla="*/ 1609725 w 2276480"/>
                  <a:gd name="connsiteY83" fmla="*/ 2257425 h 2257425"/>
                  <a:gd name="connsiteX84" fmla="*/ 1714500 w 2276480"/>
                  <a:gd name="connsiteY84" fmla="*/ 2252663 h 2257425"/>
                  <a:gd name="connsiteX85" fmla="*/ 1728787 w 2276480"/>
                  <a:gd name="connsiteY85" fmla="*/ 2247900 h 2257425"/>
                  <a:gd name="connsiteX86" fmla="*/ 1762125 w 2276480"/>
                  <a:gd name="connsiteY86" fmla="*/ 2238375 h 2257425"/>
                  <a:gd name="connsiteX87" fmla="*/ 1790700 w 2276480"/>
                  <a:gd name="connsiteY87" fmla="*/ 2219325 h 2257425"/>
                  <a:gd name="connsiteX88" fmla="*/ 1819275 w 2276480"/>
                  <a:gd name="connsiteY88" fmla="*/ 2209800 h 2257425"/>
                  <a:gd name="connsiteX89" fmla="*/ 1847850 w 2276480"/>
                  <a:gd name="connsiteY89" fmla="*/ 2190750 h 2257425"/>
                  <a:gd name="connsiteX90" fmla="*/ 1862137 w 2276480"/>
                  <a:gd name="connsiteY90" fmla="*/ 2181225 h 2257425"/>
                  <a:gd name="connsiteX91" fmla="*/ 1876425 w 2276480"/>
                  <a:gd name="connsiteY91" fmla="*/ 2176463 h 2257425"/>
                  <a:gd name="connsiteX92" fmla="*/ 1890712 w 2276480"/>
                  <a:gd name="connsiteY92" fmla="*/ 2162175 h 2257425"/>
                  <a:gd name="connsiteX93" fmla="*/ 1933575 w 2276480"/>
                  <a:gd name="connsiteY93" fmla="*/ 2133600 h 2257425"/>
                  <a:gd name="connsiteX94" fmla="*/ 1971675 w 2276480"/>
                  <a:gd name="connsiteY94" fmla="*/ 2105025 h 2257425"/>
                  <a:gd name="connsiteX95" fmla="*/ 1985962 w 2276480"/>
                  <a:gd name="connsiteY95" fmla="*/ 2095500 h 2257425"/>
                  <a:gd name="connsiteX96" fmla="*/ 2000250 w 2276480"/>
                  <a:gd name="connsiteY96" fmla="*/ 2090738 h 2257425"/>
                  <a:gd name="connsiteX97" fmla="*/ 2028825 w 2276480"/>
                  <a:gd name="connsiteY97" fmla="*/ 2066925 h 2257425"/>
                  <a:gd name="connsiteX98" fmla="*/ 2076450 w 2276480"/>
                  <a:gd name="connsiteY98" fmla="*/ 2033588 h 2257425"/>
                  <a:gd name="connsiteX99" fmla="*/ 2105025 w 2276480"/>
                  <a:gd name="connsiteY99" fmla="*/ 2005013 h 2257425"/>
                  <a:gd name="connsiteX100" fmla="*/ 2114550 w 2276480"/>
                  <a:gd name="connsiteY100" fmla="*/ 1985963 h 2257425"/>
                  <a:gd name="connsiteX101" fmla="*/ 2124075 w 2276480"/>
                  <a:gd name="connsiteY101" fmla="*/ 1971675 h 2257425"/>
                  <a:gd name="connsiteX102" fmla="*/ 2143125 w 2276480"/>
                  <a:gd name="connsiteY102" fmla="*/ 1928813 h 2257425"/>
                  <a:gd name="connsiteX103" fmla="*/ 2162175 w 2276480"/>
                  <a:gd name="connsiteY103" fmla="*/ 1885950 h 2257425"/>
                  <a:gd name="connsiteX104" fmla="*/ 2171700 w 2276480"/>
                  <a:gd name="connsiteY104" fmla="*/ 1857375 h 2257425"/>
                  <a:gd name="connsiteX105" fmla="*/ 2181225 w 2276480"/>
                  <a:gd name="connsiteY105" fmla="*/ 1814513 h 2257425"/>
                  <a:gd name="connsiteX106" fmla="*/ 2185987 w 2276480"/>
                  <a:gd name="connsiteY106" fmla="*/ 1743075 h 2257425"/>
                  <a:gd name="connsiteX107" fmla="*/ 2190750 w 2276480"/>
                  <a:gd name="connsiteY107" fmla="*/ 1709738 h 2257425"/>
                  <a:gd name="connsiteX108" fmla="*/ 2205037 w 2276480"/>
                  <a:gd name="connsiteY108" fmla="*/ 1547813 h 2257425"/>
                  <a:gd name="connsiteX109" fmla="*/ 2200275 w 2276480"/>
                  <a:gd name="connsiteY109" fmla="*/ 1504950 h 2257425"/>
                  <a:gd name="connsiteX110" fmla="*/ 2200275 w 2276480"/>
                  <a:gd name="connsiteY110" fmla="*/ 1419225 h 2257425"/>
                  <a:gd name="connsiteX111" fmla="*/ 2195512 w 2276480"/>
                  <a:gd name="connsiteY111" fmla="*/ 1285875 h 2257425"/>
                  <a:gd name="connsiteX112" fmla="*/ 2190750 w 2276480"/>
                  <a:gd name="connsiteY112" fmla="*/ 1266825 h 2257425"/>
                  <a:gd name="connsiteX113" fmla="*/ 2181225 w 2276480"/>
                  <a:gd name="connsiteY113" fmla="*/ 1200150 h 2257425"/>
                  <a:gd name="connsiteX114" fmla="*/ 2176462 w 2276480"/>
                  <a:gd name="connsiteY114" fmla="*/ 933450 h 2257425"/>
                  <a:gd name="connsiteX115" fmla="*/ 2171700 w 2276480"/>
                  <a:gd name="connsiteY115" fmla="*/ 914400 h 2257425"/>
                  <a:gd name="connsiteX116" fmla="*/ 2181225 w 2276480"/>
                  <a:gd name="connsiteY116" fmla="*/ 676275 h 2257425"/>
                  <a:gd name="connsiteX117" fmla="*/ 2190750 w 2276480"/>
                  <a:gd name="connsiteY117" fmla="*/ 538163 h 2257425"/>
                  <a:gd name="connsiteX118" fmla="*/ 2195512 w 2276480"/>
                  <a:gd name="connsiteY118" fmla="*/ 500063 h 2257425"/>
                  <a:gd name="connsiteX119" fmla="*/ 2209800 w 2276480"/>
                  <a:gd name="connsiteY119" fmla="*/ 452438 h 2257425"/>
                  <a:gd name="connsiteX120" fmla="*/ 2224087 w 2276480"/>
                  <a:gd name="connsiteY120" fmla="*/ 381000 h 2257425"/>
                  <a:gd name="connsiteX121" fmla="*/ 2228850 w 2276480"/>
                  <a:gd name="connsiteY121" fmla="*/ 366713 h 2257425"/>
                  <a:gd name="connsiteX122" fmla="*/ 2238375 w 2276480"/>
                  <a:gd name="connsiteY122" fmla="*/ 352425 h 2257425"/>
                  <a:gd name="connsiteX123" fmla="*/ 2243137 w 2276480"/>
                  <a:gd name="connsiteY123" fmla="*/ 338138 h 2257425"/>
                  <a:gd name="connsiteX124" fmla="*/ 2252662 w 2276480"/>
                  <a:gd name="connsiteY124" fmla="*/ 295275 h 2257425"/>
                  <a:gd name="connsiteX125" fmla="*/ 2257425 w 2276480"/>
                  <a:gd name="connsiteY125" fmla="*/ 280988 h 2257425"/>
                  <a:gd name="connsiteX126" fmla="*/ 2262187 w 2276480"/>
                  <a:gd name="connsiteY126" fmla="*/ 257175 h 2257425"/>
                  <a:gd name="connsiteX127" fmla="*/ 2271712 w 2276480"/>
                  <a:gd name="connsiteY127" fmla="*/ 214313 h 2257425"/>
                  <a:gd name="connsiteX128" fmla="*/ 2271712 w 2276480"/>
                  <a:gd name="connsiteY128" fmla="*/ 100013 h 2257425"/>
                  <a:gd name="connsiteX129" fmla="*/ 2262187 w 2276480"/>
                  <a:gd name="connsiteY129" fmla="*/ 66675 h 2257425"/>
                  <a:gd name="connsiteX130" fmla="*/ 2247900 w 2276480"/>
                  <a:gd name="connsiteY130" fmla="*/ 52388 h 2257425"/>
                  <a:gd name="connsiteX131" fmla="*/ 2209800 w 2276480"/>
                  <a:gd name="connsiteY131" fmla="*/ 19050 h 2257425"/>
                  <a:gd name="connsiteX132" fmla="*/ 2195512 w 2276480"/>
                  <a:gd name="connsiteY132" fmla="*/ 9525 h 2257425"/>
                  <a:gd name="connsiteX133" fmla="*/ 2181225 w 2276480"/>
                  <a:gd name="connsiteY133" fmla="*/ 0 h 2257425"/>
                  <a:gd name="connsiteX134" fmla="*/ 2133600 w 2276480"/>
                  <a:gd name="connsiteY134" fmla="*/ 4763 h 2257425"/>
                  <a:gd name="connsiteX135" fmla="*/ 2119312 w 2276480"/>
                  <a:gd name="connsiteY135" fmla="*/ 9525 h 2257425"/>
                  <a:gd name="connsiteX136" fmla="*/ 2109787 w 2276480"/>
                  <a:gd name="connsiteY136" fmla="*/ 23813 h 2257425"/>
                  <a:gd name="connsiteX137" fmla="*/ 2066925 w 2276480"/>
                  <a:gd name="connsiteY137" fmla="*/ 47625 h 2257425"/>
                  <a:gd name="connsiteX138" fmla="*/ 2052637 w 2276480"/>
                  <a:gd name="connsiteY138" fmla="*/ 57150 h 2257425"/>
                  <a:gd name="connsiteX139" fmla="*/ 2028825 w 2276480"/>
                  <a:gd name="connsiteY139" fmla="*/ 61913 h 2257425"/>
                  <a:gd name="connsiteX140" fmla="*/ 2000250 w 2276480"/>
                  <a:gd name="connsiteY140" fmla="*/ 71438 h 2257425"/>
                  <a:gd name="connsiteX141" fmla="*/ 1985962 w 2276480"/>
                  <a:gd name="connsiteY141" fmla="*/ 76200 h 2257425"/>
                  <a:gd name="connsiteX142" fmla="*/ 1971675 w 2276480"/>
                  <a:gd name="connsiteY142" fmla="*/ 80963 h 2257425"/>
                  <a:gd name="connsiteX143" fmla="*/ 1952625 w 2276480"/>
                  <a:gd name="connsiteY143" fmla="*/ 85725 h 2257425"/>
                  <a:gd name="connsiteX144" fmla="*/ 1924050 w 2276480"/>
                  <a:gd name="connsiteY144" fmla="*/ 95250 h 2257425"/>
                  <a:gd name="connsiteX145" fmla="*/ 1909762 w 2276480"/>
                  <a:gd name="connsiteY145" fmla="*/ 100013 h 2257425"/>
                  <a:gd name="connsiteX146" fmla="*/ 1890712 w 2276480"/>
                  <a:gd name="connsiteY146" fmla="*/ 104775 h 2257425"/>
                  <a:gd name="connsiteX147" fmla="*/ 1852612 w 2276480"/>
                  <a:gd name="connsiteY147" fmla="*/ 119063 h 2257425"/>
                  <a:gd name="connsiteX148" fmla="*/ 1814512 w 2276480"/>
                  <a:gd name="connsiteY148" fmla="*/ 138113 h 2257425"/>
                  <a:gd name="connsiteX149" fmla="*/ 1800225 w 2276480"/>
                  <a:gd name="connsiteY149" fmla="*/ 142875 h 2257425"/>
                  <a:gd name="connsiteX150" fmla="*/ 1743075 w 2276480"/>
                  <a:gd name="connsiteY150" fmla="*/ 152400 h 2257425"/>
                  <a:gd name="connsiteX151" fmla="*/ 1728787 w 2276480"/>
                  <a:gd name="connsiteY151" fmla="*/ 157163 h 2257425"/>
                  <a:gd name="connsiteX152" fmla="*/ 1690687 w 2276480"/>
                  <a:gd name="connsiteY152" fmla="*/ 166688 h 2257425"/>
                  <a:gd name="connsiteX153" fmla="*/ 1652587 w 2276480"/>
                  <a:gd name="connsiteY153" fmla="*/ 185738 h 2257425"/>
                  <a:gd name="connsiteX154" fmla="*/ 1638300 w 2276480"/>
                  <a:gd name="connsiteY154" fmla="*/ 195263 h 2257425"/>
                  <a:gd name="connsiteX155" fmla="*/ 1619250 w 2276480"/>
                  <a:gd name="connsiteY155" fmla="*/ 209550 h 2257425"/>
                  <a:gd name="connsiteX156" fmla="*/ 1600200 w 2276480"/>
                  <a:gd name="connsiteY156" fmla="*/ 219075 h 2257425"/>
                  <a:gd name="connsiteX157" fmla="*/ 1571625 w 2276480"/>
                  <a:gd name="connsiteY157" fmla="*/ 233363 h 2257425"/>
                  <a:gd name="connsiteX158" fmla="*/ 1557337 w 2276480"/>
                  <a:gd name="connsiteY158" fmla="*/ 252413 h 2257425"/>
                  <a:gd name="connsiteX159" fmla="*/ 1509712 w 2276480"/>
                  <a:gd name="connsiteY159" fmla="*/ 280988 h 2257425"/>
                  <a:gd name="connsiteX160" fmla="*/ 1495425 w 2276480"/>
                  <a:gd name="connsiteY160" fmla="*/ 295275 h 2257425"/>
                  <a:gd name="connsiteX161" fmla="*/ 1476375 w 2276480"/>
                  <a:gd name="connsiteY161" fmla="*/ 309563 h 2257425"/>
                  <a:gd name="connsiteX162" fmla="*/ 1462087 w 2276480"/>
                  <a:gd name="connsiteY162" fmla="*/ 328613 h 2257425"/>
                  <a:gd name="connsiteX163" fmla="*/ 1447800 w 2276480"/>
                  <a:gd name="connsiteY163" fmla="*/ 338138 h 2257425"/>
                  <a:gd name="connsiteX164" fmla="*/ 1414462 w 2276480"/>
                  <a:gd name="connsiteY164" fmla="*/ 366713 h 2257425"/>
                  <a:gd name="connsiteX165" fmla="*/ 1390650 w 2276480"/>
                  <a:gd name="connsiteY165" fmla="*/ 390525 h 2257425"/>
                  <a:gd name="connsiteX166" fmla="*/ 1376362 w 2276480"/>
                  <a:gd name="connsiteY166" fmla="*/ 409575 h 2257425"/>
                  <a:gd name="connsiteX167" fmla="*/ 1347787 w 2276480"/>
                  <a:gd name="connsiteY167" fmla="*/ 433388 h 2257425"/>
                  <a:gd name="connsiteX168" fmla="*/ 1333500 w 2276480"/>
                  <a:gd name="connsiteY168" fmla="*/ 438150 h 2257425"/>
                  <a:gd name="connsiteX169" fmla="*/ 1300162 w 2276480"/>
                  <a:gd name="connsiteY169" fmla="*/ 466725 h 2257425"/>
                  <a:gd name="connsiteX170" fmla="*/ 1271587 w 2276480"/>
                  <a:gd name="connsiteY170" fmla="*/ 500063 h 2257425"/>
                  <a:gd name="connsiteX171" fmla="*/ 1257300 w 2276480"/>
                  <a:gd name="connsiteY171" fmla="*/ 509588 h 2257425"/>
                  <a:gd name="connsiteX172" fmla="*/ 1238250 w 2276480"/>
                  <a:gd name="connsiteY172" fmla="*/ 523875 h 2257425"/>
                  <a:gd name="connsiteX173" fmla="*/ 1209675 w 2276480"/>
                  <a:gd name="connsiteY173" fmla="*/ 547688 h 2257425"/>
                  <a:gd name="connsiteX174" fmla="*/ 1171575 w 2276480"/>
                  <a:gd name="connsiteY174" fmla="*/ 600075 h 2257425"/>
                  <a:gd name="connsiteX175" fmla="*/ 1133475 w 2276480"/>
                  <a:gd name="connsiteY175" fmla="*/ 623888 h 2257425"/>
                  <a:gd name="connsiteX176" fmla="*/ 1114425 w 2276480"/>
                  <a:gd name="connsiteY176" fmla="*/ 652463 h 2257425"/>
                  <a:gd name="connsiteX177" fmla="*/ 1104900 w 2276480"/>
                  <a:gd name="connsiteY177" fmla="*/ 671513 h 2257425"/>
                  <a:gd name="connsiteX178" fmla="*/ 1090612 w 2276480"/>
                  <a:gd name="connsiteY178" fmla="*/ 685800 h 2257425"/>
                  <a:gd name="connsiteX179" fmla="*/ 1076325 w 2276480"/>
                  <a:gd name="connsiteY179" fmla="*/ 704850 h 2257425"/>
                  <a:gd name="connsiteX180" fmla="*/ 1062037 w 2276480"/>
                  <a:gd name="connsiteY180" fmla="*/ 719138 h 2257425"/>
                  <a:gd name="connsiteX181" fmla="*/ 1033462 w 2276480"/>
                  <a:gd name="connsiteY181" fmla="*/ 747713 h 2257425"/>
                  <a:gd name="connsiteX182" fmla="*/ 1019175 w 2276480"/>
                  <a:gd name="connsiteY182" fmla="*/ 766763 h 2257425"/>
                  <a:gd name="connsiteX183" fmla="*/ 1009650 w 2276480"/>
                  <a:gd name="connsiteY183" fmla="*/ 785813 h 2257425"/>
                  <a:gd name="connsiteX184" fmla="*/ 942975 w 2276480"/>
                  <a:gd name="connsiteY184" fmla="*/ 842963 h 2257425"/>
                  <a:gd name="connsiteX185" fmla="*/ 919162 w 2276480"/>
                  <a:gd name="connsiteY185" fmla="*/ 881063 h 2257425"/>
                  <a:gd name="connsiteX186" fmla="*/ 895350 w 2276480"/>
                  <a:gd name="connsiteY186" fmla="*/ 914400 h 2257425"/>
                  <a:gd name="connsiteX187" fmla="*/ 876300 w 2276480"/>
                  <a:gd name="connsiteY187" fmla="*/ 947738 h 2257425"/>
                  <a:gd name="connsiteX188" fmla="*/ 862012 w 2276480"/>
                  <a:gd name="connsiteY188" fmla="*/ 962025 h 2257425"/>
                  <a:gd name="connsiteX189" fmla="*/ 842962 w 2276480"/>
                  <a:gd name="connsiteY189" fmla="*/ 990600 h 2257425"/>
                  <a:gd name="connsiteX190" fmla="*/ 833437 w 2276480"/>
                  <a:gd name="connsiteY190" fmla="*/ 1023938 h 2257425"/>
                  <a:gd name="connsiteX191" fmla="*/ 819150 w 2276480"/>
                  <a:gd name="connsiteY191" fmla="*/ 1052513 h 2257425"/>
                  <a:gd name="connsiteX192" fmla="*/ 814387 w 2276480"/>
                  <a:gd name="connsiteY192" fmla="*/ 1066800 h 2257425"/>
                  <a:gd name="connsiteX193" fmla="*/ 804862 w 2276480"/>
                  <a:gd name="connsiteY193" fmla="*/ 1123950 h 2257425"/>
                  <a:gd name="connsiteX194" fmla="*/ 790575 w 2276480"/>
                  <a:gd name="connsiteY194" fmla="*/ 1157288 h 2257425"/>
                  <a:gd name="connsiteX195" fmla="*/ 785812 w 2276480"/>
                  <a:gd name="connsiteY195" fmla="*/ 1171575 h 2257425"/>
                  <a:gd name="connsiteX196" fmla="*/ 776287 w 2276480"/>
                  <a:gd name="connsiteY196" fmla="*/ 1209675 h 2257425"/>
                  <a:gd name="connsiteX197" fmla="*/ 771525 w 2276480"/>
                  <a:gd name="connsiteY197" fmla="*/ 1233488 h 2257425"/>
                  <a:gd name="connsiteX198" fmla="*/ 762000 w 2276480"/>
                  <a:gd name="connsiteY198"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47712 w 2276480"/>
                  <a:gd name="connsiteY55" fmla="*/ 2043113 h 2257425"/>
                  <a:gd name="connsiteX56" fmla="*/ 776287 w 2276480"/>
                  <a:gd name="connsiteY56" fmla="*/ 2057400 h 2257425"/>
                  <a:gd name="connsiteX57" fmla="*/ 790575 w 2276480"/>
                  <a:gd name="connsiteY57" fmla="*/ 2066925 h 2257425"/>
                  <a:gd name="connsiteX58" fmla="*/ 823912 w 2276480"/>
                  <a:gd name="connsiteY58" fmla="*/ 2076450 h 2257425"/>
                  <a:gd name="connsiteX59" fmla="*/ 852487 w 2276480"/>
                  <a:gd name="connsiteY59" fmla="*/ 2085975 h 2257425"/>
                  <a:gd name="connsiteX60" fmla="*/ 871537 w 2276480"/>
                  <a:gd name="connsiteY60" fmla="*/ 2090738 h 2257425"/>
                  <a:gd name="connsiteX61" fmla="*/ 914400 w 2276480"/>
                  <a:gd name="connsiteY61" fmla="*/ 2105025 h 2257425"/>
                  <a:gd name="connsiteX62" fmla="*/ 928687 w 2276480"/>
                  <a:gd name="connsiteY62" fmla="*/ 2109788 h 2257425"/>
                  <a:gd name="connsiteX63" fmla="*/ 962025 w 2276480"/>
                  <a:gd name="connsiteY63" fmla="*/ 2119313 h 2257425"/>
                  <a:gd name="connsiteX64" fmla="*/ 1009650 w 2276480"/>
                  <a:gd name="connsiteY64" fmla="*/ 2128838 h 2257425"/>
                  <a:gd name="connsiteX65" fmla="*/ 1028700 w 2276480"/>
                  <a:gd name="connsiteY65" fmla="*/ 2133600 h 2257425"/>
                  <a:gd name="connsiteX66" fmla="*/ 1057275 w 2276480"/>
                  <a:gd name="connsiteY66" fmla="*/ 2143125 h 2257425"/>
                  <a:gd name="connsiteX67" fmla="*/ 1104900 w 2276480"/>
                  <a:gd name="connsiteY67" fmla="*/ 2152650 h 2257425"/>
                  <a:gd name="connsiteX68" fmla="*/ 1138237 w 2276480"/>
                  <a:gd name="connsiteY68" fmla="*/ 2162175 h 2257425"/>
                  <a:gd name="connsiteX69" fmla="*/ 1152525 w 2276480"/>
                  <a:gd name="connsiteY69" fmla="*/ 2166938 h 2257425"/>
                  <a:gd name="connsiteX70" fmla="*/ 1171575 w 2276480"/>
                  <a:gd name="connsiteY70" fmla="*/ 2171700 h 2257425"/>
                  <a:gd name="connsiteX71" fmla="*/ 1185862 w 2276480"/>
                  <a:gd name="connsiteY71" fmla="*/ 2176463 h 2257425"/>
                  <a:gd name="connsiteX72" fmla="*/ 1252537 w 2276480"/>
                  <a:gd name="connsiteY72" fmla="*/ 2185988 h 2257425"/>
                  <a:gd name="connsiteX73" fmla="*/ 1266825 w 2276480"/>
                  <a:gd name="connsiteY73" fmla="*/ 2190750 h 2257425"/>
                  <a:gd name="connsiteX74" fmla="*/ 1328737 w 2276480"/>
                  <a:gd name="connsiteY74" fmla="*/ 2205038 h 2257425"/>
                  <a:gd name="connsiteX75" fmla="*/ 1362075 w 2276480"/>
                  <a:gd name="connsiteY75" fmla="*/ 2214563 h 2257425"/>
                  <a:gd name="connsiteX76" fmla="*/ 1376362 w 2276480"/>
                  <a:gd name="connsiteY76" fmla="*/ 2219325 h 2257425"/>
                  <a:gd name="connsiteX77" fmla="*/ 1419225 w 2276480"/>
                  <a:gd name="connsiteY77" fmla="*/ 2228850 h 2257425"/>
                  <a:gd name="connsiteX78" fmla="*/ 1457325 w 2276480"/>
                  <a:gd name="connsiteY78" fmla="*/ 2233613 h 2257425"/>
                  <a:gd name="connsiteX79" fmla="*/ 1490662 w 2276480"/>
                  <a:gd name="connsiteY79" fmla="*/ 2238375 h 2257425"/>
                  <a:gd name="connsiteX80" fmla="*/ 1519237 w 2276480"/>
                  <a:gd name="connsiteY80" fmla="*/ 2243138 h 2257425"/>
                  <a:gd name="connsiteX81" fmla="*/ 1538287 w 2276480"/>
                  <a:gd name="connsiteY81" fmla="*/ 2247900 h 2257425"/>
                  <a:gd name="connsiteX82" fmla="*/ 1609725 w 2276480"/>
                  <a:gd name="connsiteY82" fmla="*/ 2257425 h 2257425"/>
                  <a:gd name="connsiteX83" fmla="*/ 1714500 w 2276480"/>
                  <a:gd name="connsiteY83" fmla="*/ 2252663 h 2257425"/>
                  <a:gd name="connsiteX84" fmla="*/ 1728787 w 2276480"/>
                  <a:gd name="connsiteY84" fmla="*/ 2247900 h 2257425"/>
                  <a:gd name="connsiteX85" fmla="*/ 1762125 w 2276480"/>
                  <a:gd name="connsiteY85" fmla="*/ 2238375 h 2257425"/>
                  <a:gd name="connsiteX86" fmla="*/ 1790700 w 2276480"/>
                  <a:gd name="connsiteY86" fmla="*/ 2219325 h 2257425"/>
                  <a:gd name="connsiteX87" fmla="*/ 1819275 w 2276480"/>
                  <a:gd name="connsiteY87" fmla="*/ 2209800 h 2257425"/>
                  <a:gd name="connsiteX88" fmla="*/ 1847850 w 2276480"/>
                  <a:gd name="connsiteY88" fmla="*/ 2190750 h 2257425"/>
                  <a:gd name="connsiteX89" fmla="*/ 1862137 w 2276480"/>
                  <a:gd name="connsiteY89" fmla="*/ 2181225 h 2257425"/>
                  <a:gd name="connsiteX90" fmla="*/ 1876425 w 2276480"/>
                  <a:gd name="connsiteY90" fmla="*/ 2176463 h 2257425"/>
                  <a:gd name="connsiteX91" fmla="*/ 1890712 w 2276480"/>
                  <a:gd name="connsiteY91" fmla="*/ 2162175 h 2257425"/>
                  <a:gd name="connsiteX92" fmla="*/ 1933575 w 2276480"/>
                  <a:gd name="connsiteY92" fmla="*/ 2133600 h 2257425"/>
                  <a:gd name="connsiteX93" fmla="*/ 1971675 w 2276480"/>
                  <a:gd name="connsiteY93" fmla="*/ 2105025 h 2257425"/>
                  <a:gd name="connsiteX94" fmla="*/ 1985962 w 2276480"/>
                  <a:gd name="connsiteY94" fmla="*/ 2095500 h 2257425"/>
                  <a:gd name="connsiteX95" fmla="*/ 2000250 w 2276480"/>
                  <a:gd name="connsiteY95" fmla="*/ 2090738 h 2257425"/>
                  <a:gd name="connsiteX96" fmla="*/ 2028825 w 2276480"/>
                  <a:gd name="connsiteY96" fmla="*/ 2066925 h 2257425"/>
                  <a:gd name="connsiteX97" fmla="*/ 2076450 w 2276480"/>
                  <a:gd name="connsiteY97" fmla="*/ 2033588 h 2257425"/>
                  <a:gd name="connsiteX98" fmla="*/ 2105025 w 2276480"/>
                  <a:gd name="connsiteY98" fmla="*/ 2005013 h 2257425"/>
                  <a:gd name="connsiteX99" fmla="*/ 2114550 w 2276480"/>
                  <a:gd name="connsiteY99" fmla="*/ 1985963 h 2257425"/>
                  <a:gd name="connsiteX100" fmla="*/ 2124075 w 2276480"/>
                  <a:gd name="connsiteY100" fmla="*/ 1971675 h 2257425"/>
                  <a:gd name="connsiteX101" fmla="*/ 2143125 w 2276480"/>
                  <a:gd name="connsiteY101" fmla="*/ 1928813 h 2257425"/>
                  <a:gd name="connsiteX102" fmla="*/ 2162175 w 2276480"/>
                  <a:gd name="connsiteY102" fmla="*/ 1885950 h 2257425"/>
                  <a:gd name="connsiteX103" fmla="*/ 2171700 w 2276480"/>
                  <a:gd name="connsiteY103" fmla="*/ 1857375 h 2257425"/>
                  <a:gd name="connsiteX104" fmla="*/ 2181225 w 2276480"/>
                  <a:gd name="connsiteY104" fmla="*/ 1814513 h 2257425"/>
                  <a:gd name="connsiteX105" fmla="*/ 2185987 w 2276480"/>
                  <a:gd name="connsiteY105" fmla="*/ 1743075 h 2257425"/>
                  <a:gd name="connsiteX106" fmla="*/ 2190750 w 2276480"/>
                  <a:gd name="connsiteY106" fmla="*/ 1709738 h 2257425"/>
                  <a:gd name="connsiteX107" fmla="*/ 2205037 w 2276480"/>
                  <a:gd name="connsiteY107" fmla="*/ 1547813 h 2257425"/>
                  <a:gd name="connsiteX108" fmla="*/ 2200275 w 2276480"/>
                  <a:gd name="connsiteY108" fmla="*/ 1504950 h 2257425"/>
                  <a:gd name="connsiteX109" fmla="*/ 2200275 w 2276480"/>
                  <a:gd name="connsiteY109" fmla="*/ 1419225 h 2257425"/>
                  <a:gd name="connsiteX110" fmla="*/ 2195512 w 2276480"/>
                  <a:gd name="connsiteY110" fmla="*/ 1285875 h 2257425"/>
                  <a:gd name="connsiteX111" fmla="*/ 2190750 w 2276480"/>
                  <a:gd name="connsiteY111" fmla="*/ 1266825 h 2257425"/>
                  <a:gd name="connsiteX112" fmla="*/ 2181225 w 2276480"/>
                  <a:gd name="connsiteY112" fmla="*/ 1200150 h 2257425"/>
                  <a:gd name="connsiteX113" fmla="*/ 2176462 w 2276480"/>
                  <a:gd name="connsiteY113" fmla="*/ 933450 h 2257425"/>
                  <a:gd name="connsiteX114" fmla="*/ 2171700 w 2276480"/>
                  <a:gd name="connsiteY114" fmla="*/ 914400 h 2257425"/>
                  <a:gd name="connsiteX115" fmla="*/ 2181225 w 2276480"/>
                  <a:gd name="connsiteY115" fmla="*/ 676275 h 2257425"/>
                  <a:gd name="connsiteX116" fmla="*/ 2190750 w 2276480"/>
                  <a:gd name="connsiteY116" fmla="*/ 538163 h 2257425"/>
                  <a:gd name="connsiteX117" fmla="*/ 2195512 w 2276480"/>
                  <a:gd name="connsiteY117" fmla="*/ 500063 h 2257425"/>
                  <a:gd name="connsiteX118" fmla="*/ 2209800 w 2276480"/>
                  <a:gd name="connsiteY118" fmla="*/ 452438 h 2257425"/>
                  <a:gd name="connsiteX119" fmla="*/ 2224087 w 2276480"/>
                  <a:gd name="connsiteY119" fmla="*/ 381000 h 2257425"/>
                  <a:gd name="connsiteX120" fmla="*/ 2228850 w 2276480"/>
                  <a:gd name="connsiteY120" fmla="*/ 366713 h 2257425"/>
                  <a:gd name="connsiteX121" fmla="*/ 2238375 w 2276480"/>
                  <a:gd name="connsiteY121" fmla="*/ 352425 h 2257425"/>
                  <a:gd name="connsiteX122" fmla="*/ 2243137 w 2276480"/>
                  <a:gd name="connsiteY122" fmla="*/ 338138 h 2257425"/>
                  <a:gd name="connsiteX123" fmla="*/ 2252662 w 2276480"/>
                  <a:gd name="connsiteY123" fmla="*/ 295275 h 2257425"/>
                  <a:gd name="connsiteX124" fmla="*/ 2257425 w 2276480"/>
                  <a:gd name="connsiteY124" fmla="*/ 280988 h 2257425"/>
                  <a:gd name="connsiteX125" fmla="*/ 2262187 w 2276480"/>
                  <a:gd name="connsiteY125" fmla="*/ 257175 h 2257425"/>
                  <a:gd name="connsiteX126" fmla="*/ 2271712 w 2276480"/>
                  <a:gd name="connsiteY126" fmla="*/ 214313 h 2257425"/>
                  <a:gd name="connsiteX127" fmla="*/ 2271712 w 2276480"/>
                  <a:gd name="connsiteY127" fmla="*/ 100013 h 2257425"/>
                  <a:gd name="connsiteX128" fmla="*/ 2262187 w 2276480"/>
                  <a:gd name="connsiteY128" fmla="*/ 66675 h 2257425"/>
                  <a:gd name="connsiteX129" fmla="*/ 2247900 w 2276480"/>
                  <a:gd name="connsiteY129" fmla="*/ 52388 h 2257425"/>
                  <a:gd name="connsiteX130" fmla="*/ 2209800 w 2276480"/>
                  <a:gd name="connsiteY130" fmla="*/ 19050 h 2257425"/>
                  <a:gd name="connsiteX131" fmla="*/ 2195512 w 2276480"/>
                  <a:gd name="connsiteY131" fmla="*/ 9525 h 2257425"/>
                  <a:gd name="connsiteX132" fmla="*/ 2181225 w 2276480"/>
                  <a:gd name="connsiteY132" fmla="*/ 0 h 2257425"/>
                  <a:gd name="connsiteX133" fmla="*/ 2133600 w 2276480"/>
                  <a:gd name="connsiteY133" fmla="*/ 4763 h 2257425"/>
                  <a:gd name="connsiteX134" fmla="*/ 2119312 w 2276480"/>
                  <a:gd name="connsiteY134" fmla="*/ 9525 h 2257425"/>
                  <a:gd name="connsiteX135" fmla="*/ 2109787 w 2276480"/>
                  <a:gd name="connsiteY135" fmla="*/ 23813 h 2257425"/>
                  <a:gd name="connsiteX136" fmla="*/ 2066925 w 2276480"/>
                  <a:gd name="connsiteY136" fmla="*/ 47625 h 2257425"/>
                  <a:gd name="connsiteX137" fmla="*/ 2052637 w 2276480"/>
                  <a:gd name="connsiteY137" fmla="*/ 57150 h 2257425"/>
                  <a:gd name="connsiteX138" fmla="*/ 2028825 w 2276480"/>
                  <a:gd name="connsiteY138" fmla="*/ 61913 h 2257425"/>
                  <a:gd name="connsiteX139" fmla="*/ 2000250 w 2276480"/>
                  <a:gd name="connsiteY139" fmla="*/ 71438 h 2257425"/>
                  <a:gd name="connsiteX140" fmla="*/ 1985962 w 2276480"/>
                  <a:gd name="connsiteY140" fmla="*/ 76200 h 2257425"/>
                  <a:gd name="connsiteX141" fmla="*/ 1971675 w 2276480"/>
                  <a:gd name="connsiteY141" fmla="*/ 80963 h 2257425"/>
                  <a:gd name="connsiteX142" fmla="*/ 1952625 w 2276480"/>
                  <a:gd name="connsiteY142" fmla="*/ 85725 h 2257425"/>
                  <a:gd name="connsiteX143" fmla="*/ 1924050 w 2276480"/>
                  <a:gd name="connsiteY143" fmla="*/ 95250 h 2257425"/>
                  <a:gd name="connsiteX144" fmla="*/ 1909762 w 2276480"/>
                  <a:gd name="connsiteY144" fmla="*/ 100013 h 2257425"/>
                  <a:gd name="connsiteX145" fmla="*/ 1890712 w 2276480"/>
                  <a:gd name="connsiteY145" fmla="*/ 104775 h 2257425"/>
                  <a:gd name="connsiteX146" fmla="*/ 1852612 w 2276480"/>
                  <a:gd name="connsiteY146" fmla="*/ 119063 h 2257425"/>
                  <a:gd name="connsiteX147" fmla="*/ 1814512 w 2276480"/>
                  <a:gd name="connsiteY147" fmla="*/ 138113 h 2257425"/>
                  <a:gd name="connsiteX148" fmla="*/ 1800225 w 2276480"/>
                  <a:gd name="connsiteY148" fmla="*/ 142875 h 2257425"/>
                  <a:gd name="connsiteX149" fmla="*/ 1743075 w 2276480"/>
                  <a:gd name="connsiteY149" fmla="*/ 152400 h 2257425"/>
                  <a:gd name="connsiteX150" fmla="*/ 1728787 w 2276480"/>
                  <a:gd name="connsiteY150" fmla="*/ 157163 h 2257425"/>
                  <a:gd name="connsiteX151" fmla="*/ 1690687 w 2276480"/>
                  <a:gd name="connsiteY151" fmla="*/ 166688 h 2257425"/>
                  <a:gd name="connsiteX152" fmla="*/ 1652587 w 2276480"/>
                  <a:gd name="connsiteY152" fmla="*/ 185738 h 2257425"/>
                  <a:gd name="connsiteX153" fmla="*/ 1638300 w 2276480"/>
                  <a:gd name="connsiteY153" fmla="*/ 195263 h 2257425"/>
                  <a:gd name="connsiteX154" fmla="*/ 1619250 w 2276480"/>
                  <a:gd name="connsiteY154" fmla="*/ 209550 h 2257425"/>
                  <a:gd name="connsiteX155" fmla="*/ 1600200 w 2276480"/>
                  <a:gd name="connsiteY155" fmla="*/ 219075 h 2257425"/>
                  <a:gd name="connsiteX156" fmla="*/ 1571625 w 2276480"/>
                  <a:gd name="connsiteY156" fmla="*/ 233363 h 2257425"/>
                  <a:gd name="connsiteX157" fmla="*/ 1557337 w 2276480"/>
                  <a:gd name="connsiteY157" fmla="*/ 252413 h 2257425"/>
                  <a:gd name="connsiteX158" fmla="*/ 1509712 w 2276480"/>
                  <a:gd name="connsiteY158" fmla="*/ 280988 h 2257425"/>
                  <a:gd name="connsiteX159" fmla="*/ 1495425 w 2276480"/>
                  <a:gd name="connsiteY159" fmla="*/ 295275 h 2257425"/>
                  <a:gd name="connsiteX160" fmla="*/ 1476375 w 2276480"/>
                  <a:gd name="connsiteY160" fmla="*/ 309563 h 2257425"/>
                  <a:gd name="connsiteX161" fmla="*/ 1462087 w 2276480"/>
                  <a:gd name="connsiteY161" fmla="*/ 328613 h 2257425"/>
                  <a:gd name="connsiteX162" fmla="*/ 1447800 w 2276480"/>
                  <a:gd name="connsiteY162" fmla="*/ 338138 h 2257425"/>
                  <a:gd name="connsiteX163" fmla="*/ 1414462 w 2276480"/>
                  <a:gd name="connsiteY163" fmla="*/ 366713 h 2257425"/>
                  <a:gd name="connsiteX164" fmla="*/ 1390650 w 2276480"/>
                  <a:gd name="connsiteY164" fmla="*/ 390525 h 2257425"/>
                  <a:gd name="connsiteX165" fmla="*/ 1376362 w 2276480"/>
                  <a:gd name="connsiteY165" fmla="*/ 409575 h 2257425"/>
                  <a:gd name="connsiteX166" fmla="*/ 1347787 w 2276480"/>
                  <a:gd name="connsiteY166" fmla="*/ 433388 h 2257425"/>
                  <a:gd name="connsiteX167" fmla="*/ 1333500 w 2276480"/>
                  <a:gd name="connsiteY167" fmla="*/ 438150 h 2257425"/>
                  <a:gd name="connsiteX168" fmla="*/ 1300162 w 2276480"/>
                  <a:gd name="connsiteY168" fmla="*/ 466725 h 2257425"/>
                  <a:gd name="connsiteX169" fmla="*/ 1271587 w 2276480"/>
                  <a:gd name="connsiteY169" fmla="*/ 500063 h 2257425"/>
                  <a:gd name="connsiteX170" fmla="*/ 1257300 w 2276480"/>
                  <a:gd name="connsiteY170" fmla="*/ 509588 h 2257425"/>
                  <a:gd name="connsiteX171" fmla="*/ 1238250 w 2276480"/>
                  <a:gd name="connsiteY171" fmla="*/ 523875 h 2257425"/>
                  <a:gd name="connsiteX172" fmla="*/ 1209675 w 2276480"/>
                  <a:gd name="connsiteY172" fmla="*/ 547688 h 2257425"/>
                  <a:gd name="connsiteX173" fmla="*/ 1171575 w 2276480"/>
                  <a:gd name="connsiteY173" fmla="*/ 600075 h 2257425"/>
                  <a:gd name="connsiteX174" fmla="*/ 1133475 w 2276480"/>
                  <a:gd name="connsiteY174" fmla="*/ 623888 h 2257425"/>
                  <a:gd name="connsiteX175" fmla="*/ 1114425 w 2276480"/>
                  <a:gd name="connsiteY175" fmla="*/ 652463 h 2257425"/>
                  <a:gd name="connsiteX176" fmla="*/ 1104900 w 2276480"/>
                  <a:gd name="connsiteY176" fmla="*/ 671513 h 2257425"/>
                  <a:gd name="connsiteX177" fmla="*/ 1090612 w 2276480"/>
                  <a:gd name="connsiteY177" fmla="*/ 685800 h 2257425"/>
                  <a:gd name="connsiteX178" fmla="*/ 1076325 w 2276480"/>
                  <a:gd name="connsiteY178" fmla="*/ 704850 h 2257425"/>
                  <a:gd name="connsiteX179" fmla="*/ 1062037 w 2276480"/>
                  <a:gd name="connsiteY179" fmla="*/ 719138 h 2257425"/>
                  <a:gd name="connsiteX180" fmla="*/ 1033462 w 2276480"/>
                  <a:gd name="connsiteY180" fmla="*/ 747713 h 2257425"/>
                  <a:gd name="connsiteX181" fmla="*/ 1019175 w 2276480"/>
                  <a:gd name="connsiteY181" fmla="*/ 766763 h 2257425"/>
                  <a:gd name="connsiteX182" fmla="*/ 1009650 w 2276480"/>
                  <a:gd name="connsiteY182" fmla="*/ 785813 h 2257425"/>
                  <a:gd name="connsiteX183" fmla="*/ 942975 w 2276480"/>
                  <a:gd name="connsiteY183" fmla="*/ 842963 h 2257425"/>
                  <a:gd name="connsiteX184" fmla="*/ 919162 w 2276480"/>
                  <a:gd name="connsiteY184" fmla="*/ 881063 h 2257425"/>
                  <a:gd name="connsiteX185" fmla="*/ 895350 w 2276480"/>
                  <a:gd name="connsiteY185" fmla="*/ 914400 h 2257425"/>
                  <a:gd name="connsiteX186" fmla="*/ 876300 w 2276480"/>
                  <a:gd name="connsiteY186" fmla="*/ 947738 h 2257425"/>
                  <a:gd name="connsiteX187" fmla="*/ 862012 w 2276480"/>
                  <a:gd name="connsiteY187" fmla="*/ 962025 h 2257425"/>
                  <a:gd name="connsiteX188" fmla="*/ 842962 w 2276480"/>
                  <a:gd name="connsiteY188" fmla="*/ 990600 h 2257425"/>
                  <a:gd name="connsiteX189" fmla="*/ 833437 w 2276480"/>
                  <a:gd name="connsiteY189" fmla="*/ 1023938 h 2257425"/>
                  <a:gd name="connsiteX190" fmla="*/ 819150 w 2276480"/>
                  <a:gd name="connsiteY190" fmla="*/ 1052513 h 2257425"/>
                  <a:gd name="connsiteX191" fmla="*/ 814387 w 2276480"/>
                  <a:gd name="connsiteY191" fmla="*/ 1066800 h 2257425"/>
                  <a:gd name="connsiteX192" fmla="*/ 804862 w 2276480"/>
                  <a:gd name="connsiteY192" fmla="*/ 1123950 h 2257425"/>
                  <a:gd name="connsiteX193" fmla="*/ 790575 w 2276480"/>
                  <a:gd name="connsiteY193" fmla="*/ 1157288 h 2257425"/>
                  <a:gd name="connsiteX194" fmla="*/ 785812 w 2276480"/>
                  <a:gd name="connsiteY194" fmla="*/ 1171575 h 2257425"/>
                  <a:gd name="connsiteX195" fmla="*/ 776287 w 2276480"/>
                  <a:gd name="connsiteY195" fmla="*/ 1209675 h 2257425"/>
                  <a:gd name="connsiteX196" fmla="*/ 771525 w 2276480"/>
                  <a:gd name="connsiteY196" fmla="*/ 1233488 h 2257425"/>
                  <a:gd name="connsiteX197" fmla="*/ 762000 w 2276480"/>
                  <a:gd name="connsiteY197"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47712 w 2276480"/>
                  <a:gd name="connsiteY55" fmla="*/ 2043113 h 2257425"/>
                  <a:gd name="connsiteX56" fmla="*/ 776287 w 2276480"/>
                  <a:gd name="connsiteY56" fmla="*/ 2057400 h 2257425"/>
                  <a:gd name="connsiteX57" fmla="*/ 823912 w 2276480"/>
                  <a:gd name="connsiteY57" fmla="*/ 2076450 h 2257425"/>
                  <a:gd name="connsiteX58" fmla="*/ 852487 w 2276480"/>
                  <a:gd name="connsiteY58" fmla="*/ 2085975 h 2257425"/>
                  <a:gd name="connsiteX59" fmla="*/ 871537 w 2276480"/>
                  <a:gd name="connsiteY59" fmla="*/ 2090738 h 2257425"/>
                  <a:gd name="connsiteX60" fmla="*/ 914400 w 2276480"/>
                  <a:gd name="connsiteY60" fmla="*/ 2105025 h 2257425"/>
                  <a:gd name="connsiteX61" fmla="*/ 928687 w 2276480"/>
                  <a:gd name="connsiteY61" fmla="*/ 2109788 h 2257425"/>
                  <a:gd name="connsiteX62" fmla="*/ 962025 w 2276480"/>
                  <a:gd name="connsiteY62" fmla="*/ 2119313 h 2257425"/>
                  <a:gd name="connsiteX63" fmla="*/ 1009650 w 2276480"/>
                  <a:gd name="connsiteY63" fmla="*/ 2128838 h 2257425"/>
                  <a:gd name="connsiteX64" fmla="*/ 1028700 w 2276480"/>
                  <a:gd name="connsiteY64" fmla="*/ 2133600 h 2257425"/>
                  <a:gd name="connsiteX65" fmla="*/ 1057275 w 2276480"/>
                  <a:gd name="connsiteY65" fmla="*/ 2143125 h 2257425"/>
                  <a:gd name="connsiteX66" fmla="*/ 1104900 w 2276480"/>
                  <a:gd name="connsiteY66" fmla="*/ 2152650 h 2257425"/>
                  <a:gd name="connsiteX67" fmla="*/ 1138237 w 2276480"/>
                  <a:gd name="connsiteY67" fmla="*/ 2162175 h 2257425"/>
                  <a:gd name="connsiteX68" fmla="*/ 1152525 w 2276480"/>
                  <a:gd name="connsiteY68" fmla="*/ 2166938 h 2257425"/>
                  <a:gd name="connsiteX69" fmla="*/ 1171575 w 2276480"/>
                  <a:gd name="connsiteY69" fmla="*/ 2171700 h 2257425"/>
                  <a:gd name="connsiteX70" fmla="*/ 1185862 w 2276480"/>
                  <a:gd name="connsiteY70" fmla="*/ 2176463 h 2257425"/>
                  <a:gd name="connsiteX71" fmla="*/ 1252537 w 2276480"/>
                  <a:gd name="connsiteY71" fmla="*/ 2185988 h 2257425"/>
                  <a:gd name="connsiteX72" fmla="*/ 1266825 w 2276480"/>
                  <a:gd name="connsiteY72" fmla="*/ 2190750 h 2257425"/>
                  <a:gd name="connsiteX73" fmla="*/ 1328737 w 2276480"/>
                  <a:gd name="connsiteY73" fmla="*/ 2205038 h 2257425"/>
                  <a:gd name="connsiteX74" fmla="*/ 1362075 w 2276480"/>
                  <a:gd name="connsiteY74" fmla="*/ 2214563 h 2257425"/>
                  <a:gd name="connsiteX75" fmla="*/ 1376362 w 2276480"/>
                  <a:gd name="connsiteY75" fmla="*/ 2219325 h 2257425"/>
                  <a:gd name="connsiteX76" fmla="*/ 1419225 w 2276480"/>
                  <a:gd name="connsiteY76" fmla="*/ 2228850 h 2257425"/>
                  <a:gd name="connsiteX77" fmla="*/ 1457325 w 2276480"/>
                  <a:gd name="connsiteY77" fmla="*/ 2233613 h 2257425"/>
                  <a:gd name="connsiteX78" fmla="*/ 1490662 w 2276480"/>
                  <a:gd name="connsiteY78" fmla="*/ 2238375 h 2257425"/>
                  <a:gd name="connsiteX79" fmla="*/ 1519237 w 2276480"/>
                  <a:gd name="connsiteY79" fmla="*/ 2243138 h 2257425"/>
                  <a:gd name="connsiteX80" fmla="*/ 1538287 w 2276480"/>
                  <a:gd name="connsiteY80" fmla="*/ 2247900 h 2257425"/>
                  <a:gd name="connsiteX81" fmla="*/ 1609725 w 2276480"/>
                  <a:gd name="connsiteY81" fmla="*/ 2257425 h 2257425"/>
                  <a:gd name="connsiteX82" fmla="*/ 1714500 w 2276480"/>
                  <a:gd name="connsiteY82" fmla="*/ 2252663 h 2257425"/>
                  <a:gd name="connsiteX83" fmla="*/ 1728787 w 2276480"/>
                  <a:gd name="connsiteY83" fmla="*/ 2247900 h 2257425"/>
                  <a:gd name="connsiteX84" fmla="*/ 1762125 w 2276480"/>
                  <a:gd name="connsiteY84" fmla="*/ 2238375 h 2257425"/>
                  <a:gd name="connsiteX85" fmla="*/ 1790700 w 2276480"/>
                  <a:gd name="connsiteY85" fmla="*/ 2219325 h 2257425"/>
                  <a:gd name="connsiteX86" fmla="*/ 1819275 w 2276480"/>
                  <a:gd name="connsiteY86" fmla="*/ 2209800 h 2257425"/>
                  <a:gd name="connsiteX87" fmla="*/ 1847850 w 2276480"/>
                  <a:gd name="connsiteY87" fmla="*/ 2190750 h 2257425"/>
                  <a:gd name="connsiteX88" fmla="*/ 1862137 w 2276480"/>
                  <a:gd name="connsiteY88" fmla="*/ 2181225 h 2257425"/>
                  <a:gd name="connsiteX89" fmla="*/ 1876425 w 2276480"/>
                  <a:gd name="connsiteY89" fmla="*/ 2176463 h 2257425"/>
                  <a:gd name="connsiteX90" fmla="*/ 1890712 w 2276480"/>
                  <a:gd name="connsiteY90" fmla="*/ 2162175 h 2257425"/>
                  <a:gd name="connsiteX91" fmla="*/ 1933575 w 2276480"/>
                  <a:gd name="connsiteY91" fmla="*/ 2133600 h 2257425"/>
                  <a:gd name="connsiteX92" fmla="*/ 1971675 w 2276480"/>
                  <a:gd name="connsiteY92" fmla="*/ 2105025 h 2257425"/>
                  <a:gd name="connsiteX93" fmla="*/ 1985962 w 2276480"/>
                  <a:gd name="connsiteY93" fmla="*/ 2095500 h 2257425"/>
                  <a:gd name="connsiteX94" fmla="*/ 2000250 w 2276480"/>
                  <a:gd name="connsiteY94" fmla="*/ 2090738 h 2257425"/>
                  <a:gd name="connsiteX95" fmla="*/ 2028825 w 2276480"/>
                  <a:gd name="connsiteY95" fmla="*/ 2066925 h 2257425"/>
                  <a:gd name="connsiteX96" fmla="*/ 2076450 w 2276480"/>
                  <a:gd name="connsiteY96" fmla="*/ 2033588 h 2257425"/>
                  <a:gd name="connsiteX97" fmla="*/ 2105025 w 2276480"/>
                  <a:gd name="connsiteY97" fmla="*/ 2005013 h 2257425"/>
                  <a:gd name="connsiteX98" fmla="*/ 2114550 w 2276480"/>
                  <a:gd name="connsiteY98" fmla="*/ 1985963 h 2257425"/>
                  <a:gd name="connsiteX99" fmla="*/ 2124075 w 2276480"/>
                  <a:gd name="connsiteY99" fmla="*/ 1971675 h 2257425"/>
                  <a:gd name="connsiteX100" fmla="*/ 2143125 w 2276480"/>
                  <a:gd name="connsiteY100" fmla="*/ 1928813 h 2257425"/>
                  <a:gd name="connsiteX101" fmla="*/ 2162175 w 2276480"/>
                  <a:gd name="connsiteY101" fmla="*/ 1885950 h 2257425"/>
                  <a:gd name="connsiteX102" fmla="*/ 2171700 w 2276480"/>
                  <a:gd name="connsiteY102" fmla="*/ 1857375 h 2257425"/>
                  <a:gd name="connsiteX103" fmla="*/ 2181225 w 2276480"/>
                  <a:gd name="connsiteY103" fmla="*/ 1814513 h 2257425"/>
                  <a:gd name="connsiteX104" fmla="*/ 2185987 w 2276480"/>
                  <a:gd name="connsiteY104" fmla="*/ 1743075 h 2257425"/>
                  <a:gd name="connsiteX105" fmla="*/ 2190750 w 2276480"/>
                  <a:gd name="connsiteY105" fmla="*/ 1709738 h 2257425"/>
                  <a:gd name="connsiteX106" fmla="*/ 2205037 w 2276480"/>
                  <a:gd name="connsiteY106" fmla="*/ 1547813 h 2257425"/>
                  <a:gd name="connsiteX107" fmla="*/ 2200275 w 2276480"/>
                  <a:gd name="connsiteY107" fmla="*/ 1504950 h 2257425"/>
                  <a:gd name="connsiteX108" fmla="*/ 2200275 w 2276480"/>
                  <a:gd name="connsiteY108" fmla="*/ 1419225 h 2257425"/>
                  <a:gd name="connsiteX109" fmla="*/ 2195512 w 2276480"/>
                  <a:gd name="connsiteY109" fmla="*/ 1285875 h 2257425"/>
                  <a:gd name="connsiteX110" fmla="*/ 2190750 w 2276480"/>
                  <a:gd name="connsiteY110" fmla="*/ 1266825 h 2257425"/>
                  <a:gd name="connsiteX111" fmla="*/ 2181225 w 2276480"/>
                  <a:gd name="connsiteY111" fmla="*/ 1200150 h 2257425"/>
                  <a:gd name="connsiteX112" fmla="*/ 2176462 w 2276480"/>
                  <a:gd name="connsiteY112" fmla="*/ 933450 h 2257425"/>
                  <a:gd name="connsiteX113" fmla="*/ 2171700 w 2276480"/>
                  <a:gd name="connsiteY113" fmla="*/ 914400 h 2257425"/>
                  <a:gd name="connsiteX114" fmla="*/ 2181225 w 2276480"/>
                  <a:gd name="connsiteY114" fmla="*/ 676275 h 2257425"/>
                  <a:gd name="connsiteX115" fmla="*/ 2190750 w 2276480"/>
                  <a:gd name="connsiteY115" fmla="*/ 538163 h 2257425"/>
                  <a:gd name="connsiteX116" fmla="*/ 2195512 w 2276480"/>
                  <a:gd name="connsiteY116" fmla="*/ 500063 h 2257425"/>
                  <a:gd name="connsiteX117" fmla="*/ 2209800 w 2276480"/>
                  <a:gd name="connsiteY117" fmla="*/ 452438 h 2257425"/>
                  <a:gd name="connsiteX118" fmla="*/ 2224087 w 2276480"/>
                  <a:gd name="connsiteY118" fmla="*/ 381000 h 2257425"/>
                  <a:gd name="connsiteX119" fmla="*/ 2228850 w 2276480"/>
                  <a:gd name="connsiteY119" fmla="*/ 366713 h 2257425"/>
                  <a:gd name="connsiteX120" fmla="*/ 2238375 w 2276480"/>
                  <a:gd name="connsiteY120" fmla="*/ 352425 h 2257425"/>
                  <a:gd name="connsiteX121" fmla="*/ 2243137 w 2276480"/>
                  <a:gd name="connsiteY121" fmla="*/ 338138 h 2257425"/>
                  <a:gd name="connsiteX122" fmla="*/ 2252662 w 2276480"/>
                  <a:gd name="connsiteY122" fmla="*/ 295275 h 2257425"/>
                  <a:gd name="connsiteX123" fmla="*/ 2257425 w 2276480"/>
                  <a:gd name="connsiteY123" fmla="*/ 280988 h 2257425"/>
                  <a:gd name="connsiteX124" fmla="*/ 2262187 w 2276480"/>
                  <a:gd name="connsiteY124" fmla="*/ 257175 h 2257425"/>
                  <a:gd name="connsiteX125" fmla="*/ 2271712 w 2276480"/>
                  <a:gd name="connsiteY125" fmla="*/ 214313 h 2257425"/>
                  <a:gd name="connsiteX126" fmla="*/ 2271712 w 2276480"/>
                  <a:gd name="connsiteY126" fmla="*/ 100013 h 2257425"/>
                  <a:gd name="connsiteX127" fmla="*/ 2262187 w 2276480"/>
                  <a:gd name="connsiteY127" fmla="*/ 66675 h 2257425"/>
                  <a:gd name="connsiteX128" fmla="*/ 2247900 w 2276480"/>
                  <a:gd name="connsiteY128" fmla="*/ 52388 h 2257425"/>
                  <a:gd name="connsiteX129" fmla="*/ 2209800 w 2276480"/>
                  <a:gd name="connsiteY129" fmla="*/ 19050 h 2257425"/>
                  <a:gd name="connsiteX130" fmla="*/ 2195512 w 2276480"/>
                  <a:gd name="connsiteY130" fmla="*/ 9525 h 2257425"/>
                  <a:gd name="connsiteX131" fmla="*/ 2181225 w 2276480"/>
                  <a:gd name="connsiteY131" fmla="*/ 0 h 2257425"/>
                  <a:gd name="connsiteX132" fmla="*/ 2133600 w 2276480"/>
                  <a:gd name="connsiteY132" fmla="*/ 4763 h 2257425"/>
                  <a:gd name="connsiteX133" fmla="*/ 2119312 w 2276480"/>
                  <a:gd name="connsiteY133" fmla="*/ 9525 h 2257425"/>
                  <a:gd name="connsiteX134" fmla="*/ 2109787 w 2276480"/>
                  <a:gd name="connsiteY134" fmla="*/ 23813 h 2257425"/>
                  <a:gd name="connsiteX135" fmla="*/ 2066925 w 2276480"/>
                  <a:gd name="connsiteY135" fmla="*/ 47625 h 2257425"/>
                  <a:gd name="connsiteX136" fmla="*/ 2052637 w 2276480"/>
                  <a:gd name="connsiteY136" fmla="*/ 57150 h 2257425"/>
                  <a:gd name="connsiteX137" fmla="*/ 2028825 w 2276480"/>
                  <a:gd name="connsiteY137" fmla="*/ 61913 h 2257425"/>
                  <a:gd name="connsiteX138" fmla="*/ 2000250 w 2276480"/>
                  <a:gd name="connsiteY138" fmla="*/ 71438 h 2257425"/>
                  <a:gd name="connsiteX139" fmla="*/ 1985962 w 2276480"/>
                  <a:gd name="connsiteY139" fmla="*/ 76200 h 2257425"/>
                  <a:gd name="connsiteX140" fmla="*/ 1971675 w 2276480"/>
                  <a:gd name="connsiteY140" fmla="*/ 80963 h 2257425"/>
                  <a:gd name="connsiteX141" fmla="*/ 1952625 w 2276480"/>
                  <a:gd name="connsiteY141" fmla="*/ 85725 h 2257425"/>
                  <a:gd name="connsiteX142" fmla="*/ 1924050 w 2276480"/>
                  <a:gd name="connsiteY142" fmla="*/ 95250 h 2257425"/>
                  <a:gd name="connsiteX143" fmla="*/ 1909762 w 2276480"/>
                  <a:gd name="connsiteY143" fmla="*/ 100013 h 2257425"/>
                  <a:gd name="connsiteX144" fmla="*/ 1890712 w 2276480"/>
                  <a:gd name="connsiteY144" fmla="*/ 104775 h 2257425"/>
                  <a:gd name="connsiteX145" fmla="*/ 1852612 w 2276480"/>
                  <a:gd name="connsiteY145" fmla="*/ 119063 h 2257425"/>
                  <a:gd name="connsiteX146" fmla="*/ 1814512 w 2276480"/>
                  <a:gd name="connsiteY146" fmla="*/ 138113 h 2257425"/>
                  <a:gd name="connsiteX147" fmla="*/ 1800225 w 2276480"/>
                  <a:gd name="connsiteY147" fmla="*/ 142875 h 2257425"/>
                  <a:gd name="connsiteX148" fmla="*/ 1743075 w 2276480"/>
                  <a:gd name="connsiteY148" fmla="*/ 152400 h 2257425"/>
                  <a:gd name="connsiteX149" fmla="*/ 1728787 w 2276480"/>
                  <a:gd name="connsiteY149" fmla="*/ 157163 h 2257425"/>
                  <a:gd name="connsiteX150" fmla="*/ 1690687 w 2276480"/>
                  <a:gd name="connsiteY150" fmla="*/ 166688 h 2257425"/>
                  <a:gd name="connsiteX151" fmla="*/ 1652587 w 2276480"/>
                  <a:gd name="connsiteY151" fmla="*/ 185738 h 2257425"/>
                  <a:gd name="connsiteX152" fmla="*/ 1638300 w 2276480"/>
                  <a:gd name="connsiteY152" fmla="*/ 195263 h 2257425"/>
                  <a:gd name="connsiteX153" fmla="*/ 1619250 w 2276480"/>
                  <a:gd name="connsiteY153" fmla="*/ 209550 h 2257425"/>
                  <a:gd name="connsiteX154" fmla="*/ 1600200 w 2276480"/>
                  <a:gd name="connsiteY154" fmla="*/ 219075 h 2257425"/>
                  <a:gd name="connsiteX155" fmla="*/ 1571625 w 2276480"/>
                  <a:gd name="connsiteY155" fmla="*/ 233363 h 2257425"/>
                  <a:gd name="connsiteX156" fmla="*/ 1557337 w 2276480"/>
                  <a:gd name="connsiteY156" fmla="*/ 252413 h 2257425"/>
                  <a:gd name="connsiteX157" fmla="*/ 1509712 w 2276480"/>
                  <a:gd name="connsiteY157" fmla="*/ 280988 h 2257425"/>
                  <a:gd name="connsiteX158" fmla="*/ 1495425 w 2276480"/>
                  <a:gd name="connsiteY158" fmla="*/ 295275 h 2257425"/>
                  <a:gd name="connsiteX159" fmla="*/ 1476375 w 2276480"/>
                  <a:gd name="connsiteY159" fmla="*/ 309563 h 2257425"/>
                  <a:gd name="connsiteX160" fmla="*/ 1462087 w 2276480"/>
                  <a:gd name="connsiteY160" fmla="*/ 328613 h 2257425"/>
                  <a:gd name="connsiteX161" fmla="*/ 1447800 w 2276480"/>
                  <a:gd name="connsiteY161" fmla="*/ 338138 h 2257425"/>
                  <a:gd name="connsiteX162" fmla="*/ 1414462 w 2276480"/>
                  <a:gd name="connsiteY162" fmla="*/ 366713 h 2257425"/>
                  <a:gd name="connsiteX163" fmla="*/ 1390650 w 2276480"/>
                  <a:gd name="connsiteY163" fmla="*/ 390525 h 2257425"/>
                  <a:gd name="connsiteX164" fmla="*/ 1376362 w 2276480"/>
                  <a:gd name="connsiteY164" fmla="*/ 409575 h 2257425"/>
                  <a:gd name="connsiteX165" fmla="*/ 1347787 w 2276480"/>
                  <a:gd name="connsiteY165" fmla="*/ 433388 h 2257425"/>
                  <a:gd name="connsiteX166" fmla="*/ 1333500 w 2276480"/>
                  <a:gd name="connsiteY166" fmla="*/ 438150 h 2257425"/>
                  <a:gd name="connsiteX167" fmla="*/ 1300162 w 2276480"/>
                  <a:gd name="connsiteY167" fmla="*/ 466725 h 2257425"/>
                  <a:gd name="connsiteX168" fmla="*/ 1271587 w 2276480"/>
                  <a:gd name="connsiteY168" fmla="*/ 500063 h 2257425"/>
                  <a:gd name="connsiteX169" fmla="*/ 1257300 w 2276480"/>
                  <a:gd name="connsiteY169" fmla="*/ 509588 h 2257425"/>
                  <a:gd name="connsiteX170" fmla="*/ 1238250 w 2276480"/>
                  <a:gd name="connsiteY170" fmla="*/ 523875 h 2257425"/>
                  <a:gd name="connsiteX171" fmla="*/ 1209675 w 2276480"/>
                  <a:gd name="connsiteY171" fmla="*/ 547688 h 2257425"/>
                  <a:gd name="connsiteX172" fmla="*/ 1171575 w 2276480"/>
                  <a:gd name="connsiteY172" fmla="*/ 600075 h 2257425"/>
                  <a:gd name="connsiteX173" fmla="*/ 1133475 w 2276480"/>
                  <a:gd name="connsiteY173" fmla="*/ 623888 h 2257425"/>
                  <a:gd name="connsiteX174" fmla="*/ 1114425 w 2276480"/>
                  <a:gd name="connsiteY174" fmla="*/ 652463 h 2257425"/>
                  <a:gd name="connsiteX175" fmla="*/ 1104900 w 2276480"/>
                  <a:gd name="connsiteY175" fmla="*/ 671513 h 2257425"/>
                  <a:gd name="connsiteX176" fmla="*/ 1090612 w 2276480"/>
                  <a:gd name="connsiteY176" fmla="*/ 685800 h 2257425"/>
                  <a:gd name="connsiteX177" fmla="*/ 1076325 w 2276480"/>
                  <a:gd name="connsiteY177" fmla="*/ 704850 h 2257425"/>
                  <a:gd name="connsiteX178" fmla="*/ 1062037 w 2276480"/>
                  <a:gd name="connsiteY178" fmla="*/ 719138 h 2257425"/>
                  <a:gd name="connsiteX179" fmla="*/ 1033462 w 2276480"/>
                  <a:gd name="connsiteY179" fmla="*/ 747713 h 2257425"/>
                  <a:gd name="connsiteX180" fmla="*/ 1019175 w 2276480"/>
                  <a:gd name="connsiteY180" fmla="*/ 766763 h 2257425"/>
                  <a:gd name="connsiteX181" fmla="*/ 1009650 w 2276480"/>
                  <a:gd name="connsiteY181" fmla="*/ 785813 h 2257425"/>
                  <a:gd name="connsiteX182" fmla="*/ 942975 w 2276480"/>
                  <a:gd name="connsiteY182" fmla="*/ 842963 h 2257425"/>
                  <a:gd name="connsiteX183" fmla="*/ 919162 w 2276480"/>
                  <a:gd name="connsiteY183" fmla="*/ 881063 h 2257425"/>
                  <a:gd name="connsiteX184" fmla="*/ 895350 w 2276480"/>
                  <a:gd name="connsiteY184" fmla="*/ 914400 h 2257425"/>
                  <a:gd name="connsiteX185" fmla="*/ 876300 w 2276480"/>
                  <a:gd name="connsiteY185" fmla="*/ 947738 h 2257425"/>
                  <a:gd name="connsiteX186" fmla="*/ 862012 w 2276480"/>
                  <a:gd name="connsiteY186" fmla="*/ 962025 h 2257425"/>
                  <a:gd name="connsiteX187" fmla="*/ 842962 w 2276480"/>
                  <a:gd name="connsiteY187" fmla="*/ 990600 h 2257425"/>
                  <a:gd name="connsiteX188" fmla="*/ 833437 w 2276480"/>
                  <a:gd name="connsiteY188" fmla="*/ 1023938 h 2257425"/>
                  <a:gd name="connsiteX189" fmla="*/ 819150 w 2276480"/>
                  <a:gd name="connsiteY189" fmla="*/ 1052513 h 2257425"/>
                  <a:gd name="connsiteX190" fmla="*/ 814387 w 2276480"/>
                  <a:gd name="connsiteY190" fmla="*/ 1066800 h 2257425"/>
                  <a:gd name="connsiteX191" fmla="*/ 804862 w 2276480"/>
                  <a:gd name="connsiteY191" fmla="*/ 1123950 h 2257425"/>
                  <a:gd name="connsiteX192" fmla="*/ 790575 w 2276480"/>
                  <a:gd name="connsiteY192" fmla="*/ 1157288 h 2257425"/>
                  <a:gd name="connsiteX193" fmla="*/ 785812 w 2276480"/>
                  <a:gd name="connsiteY193" fmla="*/ 1171575 h 2257425"/>
                  <a:gd name="connsiteX194" fmla="*/ 776287 w 2276480"/>
                  <a:gd name="connsiteY194" fmla="*/ 1209675 h 2257425"/>
                  <a:gd name="connsiteX195" fmla="*/ 771525 w 2276480"/>
                  <a:gd name="connsiteY195" fmla="*/ 1233488 h 2257425"/>
                  <a:gd name="connsiteX196" fmla="*/ 762000 w 2276480"/>
                  <a:gd name="connsiteY196"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52525 w 2276480"/>
                  <a:gd name="connsiteY67" fmla="*/ 2166938 h 2257425"/>
                  <a:gd name="connsiteX68" fmla="*/ 1171575 w 2276480"/>
                  <a:gd name="connsiteY68" fmla="*/ 2171700 h 2257425"/>
                  <a:gd name="connsiteX69" fmla="*/ 1185862 w 2276480"/>
                  <a:gd name="connsiteY69" fmla="*/ 2176463 h 2257425"/>
                  <a:gd name="connsiteX70" fmla="*/ 1252537 w 2276480"/>
                  <a:gd name="connsiteY70" fmla="*/ 2185988 h 2257425"/>
                  <a:gd name="connsiteX71" fmla="*/ 1266825 w 2276480"/>
                  <a:gd name="connsiteY71" fmla="*/ 2190750 h 2257425"/>
                  <a:gd name="connsiteX72" fmla="*/ 1328737 w 2276480"/>
                  <a:gd name="connsiteY72" fmla="*/ 2205038 h 2257425"/>
                  <a:gd name="connsiteX73" fmla="*/ 1362075 w 2276480"/>
                  <a:gd name="connsiteY73" fmla="*/ 2214563 h 2257425"/>
                  <a:gd name="connsiteX74" fmla="*/ 1376362 w 2276480"/>
                  <a:gd name="connsiteY74" fmla="*/ 2219325 h 2257425"/>
                  <a:gd name="connsiteX75" fmla="*/ 1419225 w 2276480"/>
                  <a:gd name="connsiteY75" fmla="*/ 2228850 h 2257425"/>
                  <a:gd name="connsiteX76" fmla="*/ 1457325 w 2276480"/>
                  <a:gd name="connsiteY76" fmla="*/ 2233613 h 2257425"/>
                  <a:gd name="connsiteX77" fmla="*/ 1490662 w 2276480"/>
                  <a:gd name="connsiteY77" fmla="*/ 2238375 h 2257425"/>
                  <a:gd name="connsiteX78" fmla="*/ 1519237 w 2276480"/>
                  <a:gd name="connsiteY78" fmla="*/ 2243138 h 2257425"/>
                  <a:gd name="connsiteX79" fmla="*/ 1538287 w 2276480"/>
                  <a:gd name="connsiteY79" fmla="*/ 2247900 h 2257425"/>
                  <a:gd name="connsiteX80" fmla="*/ 1609725 w 2276480"/>
                  <a:gd name="connsiteY80" fmla="*/ 2257425 h 2257425"/>
                  <a:gd name="connsiteX81" fmla="*/ 1714500 w 2276480"/>
                  <a:gd name="connsiteY81" fmla="*/ 2252663 h 2257425"/>
                  <a:gd name="connsiteX82" fmla="*/ 1728787 w 2276480"/>
                  <a:gd name="connsiteY82" fmla="*/ 2247900 h 2257425"/>
                  <a:gd name="connsiteX83" fmla="*/ 1762125 w 2276480"/>
                  <a:gd name="connsiteY83" fmla="*/ 2238375 h 2257425"/>
                  <a:gd name="connsiteX84" fmla="*/ 1790700 w 2276480"/>
                  <a:gd name="connsiteY84" fmla="*/ 2219325 h 2257425"/>
                  <a:gd name="connsiteX85" fmla="*/ 1819275 w 2276480"/>
                  <a:gd name="connsiteY85" fmla="*/ 2209800 h 2257425"/>
                  <a:gd name="connsiteX86" fmla="*/ 1847850 w 2276480"/>
                  <a:gd name="connsiteY86" fmla="*/ 2190750 h 2257425"/>
                  <a:gd name="connsiteX87" fmla="*/ 1862137 w 2276480"/>
                  <a:gd name="connsiteY87" fmla="*/ 2181225 h 2257425"/>
                  <a:gd name="connsiteX88" fmla="*/ 1876425 w 2276480"/>
                  <a:gd name="connsiteY88" fmla="*/ 2176463 h 2257425"/>
                  <a:gd name="connsiteX89" fmla="*/ 1890712 w 2276480"/>
                  <a:gd name="connsiteY89" fmla="*/ 2162175 h 2257425"/>
                  <a:gd name="connsiteX90" fmla="*/ 1933575 w 2276480"/>
                  <a:gd name="connsiteY90" fmla="*/ 2133600 h 2257425"/>
                  <a:gd name="connsiteX91" fmla="*/ 1971675 w 2276480"/>
                  <a:gd name="connsiteY91" fmla="*/ 2105025 h 2257425"/>
                  <a:gd name="connsiteX92" fmla="*/ 1985962 w 2276480"/>
                  <a:gd name="connsiteY92" fmla="*/ 2095500 h 2257425"/>
                  <a:gd name="connsiteX93" fmla="*/ 2000250 w 2276480"/>
                  <a:gd name="connsiteY93" fmla="*/ 2090738 h 2257425"/>
                  <a:gd name="connsiteX94" fmla="*/ 2028825 w 2276480"/>
                  <a:gd name="connsiteY94" fmla="*/ 2066925 h 2257425"/>
                  <a:gd name="connsiteX95" fmla="*/ 2076450 w 2276480"/>
                  <a:gd name="connsiteY95" fmla="*/ 2033588 h 2257425"/>
                  <a:gd name="connsiteX96" fmla="*/ 2105025 w 2276480"/>
                  <a:gd name="connsiteY96" fmla="*/ 2005013 h 2257425"/>
                  <a:gd name="connsiteX97" fmla="*/ 2114550 w 2276480"/>
                  <a:gd name="connsiteY97" fmla="*/ 1985963 h 2257425"/>
                  <a:gd name="connsiteX98" fmla="*/ 2124075 w 2276480"/>
                  <a:gd name="connsiteY98" fmla="*/ 1971675 h 2257425"/>
                  <a:gd name="connsiteX99" fmla="*/ 2143125 w 2276480"/>
                  <a:gd name="connsiteY99" fmla="*/ 1928813 h 2257425"/>
                  <a:gd name="connsiteX100" fmla="*/ 2162175 w 2276480"/>
                  <a:gd name="connsiteY100" fmla="*/ 1885950 h 2257425"/>
                  <a:gd name="connsiteX101" fmla="*/ 2171700 w 2276480"/>
                  <a:gd name="connsiteY101" fmla="*/ 1857375 h 2257425"/>
                  <a:gd name="connsiteX102" fmla="*/ 2181225 w 2276480"/>
                  <a:gd name="connsiteY102" fmla="*/ 1814513 h 2257425"/>
                  <a:gd name="connsiteX103" fmla="*/ 2185987 w 2276480"/>
                  <a:gd name="connsiteY103" fmla="*/ 1743075 h 2257425"/>
                  <a:gd name="connsiteX104" fmla="*/ 2190750 w 2276480"/>
                  <a:gd name="connsiteY104" fmla="*/ 1709738 h 2257425"/>
                  <a:gd name="connsiteX105" fmla="*/ 2205037 w 2276480"/>
                  <a:gd name="connsiteY105" fmla="*/ 1547813 h 2257425"/>
                  <a:gd name="connsiteX106" fmla="*/ 2200275 w 2276480"/>
                  <a:gd name="connsiteY106" fmla="*/ 1504950 h 2257425"/>
                  <a:gd name="connsiteX107" fmla="*/ 2200275 w 2276480"/>
                  <a:gd name="connsiteY107" fmla="*/ 1419225 h 2257425"/>
                  <a:gd name="connsiteX108" fmla="*/ 2195512 w 2276480"/>
                  <a:gd name="connsiteY108" fmla="*/ 1285875 h 2257425"/>
                  <a:gd name="connsiteX109" fmla="*/ 2190750 w 2276480"/>
                  <a:gd name="connsiteY109" fmla="*/ 1266825 h 2257425"/>
                  <a:gd name="connsiteX110" fmla="*/ 2181225 w 2276480"/>
                  <a:gd name="connsiteY110" fmla="*/ 1200150 h 2257425"/>
                  <a:gd name="connsiteX111" fmla="*/ 2176462 w 2276480"/>
                  <a:gd name="connsiteY111" fmla="*/ 933450 h 2257425"/>
                  <a:gd name="connsiteX112" fmla="*/ 2171700 w 2276480"/>
                  <a:gd name="connsiteY112" fmla="*/ 914400 h 2257425"/>
                  <a:gd name="connsiteX113" fmla="*/ 2181225 w 2276480"/>
                  <a:gd name="connsiteY113" fmla="*/ 676275 h 2257425"/>
                  <a:gd name="connsiteX114" fmla="*/ 2190750 w 2276480"/>
                  <a:gd name="connsiteY114" fmla="*/ 538163 h 2257425"/>
                  <a:gd name="connsiteX115" fmla="*/ 2195512 w 2276480"/>
                  <a:gd name="connsiteY115" fmla="*/ 500063 h 2257425"/>
                  <a:gd name="connsiteX116" fmla="*/ 2209800 w 2276480"/>
                  <a:gd name="connsiteY116" fmla="*/ 452438 h 2257425"/>
                  <a:gd name="connsiteX117" fmla="*/ 2224087 w 2276480"/>
                  <a:gd name="connsiteY117" fmla="*/ 381000 h 2257425"/>
                  <a:gd name="connsiteX118" fmla="*/ 2228850 w 2276480"/>
                  <a:gd name="connsiteY118" fmla="*/ 366713 h 2257425"/>
                  <a:gd name="connsiteX119" fmla="*/ 2238375 w 2276480"/>
                  <a:gd name="connsiteY119" fmla="*/ 352425 h 2257425"/>
                  <a:gd name="connsiteX120" fmla="*/ 2243137 w 2276480"/>
                  <a:gd name="connsiteY120" fmla="*/ 338138 h 2257425"/>
                  <a:gd name="connsiteX121" fmla="*/ 2252662 w 2276480"/>
                  <a:gd name="connsiteY121" fmla="*/ 295275 h 2257425"/>
                  <a:gd name="connsiteX122" fmla="*/ 2257425 w 2276480"/>
                  <a:gd name="connsiteY122" fmla="*/ 280988 h 2257425"/>
                  <a:gd name="connsiteX123" fmla="*/ 2262187 w 2276480"/>
                  <a:gd name="connsiteY123" fmla="*/ 257175 h 2257425"/>
                  <a:gd name="connsiteX124" fmla="*/ 2271712 w 2276480"/>
                  <a:gd name="connsiteY124" fmla="*/ 214313 h 2257425"/>
                  <a:gd name="connsiteX125" fmla="*/ 2271712 w 2276480"/>
                  <a:gd name="connsiteY125" fmla="*/ 100013 h 2257425"/>
                  <a:gd name="connsiteX126" fmla="*/ 2262187 w 2276480"/>
                  <a:gd name="connsiteY126" fmla="*/ 66675 h 2257425"/>
                  <a:gd name="connsiteX127" fmla="*/ 2247900 w 2276480"/>
                  <a:gd name="connsiteY127" fmla="*/ 52388 h 2257425"/>
                  <a:gd name="connsiteX128" fmla="*/ 2209800 w 2276480"/>
                  <a:gd name="connsiteY128" fmla="*/ 19050 h 2257425"/>
                  <a:gd name="connsiteX129" fmla="*/ 2195512 w 2276480"/>
                  <a:gd name="connsiteY129" fmla="*/ 9525 h 2257425"/>
                  <a:gd name="connsiteX130" fmla="*/ 2181225 w 2276480"/>
                  <a:gd name="connsiteY130" fmla="*/ 0 h 2257425"/>
                  <a:gd name="connsiteX131" fmla="*/ 2133600 w 2276480"/>
                  <a:gd name="connsiteY131" fmla="*/ 4763 h 2257425"/>
                  <a:gd name="connsiteX132" fmla="*/ 2119312 w 2276480"/>
                  <a:gd name="connsiteY132" fmla="*/ 9525 h 2257425"/>
                  <a:gd name="connsiteX133" fmla="*/ 2109787 w 2276480"/>
                  <a:gd name="connsiteY133" fmla="*/ 23813 h 2257425"/>
                  <a:gd name="connsiteX134" fmla="*/ 2066925 w 2276480"/>
                  <a:gd name="connsiteY134" fmla="*/ 47625 h 2257425"/>
                  <a:gd name="connsiteX135" fmla="*/ 2052637 w 2276480"/>
                  <a:gd name="connsiteY135" fmla="*/ 57150 h 2257425"/>
                  <a:gd name="connsiteX136" fmla="*/ 2028825 w 2276480"/>
                  <a:gd name="connsiteY136" fmla="*/ 61913 h 2257425"/>
                  <a:gd name="connsiteX137" fmla="*/ 2000250 w 2276480"/>
                  <a:gd name="connsiteY137" fmla="*/ 71438 h 2257425"/>
                  <a:gd name="connsiteX138" fmla="*/ 1985962 w 2276480"/>
                  <a:gd name="connsiteY138" fmla="*/ 76200 h 2257425"/>
                  <a:gd name="connsiteX139" fmla="*/ 1971675 w 2276480"/>
                  <a:gd name="connsiteY139" fmla="*/ 80963 h 2257425"/>
                  <a:gd name="connsiteX140" fmla="*/ 1952625 w 2276480"/>
                  <a:gd name="connsiteY140" fmla="*/ 85725 h 2257425"/>
                  <a:gd name="connsiteX141" fmla="*/ 1924050 w 2276480"/>
                  <a:gd name="connsiteY141" fmla="*/ 95250 h 2257425"/>
                  <a:gd name="connsiteX142" fmla="*/ 1909762 w 2276480"/>
                  <a:gd name="connsiteY142" fmla="*/ 100013 h 2257425"/>
                  <a:gd name="connsiteX143" fmla="*/ 1890712 w 2276480"/>
                  <a:gd name="connsiteY143" fmla="*/ 104775 h 2257425"/>
                  <a:gd name="connsiteX144" fmla="*/ 1852612 w 2276480"/>
                  <a:gd name="connsiteY144" fmla="*/ 119063 h 2257425"/>
                  <a:gd name="connsiteX145" fmla="*/ 1814512 w 2276480"/>
                  <a:gd name="connsiteY145" fmla="*/ 138113 h 2257425"/>
                  <a:gd name="connsiteX146" fmla="*/ 1800225 w 2276480"/>
                  <a:gd name="connsiteY146" fmla="*/ 142875 h 2257425"/>
                  <a:gd name="connsiteX147" fmla="*/ 1743075 w 2276480"/>
                  <a:gd name="connsiteY147" fmla="*/ 152400 h 2257425"/>
                  <a:gd name="connsiteX148" fmla="*/ 1728787 w 2276480"/>
                  <a:gd name="connsiteY148" fmla="*/ 157163 h 2257425"/>
                  <a:gd name="connsiteX149" fmla="*/ 1690687 w 2276480"/>
                  <a:gd name="connsiteY149" fmla="*/ 166688 h 2257425"/>
                  <a:gd name="connsiteX150" fmla="*/ 1652587 w 2276480"/>
                  <a:gd name="connsiteY150" fmla="*/ 185738 h 2257425"/>
                  <a:gd name="connsiteX151" fmla="*/ 1638300 w 2276480"/>
                  <a:gd name="connsiteY151" fmla="*/ 195263 h 2257425"/>
                  <a:gd name="connsiteX152" fmla="*/ 1619250 w 2276480"/>
                  <a:gd name="connsiteY152" fmla="*/ 209550 h 2257425"/>
                  <a:gd name="connsiteX153" fmla="*/ 1600200 w 2276480"/>
                  <a:gd name="connsiteY153" fmla="*/ 219075 h 2257425"/>
                  <a:gd name="connsiteX154" fmla="*/ 1571625 w 2276480"/>
                  <a:gd name="connsiteY154" fmla="*/ 233363 h 2257425"/>
                  <a:gd name="connsiteX155" fmla="*/ 1557337 w 2276480"/>
                  <a:gd name="connsiteY155" fmla="*/ 252413 h 2257425"/>
                  <a:gd name="connsiteX156" fmla="*/ 1509712 w 2276480"/>
                  <a:gd name="connsiteY156" fmla="*/ 280988 h 2257425"/>
                  <a:gd name="connsiteX157" fmla="*/ 1495425 w 2276480"/>
                  <a:gd name="connsiteY157" fmla="*/ 295275 h 2257425"/>
                  <a:gd name="connsiteX158" fmla="*/ 1476375 w 2276480"/>
                  <a:gd name="connsiteY158" fmla="*/ 309563 h 2257425"/>
                  <a:gd name="connsiteX159" fmla="*/ 1462087 w 2276480"/>
                  <a:gd name="connsiteY159" fmla="*/ 328613 h 2257425"/>
                  <a:gd name="connsiteX160" fmla="*/ 1447800 w 2276480"/>
                  <a:gd name="connsiteY160" fmla="*/ 338138 h 2257425"/>
                  <a:gd name="connsiteX161" fmla="*/ 1414462 w 2276480"/>
                  <a:gd name="connsiteY161" fmla="*/ 366713 h 2257425"/>
                  <a:gd name="connsiteX162" fmla="*/ 1390650 w 2276480"/>
                  <a:gd name="connsiteY162" fmla="*/ 390525 h 2257425"/>
                  <a:gd name="connsiteX163" fmla="*/ 1376362 w 2276480"/>
                  <a:gd name="connsiteY163" fmla="*/ 409575 h 2257425"/>
                  <a:gd name="connsiteX164" fmla="*/ 1347787 w 2276480"/>
                  <a:gd name="connsiteY164" fmla="*/ 433388 h 2257425"/>
                  <a:gd name="connsiteX165" fmla="*/ 1333500 w 2276480"/>
                  <a:gd name="connsiteY165" fmla="*/ 438150 h 2257425"/>
                  <a:gd name="connsiteX166" fmla="*/ 1300162 w 2276480"/>
                  <a:gd name="connsiteY166" fmla="*/ 466725 h 2257425"/>
                  <a:gd name="connsiteX167" fmla="*/ 1271587 w 2276480"/>
                  <a:gd name="connsiteY167" fmla="*/ 500063 h 2257425"/>
                  <a:gd name="connsiteX168" fmla="*/ 1257300 w 2276480"/>
                  <a:gd name="connsiteY168" fmla="*/ 509588 h 2257425"/>
                  <a:gd name="connsiteX169" fmla="*/ 1238250 w 2276480"/>
                  <a:gd name="connsiteY169" fmla="*/ 523875 h 2257425"/>
                  <a:gd name="connsiteX170" fmla="*/ 1209675 w 2276480"/>
                  <a:gd name="connsiteY170" fmla="*/ 547688 h 2257425"/>
                  <a:gd name="connsiteX171" fmla="*/ 1171575 w 2276480"/>
                  <a:gd name="connsiteY171" fmla="*/ 600075 h 2257425"/>
                  <a:gd name="connsiteX172" fmla="*/ 1133475 w 2276480"/>
                  <a:gd name="connsiteY172" fmla="*/ 623888 h 2257425"/>
                  <a:gd name="connsiteX173" fmla="*/ 1114425 w 2276480"/>
                  <a:gd name="connsiteY173" fmla="*/ 652463 h 2257425"/>
                  <a:gd name="connsiteX174" fmla="*/ 1104900 w 2276480"/>
                  <a:gd name="connsiteY174" fmla="*/ 671513 h 2257425"/>
                  <a:gd name="connsiteX175" fmla="*/ 1090612 w 2276480"/>
                  <a:gd name="connsiteY175" fmla="*/ 685800 h 2257425"/>
                  <a:gd name="connsiteX176" fmla="*/ 1076325 w 2276480"/>
                  <a:gd name="connsiteY176" fmla="*/ 704850 h 2257425"/>
                  <a:gd name="connsiteX177" fmla="*/ 1062037 w 2276480"/>
                  <a:gd name="connsiteY177" fmla="*/ 719138 h 2257425"/>
                  <a:gd name="connsiteX178" fmla="*/ 1033462 w 2276480"/>
                  <a:gd name="connsiteY178" fmla="*/ 747713 h 2257425"/>
                  <a:gd name="connsiteX179" fmla="*/ 1019175 w 2276480"/>
                  <a:gd name="connsiteY179" fmla="*/ 766763 h 2257425"/>
                  <a:gd name="connsiteX180" fmla="*/ 1009650 w 2276480"/>
                  <a:gd name="connsiteY180" fmla="*/ 785813 h 2257425"/>
                  <a:gd name="connsiteX181" fmla="*/ 942975 w 2276480"/>
                  <a:gd name="connsiteY181" fmla="*/ 842963 h 2257425"/>
                  <a:gd name="connsiteX182" fmla="*/ 919162 w 2276480"/>
                  <a:gd name="connsiteY182" fmla="*/ 881063 h 2257425"/>
                  <a:gd name="connsiteX183" fmla="*/ 895350 w 2276480"/>
                  <a:gd name="connsiteY183" fmla="*/ 914400 h 2257425"/>
                  <a:gd name="connsiteX184" fmla="*/ 876300 w 2276480"/>
                  <a:gd name="connsiteY184" fmla="*/ 947738 h 2257425"/>
                  <a:gd name="connsiteX185" fmla="*/ 862012 w 2276480"/>
                  <a:gd name="connsiteY185" fmla="*/ 962025 h 2257425"/>
                  <a:gd name="connsiteX186" fmla="*/ 842962 w 2276480"/>
                  <a:gd name="connsiteY186" fmla="*/ 990600 h 2257425"/>
                  <a:gd name="connsiteX187" fmla="*/ 833437 w 2276480"/>
                  <a:gd name="connsiteY187" fmla="*/ 1023938 h 2257425"/>
                  <a:gd name="connsiteX188" fmla="*/ 819150 w 2276480"/>
                  <a:gd name="connsiteY188" fmla="*/ 1052513 h 2257425"/>
                  <a:gd name="connsiteX189" fmla="*/ 814387 w 2276480"/>
                  <a:gd name="connsiteY189" fmla="*/ 1066800 h 2257425"/>
                  <a:gd name="connsiteX190" fmla="*/ 804862 w 2276480"/>
                  <a:gd name="connsiteY190" fmla="*/ 1123950 h 2257425"/>
                  <a:gd name="connsiteX191" fmla="*/ 790575 w 2276480"/>
                  <a:gd name="connsiteY191" fmla="*/ 1157288 h 2257425"/>
                  <a:gd name="connsiteX192" fmla="*/ 785812 w 2276480"/>
                  <a:gd name="connsiteY192" fmla="*/ 1171575 h 2257425"/>
                  <a:gd name="connsiteX193" fmla="*/ 776287 w 2276480"/>
                  <a:gd name="connsiteY193" fmla="*/ 1209675 h 2257425"/>
                  <a:gd name="connsiteX194" fmla="*/ 771525 w 2276480"/>
                  <a:gd name="connsiteY194" fmla="*/ 1233488 h 2257425"/>
                  <a:gd name="connsiteX195" fmla="*/ 762000 w 2276480"/>
                  <a:gd name="connsiteY195"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185862 w 2276480"/>
                  <a:gd name="connsiteY68" fmla="*/ 2176463 h 2257425"/>
                  <a:gd name="connsiteX69" fmla="*/ 1252537 w 2276480"/>
                  <a:gd name="connsiteY69" fmla="*/ 2185988 h 2257425"/>
                  <a:gd name="connsiteX70" fmla="*/ 1266825 w 2276480"/>
                  <a:gd name="connsiteY70" fmla="*/ 2190750 h 2257425"/>
                  <a:gd name="connsiteX71" fmla="*/ 1328737 w 2276480"/>
                  <a:gd name="connsiteY71" fmla="*/ 2205038 h 2257425"/>
                  <a:gd name="connsiteX72" fmla="*/ 1362075 w 2276480"/>
                  <a:gd name="connsiteY72" fmla="*/ 2214563 h 2257425"/>
                  <a:gd name="connsiteX73" fmla="*/ 1376362 w 2276480"/>
                  <a:gd name="connsiteY73" fmla="*/ 2219325 h 2257425"/>
                  <a:gd name="connsiteX74" fmla="*/ 1419225 w 2276480"/>
                  <a:gd name="connsiteY74" fmla="*/ 2228850 h 2257425"/>
                  <a:gd name="connsiteX75" fmla="*/ 1457325 w 2276480"/>
                  <a:gd name="connsiteY75" fmla="*/ 2233613 h 2257425"/>
                  <a:gd name="connsiteX76" fmla="*/ 1490662 w 2276480"/>
                  <a:gd name="connsiteY76" fmla="*/ 2238375 h 2257425"/>
                  <a:gd name="connsiteX77" fmla="*/ 1519237 w 2276480"/>
                  <a:gd name="connsiteY77" fmla="*/ 2243138 h 2257425"/>
                  <a:gd name="connsiteX78" fmla="*/ 1538287 w 2276480"/>
                  <a:gd name="connsiteY78" fmla="*/ 2247900 h 2257425"/>
                  <a:gd name="connsiteX79" fmla="*/ 1609725 w 2276480"/>
                  <a:gd name="connsiteY79" fmla="*/ 2257425 h 2257425"/>
                  <a:gd name="connsiteX80" fmla="*/ 1714500 w 2276480"/>
                  <a:gd name="connsiteY80" fmla="*/ 2252663 h 2257425"/>
                  <a:gd name="connsiteX81" fmla="*/ 1728787 w 2276480"/>
                  <a:gd name="connsiteY81" fmla="*/ 2247900 h 2257425"/>
                  <a:gd name="connsiteX82" fmla="*/ 1762125 w 2276480"/>
                  <a:gd name="connsiteY82" fmla="*/ 2238375 h 2257425"/>
                  <a:gd name="connsiteX83" fmla="*/ 1790700 w 2276480"/>
                  <a:gd name="connsiteY83" fmla="*/ 2219325 h 2257425"/>
                  <a:gd name="connsiteX84" fmla="*/ 1819275 w 2276480"/>
                  <a:gd name="connsiteY84" fmla="*/ 2209800 h 2257425"/>
                  <a:gd name="connsiteX85" fmla="*/ 1847850 w 2276480"/>
                  <a:gd name="connsiteY85" fmla="*/ 2190750 h 2257425"/>
                  <a:gd name="connsiteX86" fmla="*/ 1862137 w 2276480"/>
                  <a:gd name="connsiteY86" fmla="*/ 2181225 h 2257425"/>
                  <a:gd name="connsiteX87" fmla="*/ 1876425 w 2276480"/>
                  <a:gd name="connsiteY87" fmla="*/ 2176463 h 2257425"/>
                  <a:gd name="connsiteX88" fmla="*/ 1890712 w 2276480"/>
                  <a:gd name="connsiteY88" fmla="*/ 2162175 h 2257425"/>
                  <a:gd name="connsiteX89" fmla="*/ 1933575 w 2276480"/>
                  <a:gd name="connsiteY89" fmla="*/ 2133600 h 2257425"/>
                  <a:gd name="connsiteX90" fmla="*/ 1971675 w 2276480"/>
                  <a:gd name="connsiteY90" fmla="*/ 2105025 h 2257425"/>
                  <a:gd name="connsiteX91" fmla="*/ 1985962 w 2276480"/>
                  <a:gd name="connsiteY91" fmla="*/ 2095500 h 2257425"/>
                  <a:gd name="connsiteX92" fmla="*/ 2000250 w 2276480"/>
                  <a:gd name="connsiteY92" fmla="*/ 2090738 h 2257425"/>
                  <a:gd name="connsiteX93" fmla="*/ 2028825 w 2276480"/>
                  <a:gd name="connsiteY93" fmla="*/ 2066925 h 2257425"/>
                  <a:gd name="connsiteX94" fmla="*/ 2076450 w 2276480"/>
                  <a:gd name="connsiteY94" fmla="*/ 2033588 h 2257425"/>
                  <a:gd name="connsiteX95" fmla="*/ 2105025 w 2276480"/>
                  <a:gd name="connsiteY95" fmla="*/ 2005013 h 2257425"/>
                  <a:gd name="connsiteX96" fmla="*/ 2114550 w 2276480"/>
                  <a:gd name="connsiteY96" fmla="*/ 1985963 h 2257425"/>
                  <a:gd name="connsiteX97" fmla="*/ 2124075 w 2276480"/>
                  <a:gd name="connsiteY97" fmla="*/ 1971675 h 2257425"/>
                  <a:gd name="connsiteX98" fmla="*/ 2143125 w 2276480"/>
                  <a:gd name="connsiteY98" fmla="*/ 1928813 h 2257425"/>
                  <a:gd name="connsiteX99" fmla="*/ 2162175 w 2276480"/>
                  <a:gd name="connsiteY99" fmla="*/ 1885950 h 2257425"/>
                  <a:gd name="connsiteX100" fmla="*/ 2171700 w 2276480"/>
                  <a:gd name="connsiteY100" fmla="*/ 1857375 h 2257425"/>
                  <a:gd name="connsiteX101" fmla="*/ 2181225 w 2276480"/>
                  <a:gd name="connsiteY101" fmla="*/ 1814513 h 2257425"/>
                  <a:gd name="connsiteX102" fmla="*/ 2185987 w 2276480"/>
                  <a:gd name="connsiteY102" fmla="*/ 1743075 h 2257425"/>
                  <a:gd name="connsiteX103" fmla="*/ 2190750 w 2276480"/>
                  <a:gd name="connsiteY103" fmla="*/ 1709738 h 2257425"/>
                  <a:gd name="connsiteX104" fmla="*/ 2205037 w 2276480"/>
                  <a:gd name="connsiteY104" fmla="*/ 1547813 h 2257425"/>
                  <a:gd name="connsiteX105" fmla="*/ 2200275 w 2276480"/>
                  <a:gd name="connsiteY105" fmla="*/ 1504950 h 2257425"/>
                  <a:gd name="connsiteX106" fmla="*/ 2200275 w 2276480"/>
                  <a:gd name="connsiteY106" fmla="*/ 1419225 h 2257425"/>
                  <a:gd name="connsiteX107" fmla="*/ 2195512 w 2276480"/>
                  <a:gd name="connsiteY107" fmla="*/ 1285875 h 2257425"/>
                  <a:gd name="connsiteX108" fmla="*/ 2190750 w 2276480"/>
                  <a:gd name="connsiteY108" fmla="*/ 1266825 h 2257425"/>
                  <a:gd name="connsiteX109" fmla="*/ 2181225 w 2276480"/>
                  <a:gd name="connsiteY109" fmla="*/ 1200150 h 2257425"/>
                  <a:gd name="connsiteX110" fmla="*/ 2176462 w 2276480"/>
                  <a:gd name="connsiteY110" fmla="*/ 933450 h 2257425"/>
                  <a:gd name="connsiteX111" fmla="*/ 2171700 w 2276480"/>
                  <a:gd name="connsiteY111" fmla="*/ 914400 h 2257425"/>
                  <a:gd name="connsiteX112" fmla="*/ 2181225 w 2276480"/>
                  <a:gd name="connsiteY112" fmla="*/ 676275 h 2257425"/>
                  <a:gd name="connsiteX113" fmla="*/ 2190750 w 2276480"/>
                  <a:gd name="connsiteY113" fmla="*/ 538163 h 2257425"/>
                  <a:gd name="connsiteX114" fmla="*/ 2195512 w 2276480"/>
                  <a:gd name="connsiteY114" fmla="*/ 500063 h 2257425"/>
                  <a:gd name="connsiteX115" fmla="*/ 2209800 w 2276480"/>
                  <a:gd name="connsiteY115" fmla="*/ 452438 h 2257425"/>
                  <a:gd name="connsiteX116" fmla="*/ 2224087 w 2276480"/>
                  <a:gd name="connsiteY116" fmla="*/ 381000 h 2257425"/>
                  <a:gd name="connsiteX117" fmla="*/ 2228850 w 2276480"/>
                  <a:gd name="connsiteY117" fmla="*/ 366713 h 2257425"/>
                  <a:gd name="connsiteX118" fmla="*/ 2238375 w 2276480"/>
                  <a:gd name="connsiteY118" fmla="*/ 352425 h 2257425"/>
                  <a:gd name="connsiteX119" fmla="*/ 2243137 w 2276480"/>
                  <a:gd name="connsiteY119" fmla="*/ 338138 h 2257425"/>
                  <a:gd name="connsiteX120" fmla="*/ 2252662 w 2276480"/>
                  <a:gd name="connsiteY120" fmla="*/ 295275 h 2257425"/>
                  <a:gd name="connsiteX121" fmla="*/ 2257425 w 2276480"/>
                  <a:gd name="connsiteY121" fmla="*/ 280988 h 2257425"/>
                  <a:gd name="connsiteX122" fmla="*/ 2262187 w 2276480"/>
                  <a:gd name="connsiteY122" fmla="*/ 257175 h 2257425"/>
                  <a:gd name="connsiteX123" fmla="*/ 2271712 w 2276480"/>
                  <a:gd name="connsiteY123" fmla="*/ 214313 h 2257425"/>
                  <a:gd name="connsiteX124" fmla="*/ 2271712 w 2276480"/>
                  <a:gd name="connsiteY124" fmla="*/ 100013 h 2257425"/>
                  <a:gd name="connsiteX125" fmla="*/ 2262187 w 2276480"/>
                  <a:gd name="connsiteY125" fmla="*/ 66675 h 2257425"/>
                  <a:gd name="connsiteX126" fmla="*/ 2247900 w 2276480"/>
                  <a:gd name="connsiteY126" fmla="*/ 52388 h 2257425"/>
                  <a:gd name="connsiteX127" fmla="*/ 2209800 w 2276480"/>
                  <a:gd name="connsiteY127" fmla="*/ 19050 h 2257425"/>
                  <a:gd name="connsiteX128" fmla="*/ 2195512 w 2276480"/>
                  <a:gd name="connsiteY128" fmla="*/ 9525 h 2257425"/>
                  <a:gd name="connsiteX129" fmla="*/ 2181225 w 2276480"/>
                  <a:gd name="connsiteY129" fmla="*/ 0 h 2257425"/>
                  <a:gd name="connsiteX130" fmla="*/ 2133600 w 2276480"/>
                  <a:gd name="connsiteY130" fmla="*/ 4763 h 2257425"/>
                  <a:gd name="connsiteX131" fmla="*/ 2119312 w 2276480"/>
                  <a:gd name="connsiteY131" fmla="*/ 9525 h 2257425"/>
                  <a:gd name="connsiteX132" fmla="*/ 2109787 w 2276480"/>
                  <a:gd name="connsiteY132" fmla="*/ 23813 h 2257425"/>
                  <a:gd name="connsiteX133" fmla="*/ 2066925 w 2276480"/>
                  <a:gd name="connsiteY133" fmla="*/ 47625 h 2257425"/>
                  <a:gd name="connsiteX134" fmla="*/ 2052637 w 2276480"/>
                  <a:gd name="connsiteY134" fmla="*/ 57150 h 2257425"/>
                  <a:gd name="connsiteX135" fmla="*/ 2028825 w 2276480"/>
                  <a:gd name="connsiteY135" fmla="*/ 61913 h 2257425"/>
                  <a:gd name="connsiteX136" fmla="*/ 2000250 w 2276480"/>
                  <a:gd name="connsiteY136" fmla="*/ 71438 h 2257425"/>
                  <a:gd name="connsiteX137" fmla="*/ 1985962 w 2276480"/>
                  <a:gd name="connsiteY137" fmla="*/ 76200 h 2257425"/>
                  <a:gd name="connsiteX138" fmla="*/ 1971675 w 2276480"/>
                  <a:gd name="connsiteY138" fmla="*/ 80963 h 2257425"/>
                  <a:gd name="connsiteX139" fmla="*/ 1952625 w 2276480"/>
                  <a:gd name="connsiteY139" fmla="*/ 85725 h 2257425"/>
                  <a:gd name="connsiteX140" fmla="*/ 1924050 w 2276480"/>
                  <a:gd name="connsiteY140" fmla="*/ 95250 h 2257425"/>
                  <a:gd name="connsiteX141" fmla="*/ 1909762 w 2276480"/>
                  <a:gd name="connsiteY141" fmla="*/ 100013 h 2257425"/>
                  <a:gd name="connsiteX142" fmla="*/ 1890712 w 2276480"/>
                  <a:gd name="connsiteY142" fmla="*/ 104775 h 2257425"/>
                  <a:gd name="connsiteX143" fmla="*/ 1852612 w 2276480"/>
                  <a:gd name="connsiteY143" fmla="*/ 119063 h 2257425"/>
                  <a:gd name="connsiteX144" fmla="*/ 1814512 w 2276480"/>
                  <a:gd name="connsiteY144" fmla="*/ 138113 h 2257425"/>
                  <a:gd name="connsiteX145" fmla="*/ 1800225 w 2276480"/>
                  <a:gd name="connsiteY145" fmla="*/ 142875 h 2257425"/>
                  <a:gd name="connsiteX146" fmla="*/ 1743075 w 2276480"/>
                  <a:gd name="connsiteY146" fmla="*/ 152400 h 2257425"/>
                  <a:gd name="connsiteX147" fmla="*/ 1728787 w 2276480"/>
                  <a:gd name="connsiteY147" fmla="*/ 157163 h 2257425"/>
                  <a:gd name="connsiteX148" fmla="*/ 1690687 w 2276480"/>
                  <a:gd name="connsiteY148" fmla="*/ 166688 h 2257425"/>
                  <a:gd name="connsiteX149" fmla="*/ 1652587 w 2276480"/>
                  <a:gd name="connsiteY149" fmla="*/ 185738 h 2257425"/>
                  <a:gd name="connsiteX150" fmla="*/ 1638300 w 2276480"/>
                  <a:gd name="connsiteY150" fmla="*/ 195263 h 2257425"/>
                  <a:gd name="connsiteX151" fmla="*/ 1619250 w 2276480"/>
                  <a:gd name="connsiteY151" fmla="*/ 209550 h 2257425"/>
                  <a:gd name="connsiteX152" fmla="*/ 1600200 w 2276480"/>
                  <a:gd name="connsiteY152" fmla="*/ 219075 h 2257425"/>
                  <a:gd name="connsiteX153" fmla="*/ 1571625 w 2276480"/>
                  <a:gd name="connsiteY153" fmla="*/ 233363 h 2257425"/>
                  <a:gd name="connsiteX154" fmla="*/ 1557337 w 2276480"/>
                  <a:gd name="connsiteY154" fmla="*/ 252413 h 2257425"/>
                  <a:gd name="connsiteX155" fmla="*/ 1509712 w 2276480"/>
                  <a:gd name="connsiteY155" fmla="*/ 280988 h 2257425"/>
                  <a:gd name="connsiteX156" fmla="*/ 1495425 w 2276480"/>
                  <a:gd name="connsiteY156" fmla="*/ 295275 h 2257425"/>
                  <a:gd name="connsiteX157" fmla="*/ 1476375 w 2276480"/>
                  <a:gd name="connsiteY157" fmla="*/ 309563 h 2257425"/>
                  <a:gd name="connsiteX158" fmla="*/ 1462087 w 2276480"/>
                  <a:gd name="connsiteY158" fmla="*/ 328613 h 2257425"/>
                  <a:gd name="connsiteX159" fmla="*/ 1447800 w 2276480"/>
                  <a:gd name="connsiteY159" fmla="*/ 338138 h 2257425"/>
                  <a:gd name="connsiteX160" fmla="*/ 1414462 w 2276480"/>
                  <a:gd name="connsiteY160" fmla="*/ 366713 h 2257425"/>
                  <a:gd name="connsiteX161" fmla="*/ 1390650 w 2276480"/>
                  <a:gd name="connsiteY161" fmla="*/ 390525 h 2257425"/>
                  <a:gd name="connsiteX162" fmla="*/ 1376362 w 2276480"/>
                  <a:gd name="connsiteY162" fmla="*/ 409575 h 2257425"/>
                  <a:gd name="connsiteX163" fmla="*/ 1347787 w 2276480"/>
                  <a:gd name="connsiteY163" fmla="*/ 433388 h 2257425"/>
                  <a:gd name="connsiteX164" fmla="*/ 1333500 w 2276480"/>
                  <a:gd name="connsiteY164" fmla="*/ 438150 h 2257425"/>
                  <a:gd name="connsiteX165" fmla="*/ 1300162 w 2276480"/>
                  <a:gd name="connsiteY165" fmla="*/ 466725 h 2257425"/>
                  <a:gd name="connsiteX166" fmla="*/ 1271587 w 2276480"/>
                  <a:gd name="connsiteY166" fmla="*/ 500063 h 2257425"/>
                  <a:gd name="connsiteX167" fmla="*/ 1257300 w 2276480"/>
                  <a:gd name="connsiteY167" fmla="*/ 509588 h 2257425"/>
                  <a:gd name="connsiteX168" fmla="*/ 1238250 w 2276480"/>
                  <a:gd name="connsiteY168" fmla="*/ 523875 h 2257425"/>
                  <a:gd name="connsiteX169" fmla="*/ 1209675 w 2276480"/>
                  <a:gd name="connsiteY169" fmla="*/ 547688 h 2257425"/>
                  <a:gd name="connsiteX170" fmla="*/ 1171575 w 2276480"/>
                  <a:gd name="connsiteY170" fmla="*/ 600075 h 2257425"/>
                  <a:gd name="connsiteX171" fmla="*/ 1133475 w 2276480"/>
                  <a:gd name="connsiteY171" fmla="*/ 623888 h 2257425"/>
                  <a:gd name="connsiteX172" fmla="*/ 1114425 w 2276480"/>
                  <a:gd name="connsiteY172" fmla="*/ 652463 h 2257425"/>
                  <a:gd name="connsiteX173" fmla="*/ 1104900 w 2276480"/>
                  <a:gd name="connsiteY173" fmla="*/ 671513 h 2257425"/>
                  <a:gd name="connsiteX174" fmla="*/ 1090612 w 2276480"/>
                  <a:gd name="connsiteY174" fmla="*/ 685800 h 2257425"/>
                  <a:gd name="connsiteX175" fmla="*/ 1076325 w 2276480"/>
                  <a:gd name="connsiteY175" fmla="*/ 704850 h 2257425"/>
                  <a:gd name="connsiteX176" fmla="*/ 1062037 w 2276480"/>
                  <a:gd name="connsiteY176" fmla="*/ 719138 h 2257425"/>
                  <a:gd name="connsiteX177" fmla="*/ 1033462 w 2276480"/>
                  <a:gd name="connsiteY177" fmla="*/ 747713 h 2257425"/>
                  <a:gd name="connsiteX178" fmla="*/ 1019175 w 2276480"/>
                  <a:gd name="connsiteY178" fmla="*/ 766763 h 2257425"/>
                  <a:gd name="connsiteX179" fmla="*/ 1009650 w 2276480"/>
                  <a:gd name="connsiteY179" fmla="*/ 785813 h 2257425"/>
                  <a:gd name="connsiteX180" fmla="*/ 942975 w 2276480"/>
                  <a:gd name="connsiteY180" fmla="*/ 842963 h 2257425"/>
                  <a:gd name="connsiteX181" fmla="*/ 919162 w 2276480"/>
                  <a:gd name="connsiteY181" fmla="*/ 881063 h 2257425"/>
                  <a:gd name="connsiteX182" fmla="*/ 895350 w 2276480"/>
                  <a:gd name="connsiteY182" fmla="*/ 914400 h 2257425"/>
                  <a:gd name="connsiteX183" fmla="*/ 876300 w 2276480"/>
                  <a:gd name="connsiteY183" fmla="*/ 947738 h 2257425"/>
                  <a:gd name="connsiteX184" fmla="*/ 862012 w 2276480"/>
                  <a:gd name="connsiteY184" fmla="*/ 962025 h 2257425"/>
                  <a:gd name="connsiteX185" fmla="*/ 842962 w 2276480"/>
                  <a:gd name="connsiteY185" fmla="*/ 990600 h 2257425"/>
                  <a:gd name="connsiteX186" fmla="*/ 833437 w 2276480"/>
                  <a:gd name="connsiteY186" fmla="*/ 1023938 h 2257425"/>
                  <a:gd name="connsiteX187" fmla="*/ 819150 w 2276480"/>
                  <a:gd name="connsiteY187" fmla="*/ 1052513 h 2257425"/>
                  <a:gd name="connsiteX188" fmla="*/ 814387 w 2276480"/>
                  <a:gd name="connsiteY188" fmla="*/ 1066800 h 2257425"/>
                  <a:gd name="connsiteX189" fmla="*/ 804862 w 2276480"/>
                  <a:gd name="connsiteY189" fmla="*/ 1123950 h 2257425"/>
                  <a:gd name="connsiteX190" fmla="*/ 790575 w 2276480"/>
                  <a:gd name="connsiteY190" fmla="*/ 1157288 h 2257425"/>
                  <a:gd name="connsiteX191" fmla="*/ 785812 w 2276480"/>
                  <a:gd name="connsiteY191" fmla="*/ 1171575 h 2257425"/>
                  <a:gd name="connsiteX192" fmla="*/ 776287 w 2276480"/>
                  <a:gd name="connsiteY192" fmla="*/ 1209675 h 2257425"/>
                  <a:gd name="connsiteX193" fmla="*/ 771525 w 2276480"/>
                  <a:gd name="connsiteY193" fmla="*/ 1233488 h 2257425"/>
                  <a:gd name="connsiteX194" fmla="*/ 762000 w 2276480"/>
                  <a:gd name="connsiteY194"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266825 w 2276480"/>
                  <a:gd name="connsiteY69" fmla="*/ 2190750 h 2257425"/>
                  <a:gd name="connsiteX70" fmla="*/ 1328737 w 2276480"/>
                  <a:gd name="connsiteY70" fmla="*/ 2205038 h 2257425"/>
                  <a:gd name="connsiteX71" fmla="*/ 1362075 w 2276480"/>
                  <a:gd name="connsiteY71" fmla="*/ 2214563 h 2257425"/>
                  <a:gd name="connsiteX72" fmla="*/ 1376362 w 2276480"/>
                  <a:gd name="connsiteY72" fmla="*/ 2219325 h 2257425"/>
                  <a:gd name="connsiteX73" fmla="*/ 1419225 w 2276480"/>
                  <a:gd name="connsiteY73" fmla="*/ 2228850 h 2257425"/>
                  <a:gd name="connsiteX74" fmla="*/ 1457325 w 2276480"/>
                  <a:gd name="connsiteY74" fmla="*/ 2233613 h 2257425"/>
                  <a:gd name="connsiteX75" fmla="*/ 1490662 w 2276480"/>
                  <a:gd name="connsiteY75" fmla="*/ 2238375 h 2257425"/>
                  <a:gd name="connsiteX76" fmla="*/ 1519237 w 2276480"/>
                  <a:gd name="connsiteY76" fmla="*/ 2243138 h 2257425"/>
                  <a:gd name="connsiteX77" fmla="*/ 1538287 w 2276480"/>
                  <a:gd name="connsiteY77" fmla="*/ 2247900 h 2257425"/>
                  <a:gd name="connsiteX78" fmla="*/ 1609725 w 2276480"/>
                  <a:gd name="connsiteY78" fmla="*/ 2257425 h 2257425"/>
                  <a:gd name="connsiteX79" fmla="*/ 1714500 w 2276480"/>
                  <a:gd name="connsiteY79" fmla="*/ 2252663 h 2257425"/>
                  <a:gd name="connsiteX80" fmla="*/ 1728787 w 2276480"/>
                  <a:gd name="connsiteY80" fmla="*/ 2247900 h 2257425"/>
                  <a:gd name="connsiteX81" fmla="*/ 1762125 w 2276480"/>
                  <a:gd name="connsiteY81" fmla="*/ 2238375 h 2257425"/>
                  <a:gd name="connsiteX82" fmla="*/ 1790700 w 2276480"/>
                  <a:gd name="connsiteY82" fmla="*/ 2219325 h 2257425"/>
                  <a:gd name="connsiteX83" fmla="*/ 1819275 w 2276480"/>
                  <a:gd name="connsiteY83" fmla="*/ 2209800 h 2257425"/>
                  <a:gd name="connsiteX84" fmla="*/ 1847850 w 2276480"/>
                  <a:gd name="connsiteY84" fmla="*/ 2190750 h 2257425"/>
                  <a:gd name="connsiteX85" fmla="*/ 1862137 w 2276480"/>
                  <a:gd name="connsiteY85" fmla="*/ 2181225 h 2257425"/>
                  <a:gd name="connsiteX86" fmla="*/ 1876425 w 2276480"/>
                  <a:gd name="connsiteY86" fmla="*/ 2176463 h 2257425"/>
                  <a:gd name="connsiteX87" fmla="*/ 1890712 w 2276480"/>
                  <a:gd name="connsiteY87" fmla="*/ 2162175 h 2257425"/>
                  <a:gd name="connsiteX88" fmla="*/ 1933575 w 2276480"/>
                  <a:gd name="connsiteY88" fmla="*/ 2133600 h 2257425"/>
                  <a:gd name="connsiteX89" fmla="*/ 1971675 w 2276480"/>
                  <a:gd name="connsiteY89" fmla="*/ 2105025 h 2257425"/>
                  <a:gd name="connsiteX90" fmla="*/ 1985962 w 2276480"/>
                  <a:gd name="connsiteY90" fmla="*/ 2095500 h 2257425"/>
                  <a:gd name="connsiteX91" fmla="*/ 2000250 w 2276480"/>
                  <a:gd name="connsiteY91" fmla="*/ 2090738 h 2257425"/>
                  <a:gd name="connsiteX92" fmla="*/ 2028825 w 2276480"/>
                  <a:gd name="connsiteY92" fmla="*/ 2066925 h 2257425"/>
                  <a:gd name="connsiteX93" fmla="*/ 2076450 w 2276480"/>
                  <a:gd name="connsiteY93" fmla="*/ 2033588 h 2257425"/>
                  <a:gd name="connsiteX94" fmla="*/ 2105025 w 2276480"/>
                  <a:gd name="connsiteY94" fmla="*/ 2005013 h 2257425"/>
                  <a:gd name="connsiteX95" fmla="*/ 2114550 w 2276480"/>
                  <a:gd name="connsiteY95" fmla="*/ 1985963 h 2257425"/>
                  <a:gd name="connsiteX96" fmla="*/ 2124075 w 2276480"/>
                  <a:gd name="connsiteY96" fmla="*/ 1971675 h 2257425"/>
                  <a:gd name="connsiteX97" fmla="*/ 2143125 w 2276480"/>
                  <a:gd name="connsiteY97" fmla="*/ 1928813 h 2257425"/>
                  <a:gd name="connsiteX98" fmla="*/ 2162175 w 2276480"/>
                  <a:gd name="connsiteY98" fmla="*/ 1885950 h 2257425"/>
                  <a:gd name="connsiteX99" fmla="*/ 2171700 w 2276480"/>
                  <a:gd name="connsiteY99" fmla="*/ 1857375 h 2257425"/>
                  <a:gd name="connsiteX100" fmla="*/ 2181225 w 2276480"/>
                  <a:gd name="connsiteY100" fmla="*/ 1814513 h 2257425"/>
                  <a:gd name="connsiteX101" fmla="*/ 2185987 w 2276480"/>
                  <a:gd name="connsiteY101" fmla="*/ 1743075 h 2257425"/>
                  <a:gd name="connsiteX102" fmla="*/ 2190750 w 2276480"/>
                  <a:gd name="connsiteY102" fmla="*/ 1709738 h 2257425"/>
                  <a:gd name="connsiteX103" fmla="*/ 2205037 w 2276480"/>
                  <a:gd name="connsiteY103" fmla="*/ 1547813 h 2257425"/>
                  <a:gd name="connsiteX104" fmla="*/ 2200275 w 2276480"/>
                  <a:gd name="connsiteY104" fmla="*/ 1504950 h 2257425"/>
                  <a:gd name="connsiteX105" fmla="*/ 2200275 w 2276480"/>
                  <a:gd name="connsiteY105" fmla="*/ 1419225 h 2257425"/>
                  <a:gd name="connsiteX106" fmla="*/ 2195512 w 2276480"/>
                  <a:gd name="connsiteY106" fmla="*/ 1285875 h 2257425"/>
                  <a:gd name="connsiteX107" fmla="*/ 2190750 w 2276480"/>
                  <a:gd name="connsiteY107" fmla="*/ 1266825 h 2257425"/>
                  <a:gd name="connsiteX108" fmla="*/ 2181225 w 2276480"/>
                  <a:gd name="connsiteY108" fmla="*/ 1200150 h 2257425"/>
                  <a:gd name="connsiteX109" fmla="*/ 2176462 w 2276480"/>
                  <a:gd name="connsiteY109" fmla="*/ 933450 h 2257425"/>
                  <a:gd name="connsiteX110" fmla="*/ 2171700 w 2276480"/>
                  <a:gd name="connsiteY110" fmla="*/ 914400 h 2257425"/>
                  <a:gd name="connsiteX111" fmla="*/ 2181225 w 2276480"/>
                  <a:gd name="connsiteY111" fmla="*/ 676275 h 2257425"/>
                  <a:gd name="connsiteX112" fmla="*/ 2190750 w 2276480"/>
                  <a:gd name="connsiteY112" fmla="*/ 538163 h 2257425"/>
                  <a:gd name="connsiteX113" fmla="*/ 2195512 w 2276480"/>
                  <a:gd name="connsiteY113" fmla="*/ 500063 h 2257425"/>
                  <a:gd name="connsiteX114" fmla="*/ 2209800 w 2276480"/>
                  <a:gd name="connsiteY114" fmla="*/ 452438 h 2257425"/>
                  <a:gd name="connsiteX115" fmla="*/ 2224087 w 2276480"/>
                  <a:gd name="connsiteY115" fmla="*/ 381000 h 2257425"/>
                  <a:gd name="connsiteX116" fmla="*/ 2228850 w 2276480"/>
                  <a:gd name="connsiteY116" fmla="*/ 366713 h 2257425"/>
                  <a:gd name="connsiteX117" fmla="*/ 2238375 w 2276480"/>
                  <a:gd name="connsiteY117" fmla="*/ 352425 h 2257425"/>
                  <a:gd name="connsiteX118" fmla="*/ 2243137 w 2276480"/>
                  <a:gd name="connsiteY118" fmla="*/ 338138 h 2257425"/>
                  <a:gd name="connsiteX119" fmla="*/ 2252662 w 2276480"/>
                  <a:gd name="connsiteY119" fmla="*/ 295275 h 2257425"/>
                  <a:gd name="connsiteX120" fmla="*/ 2257425 w 2276480"/>
                  <a:gd name="connsiteY120" fmla="*/ 280988 h 2257425"/>
                  <a:gd name="connsiteX121" fmla="*/ 2262187 w 2276480"/>
                  <a:gd name="connsiteY121" fmla="*/ 257175 h 2257425"/>
                  <a:gd name="connsiteX122" fmla="*/ 2271712 w 2276480"/>
                  <a:gd name="connsiteY122" fmla="*/ 214313 h 2257425"/>
                  <a:gd name="connsiteX123" fmla="*/ 2271712 w 2276480"/>
                  <a:gd name="connsiteY123" fmla="*/ 100013 h 2257425"/>
                  <a:gd name="connsiteX124" fmla="*/ 2262187 w 2276480"/>
                  <a:gd name="connsiteY124" fmla="*/ 66675 h 2257425"/>
                  <a:gd name="connsiteX125" fmla="*/ 2247900 w 2276480"/>
                  <a:gd name="connsiteY125" fmla="*/ 52388 h 2257425"/>
                  <a:gd name="connsiteX126" fmla="*/ 2209800 w 2276480"/>
                  <a:gd name="connsiteY126" fmla="*/ 19050 h 2257425"/>
                  <a:gd name="connsiteX127" fmla="*/ 2195512 w 2276480"/>
                  <a:gd name="connsiteY127" fmla="*/ 9525 h 2257425"/>
                  <a:gd name="connsiteX128" fmla="*/ 2181225 w 2276480"/>
                  <a:gd name="connsiteY128" fmla="*/ 0 h 2257425"/>
                  <a:gd name="connsiteX129" fmla="*/ 2133600 w 2276480"/>
                  <a:gd name="connsiteY129" fmla="*/ 4763 h 2257425"/>
                  <a:gd name="connsiteX130" fmla="*/ 2119312 w 2276480"/>
                  <a:gd name="connsiteY130" fmla="*/ 9525 h 2257425"/>
                  <a:gd name="connsiteX131" fmla="*/ 2109787 w 2276480"/>
                  <a:gd name="connsiteY131" fmla="*/ 23813 h 2257425"/>
                  <a:gd name="connsiteX132" fmla="*/ 2066925 w 2276480"/>
                  <a:gd name="connsiteY132" fmla="*/ 47625 h 2257425"/>
                  <a:gd name="connsiteX133" fmla="*/ 2052637 w 2276480"/>
                  <a:gd name="connsiteY133" fmla="*/ 57150 h 2257425"/>
                  <a:gd name="connsiteX134" fmla="*/ 2028825 w 2276480"/>
                  <a:gd name="connsiteY134" fmla="*/ 61913 h 2257425"/>
                  <a:gd name="connsiteX135" fmla="*/ 2000250 w 2276480"/>
                  <a:gd name="connsiteY135" fmla="*/ 71438 h 2257425"/>
                  <a:gd name="connsiteX136" fmla="*/ 1985962 w 2276480"/>
                  <a:gd name="connsiteY136" fmla="*/ 76200 h 2257425"/>
                  <a:gd name="connsiteX137" fmla="*/ 1971675 w 2276480"/>
                  <a:gd name="connsiteY137" fmla="*/ 80963 h 2257425"/>
                  <a:gd name="connsiteX138" fmla="*/ 1952625 w 2276480"/>
                  <a:gd name="connsiteY138" fmla="*/ 85725 h 2257425"/>
                  <a:gd name="connsiteX139" fmla="*/ 1924050 w 2276480"/>
                  <a:gd name="connsiteY139" fmla="*/ 95250 h 2257425"/>
                  <a:gd name="connsiteX140" fmla="*/ 1909762 w 2276480"/>
                  <a:gd name="connsiteY140" fmla="*/ 100013 h 2257425"/>
                  <a:gd name="connsiteX141" fmla="*/ 1890712 w 2276480"/>
                  <a:gd name="connsiteY141" fmla="*/ 104775 h 2257425"/>
                  <a:gd name="connsiteX142" fmla="*/ 1852612 w 2276480"/>
                  <a:gd name="connsiteY142" fmla="*/ 119063 h 2257425"/>
                  <a:gd name="connsiteX143" fmla="*/ 1814512 w 2276480"/>
                  <a:gd name="connsiteY143" fmla="*/ 138113 h 2257425"/>
                  <a:gd name="connsiteX144" fmla="*/ 1800225 w 2276480"/>
                  <a:gd name="connsiteY144" fmla="*/ 142875 h 2257425"/>
                  <a:gd name="connsiteX145" fmla="*/ 1743075 w 2276480"/>
                  <a:gd name="connsiteY145" fmla="*/ 152400 h 2257425"/>
                  <a:gd name="connsiteX146" fmla="*/ 1728787 w 2276480"/>
                  <a:gd name="connsiteY146" fmla="*/ 157163 h 2257425"/>
                  <a:gd name="connsiteX147" fmla="*/ 1690687 w 2276480"/>
                  <a:gd name="connsiteY147" fmla="*/ 166688 h 2257425"/>
                  <a:gd name="connsiteX148" fmla="*/ 1652587 w 2276480"/>
                  <a:gd name="connsiteY148" fmla="*/ 185738 h 2257425"/>
                  <a:gd name="connsiteX149" fmla="*/ 1638300 w 2276480"/>
                  <a:gd name="connsiteY149" fmla="*/ 195263 h 2257425"/>
                  <a:gd name="connsiteX150" fmla="*/ 1619250 w 2276480"/>
                  <a:gd name="connsiteY150" fmla="*/ 209550 h 2257425"/>
                  <a:gd name="connsiteX151" fmla="*/ 1600200 w 2276480"/>
                  <a:gd name="connsiteY151" fmla="*/ 219075 h 2257425"/>
                  <a:gd name="connsiteX152" fmla="*/ 1571625 w 2276480"/>
                  <a:gd name="connsiteY152" fmla="*/ 233363 h 2257425"/>
                  <a:gd name="connsiteX153" fmla="*/ 1557337 w 2276480"/>
                  <a:gd name="connsiteY153" fmla="*/ 252413 h 2257425"/>
                  <a:gd name="connsiteX154" fmla="*/ 1509712 w 2276480"/>
                  <a:gd name="connsiteY154" fmla="*/ 280988 h 2257425"/>
                  <a:gd name="connsiteX155" fmla="*/ 1495425 w 2276480"/>
                  <a:gd name="connsiteY155" fmla="*/ 295275 h 2257425"/>
                  <a:gd name="connsiteX156" fmla="*/ 1476375 w 2276480"/>
                  <a:gd name="connsiteY156" fmla="*/ 309563 h 2257425"/>
                  <a:gd name="connsiteX157" fmla="*/ 1462087 w 2276480"/>
                  <a:gd name="connsiteY157" fmla="*/ 328613 h 2257425"/>
                  <a:gd name="connsiteX158" fmla="*/ 1447800 w 2276480"/>
                  <a:gd name="connsiteY158" fmla="*/ 338138 h 2257425"/>
                  <a:gd name="connsiteX159" fmla="*/ 1414462 w 2276480"/>
                  <a:gd name="connsiteY159" fmla="*/ 366713 h 2257425"/>
                  <a:gd name="connsiteX160" fmla="*/ 1390650 w 2276480"/>
                  <a:gd name="connsiteY160" fmla="*/ 390525 h 2257425"/>
                  <a:gd name="connsiteX161" fmla="*/ 1376362 w 2276480"/>
                  <a:gd name="connsiteY161" fmla="*/ 409575 h 2257425"/>
                  <a:gd name="connsiteX162" fmla="*/ 1347787 w 2276480"/>
                  <a:gd name="connsiteY162" fmla="*/ 433388 h 2257425"/>
                  <a:gd name="connsiteX163" fmla="*/ 1333500 w 2276480"/>
                  <a:gd name="connsiteY163" fmla="*/ 438150 h 2257425"/>
                  <a:gd name="connsiteX164" fmla="*/ 1300162 w 2276480"/>
                  <a:gd name="connsiteY164" fmla="*/ 466725 h 2257425"/>
                  <a:gd name="connsiteX165" fmla="*/ 1271587 w 2276480"/>
                  <a:gd name="connsiteY165" fmla="*/ 500063 h 2257425"/>
                  <a:gd name="connsiteX166" fmla="*/ 1257300 w 2276480"/>
                  <a:gd name="connsiteY166" fmla="*/ 509588 h 2257425"/>
                  <a:gd name="connsiteX167" fmla="*/ 1238250 w 2276480"/>
                  <a:gd name="connsiteY167" fmla="*/ 523875 h 2257425"/>
                  <a:gd name="connsiteX168" fmla="*/ 1209675 w 2276480"/>
                  <a:gd name="connsiteY168" fmla="*/ 547688 h 2257425"/>
                  <a:gd name="connsiteX169" fmla="*/ 1171575 w 2276480"/>
                  <a:gd name="connsiteY169" fmla="*/ 600075 h 2257425"/>
                  <a:gd name="connsiteX170" fmla="*/ 1133475 w 2276480"/>
                  <a:gd name="connsiteY170" fmla="*/ 623888 h 2257425"/>
                  <a:gd name="connsiteX171" fmla="*/ 1114425 w 2276480"/>
                  <a:gd name="connsiteY171" fmla="*/ 652463 h 2257425"/>
                  <a:gd name="connsiteX172" fmla="*/ 1104900 w 2276480"/>
                  <a:gd name="connsiteY172" fmla="*/ 671513 h 2257425"/>
                  <a:gd name="connsiteX173" fmla="*/ 1090612 w 2276480"/>
                  <a:gd name="connsiteY173" fmla="*/ 685800 h 2257425"/>
                  <a:gd name="connsiteX174" fmla="*/ 1076325 w 2276480"/>
                  <a:gd name="connsiteY174" fmla="*/ 704850 h 2257425"/>
                  <a:gd name="connsiteX175" fmla="*/ 1062037 w 2276480"/>
                  <a:gd name="connsiteY175" fmla="*/ 719138 h 2257425"/>
                  <a:gd name="connsiteX176" fmla="*/ 1033462 w 2276480"/>
                  <a:gd name="connsiteY176" fmla="*/ 747713 h 2257425"/>
                  <a:gd name="connsiteX177" fmla="*/ 1019175 w 2276480"/>
                  <a:gd name="connsiteY177" fmla="*/ 766763 h 2257425"/>
                  <a:gd name="connsiteX178" fmla="*/ 1009650 w 2276480"/>
                  <a:gd name="connsiteY178" fmla="*/ 785813 h 2257425"/>
                  <a:gd name="connsiteX179" fmla="*/ 942975 w 2276480"/>
                  <a:gd name="connsiteY179" fmla="*/ 842963 h 2257425"/>
                  <a:gd name="connsiteX180" fmla="*/ 919162 w 2276480"/>
                  <a:gd name="connsiteY180" fmla="*/ 881063 h 2257425"/>
                  <a:gd name="connsiteX181" fmla="*/ 895350 w 2276480"/>
                  <a:gd name="connsiteY181" fmla="*/ 914400 h 2257425"/>
                  <a:gd name="connsiteX182" fmla="*/ 876300 w 2276480"/>
                  <a:gd name="connsiteY182" fmla="*/ 947738 h 2257425"/>
                  <a:gd name="connsiteX183" fmla="*/ 862012 w 2276480"/>
                  <a:gd name="connsiteY183" fmla="*/ 962025 h 2257425"/>
                  <a:gd name="connsiteX184" fmla="*/ 842962 w 2276480"/>
                  <a:gd name="connsiteY184" fmla="*/ 990600 h 2257425"/>
                  <a:gd name="connsiteX185" fmla="*/ 833437 w 2276480"/>
                  <a:gd name="connsiteY185" fmla="*/ 1023938 h 2257425"/>
                  <a:gd name="connsiteX186" fmla="*/ 819150 w 2276480"/>
                  <a:gd name="connsiteY186" fmla="*/ 1052513 h 2257425"/>
                  <a:gd name="connsiteX187" fmla="*/ 814387 w 2276480"/>
                  <a:gd name="connsiteY187" fmla="*/ 1066800 h 2257425"/>
                  <a:gd name="connsiteX188" fmla="*/ 804862 w 2276480"/>
                  <a:gd name="connsiteY188" fmla="*/ 1123950 h 2257425"/>
                  <a:gd name="connsiteX189" fmla="*/ 790575 w 2276480"/>
                  <a:gd name="connsiteY189" fmla="*/ 1157288 h 2257425"/>
                  <a:gd name="connsiteX190" fmla="*/ 785812 w 2276480"/>
                  <a:gd name="connsiteY190" fmla="*/ 1171575 h 2257425"/>
                  <a:gd name="connsiteX191" fmla="*/ 776287 w 2276480"/>
                  <a:gd name="connsiteY191" fmla="*/ 1209675 h 2257425"/>
                  <a:gd name="connsiteX192" fmla="*/ 771525 w 2276480"/>
                  <a:gd name="connsiteY192" fmla="*/ 1233488 h 2257425"/>
                  <a:gd name="connsiteX193" fmla="*/ 762000 w 2276480"/>
                  <a:gd name="connsiteY193"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62075 w 2276480"/>
                  <a:gd name="connsiteY70" fmla="*/ 2214563 h 2257425"/>
                  <a:gd name="connsiteX71" fmla="*/ 1376362 w 2276480"/>
                  <a:gd name="connsiteY71" fmla="*/ 2219325 h 2257425"/>
                  <a:gd name="connsiteX72" fmla="*/ 1419225 w 2276480"/>
                  <a:gd name="connsiteY72" fmla="*/ 2228850 h 2257425"/>
                  <a:gd name="connsiteX73" fmla="*/ 1457325 w 2276480"/>
                  <a:gd name="connsiteY73" fmla="*/ 2233613 h 2257425"/>
                  <a:gd name="connsiteX74" fmla="*/ 1490662 w 2276480"/>
                  <a:gd name="connsiteY74" fmla="*/ 2238375 h 2257425"/>
                  <a:gd name="connsiteX75" fmla="*/ 1519237 w 2276480"/>
                  <a:gd name="connsiteY75" fmla="*/ 2243138 h 2257425"/>
                  <a:gd name="connsiteX76" fmla="*/ 1538287 w 2276480"/>
                  <a:gd name="connsiteY76" fmla="*/ 2247900 h 2257425"/>
                  <a:gd name="connsiteX77" fmla="*/ 1609725 w 2276480"/>
                  <a:gd name="connsiteY77" fmla="*/ 2257425 h 2257425"/>
                  <a:gd name="connsiteX78" fmla="*/ 1714500 w 2276480"/>
                  <a:gd name="connsiteY78" fmla="*/ 2252663 h 2257425"/>
                  <a:gd name="connsiteX79" fmla="*/ 1728787 w 2276480"/>
                  <a:gd name="connsiteY79" fmla="*/ 2247900 h 2257425"/>
                  <a:gd name="connsiteX80" fmla="*/ 1762125 w 2276480"/>
                  <a:gd name="connsiteY80" fmla="*/ 2238375 h 2257425"/>
                  <a:gd name="connsiteX81" fmla="*/ 1790700 w 2276480"/>
                  <a:gd name="connsiteY81" fmla="*/ 2219325 h 2257425"/>
                  <a:gd name="connsiteX82" fmla="*/ 1819275 w 2276480"/>
                  <a:gd name="connsiteY82" fmla="*/ 2209800 h 2257425"/>
                  <a:gd name="connsiteX83" fmla="*/ 1847850 w 2276480"/>
                  <a:gd name="connsiteY83" fmla="*/ 2190750 h 2257425"/>
                  <a:gd name="connsiteX84" fmla="*/ 1862137 w 2276480"/>
                  <a:gd name="connsiteY84" fmla="*/ 2181225 h 2257425"/>
                  <a:gd name="connsiteX85" fmla="*/ 1876425 w 2276480"/>
                  <a:gd name="connsiteY85" fmla="*/ 2176463 h 2257425"/>
                  <a:gd name="connsiteX86" fmla="*/ 1890712 w 2276480"/>
                  <a:gd name="connsiteY86" fmla="*/ 2162175 h 2257425"/>
                  <a:gd name="connsiteX87" fmla="*/ 1933575 w 2276480"/>
                  <a:gd name="connsiteY87" fmla="*/ 2133600 h 2257425"/>
                  <a:gd name="connsiteX88" fmla="*/ 1971675 w 2276480"/>
                  <a:gd name="connsiteY88" fmla="*/ 2105025 h 2257425"/>
                  <a:gd name="connsiteX89" fmla="*/ 1985962 w 2276480"/>
                  <a:gd name="connsiteY89" fmla="*/ 2095500 h 2257425"/>
                  <a:gd name="connsiteX90" fmla="*/ 2000250 w 2276480"/>
                  <a:gd name="connsiteY90" fmla="*/ 2090738 h 2257425"/>
                  <a:gd name="connsiteX91" fmla="*/ 2028825 w 2276480"/>
                  <a:gd name="connsiteY91" fmla="*/ 2066925 h 2257425"/>
                  <a:gd name="connsiteX92" fmla="*/ 2076450 w 2276480"/>
                  <a:gd name="connsiteY92" fmla="*/ 2033588 h 2257425"/>
                  <a:gd name="connsiteX93" fmla="*/ 2105025 w 2276480"/>
                  <a:gd name="connsiteY93" fmla="*/ 2005013 h 2257425"/>
                  <a:gd name="connsiteX94" fmla="*/ 2114550 w 2276480"/>
                  <a:gd name="connsiteY94" fmla="*/ 1985963 h 2257425"/>
                  <a:gd name="connsiteX95" fmla="*/ 2124075 w 2276480"/>
                  <a:gd name="connsiteY95" fmla="*/ 1971675 h 2257425"/>
                  <a:gd name="connsiteX96" fmla="*/ 2143125 w 2276480"/>
                  <a:gd name="connsiteY96" fmla="*/ 1928813 h 2257425"/>
                  <a:gd name="connsiteX97" fmla="*/ 2162175 w 2276480"/>
                  <a:gd name="connsiteY97" fmla="*/ 1885950 h 2257425"/>
                  <a:gd name="connsiteX98" fmla="*/ 2171700 w 2276480"/>
                  <a:gd name="connsiteY98" fmla="*/ 1857375 h 2257425"/>
                  <a:gd name="connsiteX99" fmla="*/ 2181225 w 2276480"/>
                  <a:gd name="connsiteY99" fmla="*/ 1814513 h 2257425"/>
                  <a:gd name="connsiteX100" fmla="*/ 2185987 w 2276480"/>
                  <a:gd name="connsiteY100" fmla="*/ 1743075 h 2257425"/>
                  <a:gd name="connsiteX101" fmla="*/ 2190750 w 2276480"/>
                  <a:gd name="connsiteY101" fmla="*/ 1709738 h 2257425"/>
                  <a:gd name="connsiteX102" fmla="*/ 2205037 w 2276480"/>
                  <a:gd name="connsiteY102" fmla="*/ 1547813 h 2257425"/>
                  <a:gd name="connsiteX103" fmla="*/ 2200275 w 2276480"/>
                  <a:gd name="connsiteY103" fmla="*/ 1504950 h 2257425"/>
                  <a:gd name="connsiteX104" fmla="*/ 2200275 w 2276480"/>
                  <a:gd name="connsiteY104" fmla="*/ 1419225 h 2257425"/>
                  <a:gd name="connsiteX105" fmla="*/ 2195512 w 2276480"/>
                  <a:gd name="connsiteY105" fmla="*/ 1285875 h 2257425"/>
                  <a:gd name="connsiteX106" fmla="*/ 2190750 w 2276480"/>
                  <a:gd name="connsiteY106" fmla="*/ 1266825 h 2257425"/>
                  <a:gd name="connsiteX107" fmla="*/ 2181225 w 2276480"/>
                  <a:gd name="connsiteY107" fmla="*/ 1200150 h 2257425"/>
                  <a:gd name="connsiteX108" fmla="*/ 2176462 w 2276480"/>
                  <a:gd name="connsiteY108" fmla="*/ 933450 h 2257425"/>
                  <a:gd name="connsiteX109" fmla="*/ 2171700 w 2276480"/>
                  <a:gd name="connsiteY109" fmla="*/ 914400 h 2257425"/>
                  <a:gd name="connsiteX110" fmla="*/ 2181225 w 2276480"/>
                  <a:gd name="connsiteY110" fmla="*/ 676275 h 2257425"/>
                  <a:gd name="connsiteX111" fmla="*/ 2190750 w 2276480"/>
                  <a:gd name="connsiteY111" fmla="*/ 538163 h 2257425"/>
                  <a:gd name="connsiteX112" fmla="*/ 2195512 w 2276480"/>
                  <a:gd name="connsiteY112" fmla="*/ 500063 h 2257425"/>
                  <a:gd name="connsiteX113" fmla="*/ 2209800 w 2276480"/>
                  <a:gd name="connsiteY113" fmla="*/ 452438 h 2257425"/>
                  <a:gd name="connsiteX114" fmla="*/ 2224087 w 2276480"/>
                  <a:gd name="connsiteY114" fmla="*/ 381000 h 2257425"/>
                  <a:gd name="connsiteX115" fmla="*/ 2228850 w 2276480"/>
                  <a:gd name="connsiteY115" fmla="*/ 366713 h 2257425"/>
                  <a:gd name="connsiteX116" fmla="*/ 2238375 w 2276480"/>
                  <a:gd name="connsiteY116" fmla="*/ 352425 h 2257425"/>
                  <a:gd name="connsiteX117" fmla="*/ 2243137 w 2276480"/>
                  <a:gd name="connsiteY117" fmla="*/ 338138 h 2257425"/>
                  <a:gd name="connsiteX118" fmla="*/ 2252662 w 2276480"/>
                  <a:gd name="connsiteY118" fmla="*/ 295275 h 2257425"/>
                  <a:gd name="connsiteX119" fmla="*/ 2257425 w 2276480"/>
                  <a:gd name="connsiteY119" fmla="*/ 280988 h 2257425"/>
                  <a:gd name="connsiteX120" fmla="*/ 2262187 w 2276480"/>
                  <a:gd name="connsiteY120" fmla="*/ 257175 h 2257425"/>
                  <a:gd name="connsiteX121" fmla="*/ 2271712 w 2276480"/>
                  <a:gd name="connsiteY121" fmla="*/ 214313 h 2257425"/>
                  <a:gd name="connsiteX122" fmla="*/ 2271712 w 2276480"/>
                  <a:gd name="connsiteY122" fmla="*/ 100013 h 2257425"/>
                  <a:gd name="connsiteX123" fmla="*/ 2262187 w 2276480"/>
                  <a:gd name="connsiteY123" fmla="*/ 66675 h 2257425"/>
                  <a:gd name="connsiteX124" fmla="*/ 2247900 w 2276480"/>
                  <a:gd name="connsiteY124" fmla="*/ 52388 h 2257425"/>
                  <a:gd name="connsiteX125" fmla="*/ 2209800 w 2276480"/>
                  <a:gd name="connsiteY125" fmla="*/ 19050 h 2257425"/>
                  <a:gd name="connsiteX126" fmla="*/ 2195512 w 2276480"/>
                  <a:gd name="connsiteY126" fmla="*/ 9525 h 2257425"/>
                  <a:gd name="connsiteX127" fmla="*/ 2181225 w 2276480"/>
                  <a:gd name="connsiteY127" fmla="*/ 0 h 2257425"/>
                  <a:gd name="connsiteX128" fmla="*/ 2133600 w 2276480"/>
                  <a:gd name="connsiteY128" fmla="*/ 4763 h 2257425"/>
                  <a:gd name="connsiteX129" fmla="*/ 2119312 w 2276480"/>
                  <a:gd name="connsiteY129" fmla="*/ 9525 h 2257425"/>
                  <a:gd name="connsiteX130" fmla="*/ 2109787 w 2276480"/>
                  <a:gd name="connsiteY130" fmla="*/ 23813 h 2257425"/>
                  <a:gd name="connsiteX131" fmla="*/ 2066925 w 2276480"/>
                  <a:gd name="connsiteY131" fmla="*/ 47625 h 2257425"/>
                  <a:gd name="connsiteX132" fmla="*/ 2052637 w 2276480"/>
                  <a:gd name="connsiteY132" fmla="*/ 57150 h 2257425"/>
                  <a:gd name="connsiteX133" fmla="*/ 2028825 w 2276480"/>
                  <a:gd name="connsiteY133" fmla="*/ 61913 h 2257425"/>
                  <a:gd name="connsiteX134" fmla="*/ 2000250 w 2276480"/>
                  <a:gd name="connsiteY134" fmla="*/ 71438 h 2257425"/>
                  <a:gd name="connsiteX135" fmla="*/ 1985962 w 2276480"/>
                  <a:gd name="connsiteY135" fmla="*/ 76200 h 2257425"/>
                  <a:gd name="connsiteX136" fmla="*/ 1971675 w 2276480"/>
                  <a:gd name="connsiteY136" fmla="*/ 80963 h 2257425"/>
                  <a:gd name="connsiteX137" fmla="*/ 1952625 w 2276480"/>
                  <a:gd name="connsiteY137" fmla="*/ 85725 h 2257425"/>
                  <a:gd name="connsiteX138" fmla="*/ 1924050 w 2276480"/>
                  <a:gd name="connsiteY138" fmla="*/ 95250 h 2257425"/>
                  <a:gd name="connsiteX139" fmla="*/ 1909762 w 2276480"/>
                  <a:gd name="connsiteY139" fmla="*/ 100013 h 2257425"/>
                  <a:gd name="connsiteX140" fmla="*/ 1890712 w 2276480"/>
                  <a:gd name="connsiteY140" fmla="*/ 104775 h 2257425"/>
                  <a:gd name="connsiteX141" fmla="*/ 1852612 w 2276480"/>
                  <a:gd name="connsiteY141" fmla="*/ 119063 h 2257425"/>
                  <a:gd name="connsiteX142" fmla="*/ 1814512 w 2276480"/>
                  <a:gd name="connsiteY142" fmla="*/ 138113 h 2257425"/>
                  <a:gd name="connsiteX143" fmla="*/ 1800225 w 2276480"/>
                  <a:gd name="connsiteY143" fmla="*/ 142875 h 2257425"/>
                  <a:gd name="connsiteX144" fmla="*/ 1743075 w 2276480"/>
                  <a:gd name="connsiteY144" fmla="*/ 152400 h 2257425"/>
                  <a:gd name="connsiteX145" fmla="*/ 1728787 w 2276480"/>
                  <a:gd name="connsiteY145" fmla="*/ 157163 h 2257425"/>
                  <a:gd name="connsiteX146" fmla="*/ 1690687 w 2276480"/>
                  <a:gd name="connsiteY146" fmla="*/ 166688 h 2257425"/>
                  <a:gd name="connsiteX147" fmla="*/ 1652587 w 2276480"/>
                  <a:gd name="connsiteY147" fmla="*/ 185738 h 2257425"/>
                  <a:gd name="connsiteX148" fmla="*/ 1638300 w 2276480"/>
                  <a:gd name="connsiteY148" fmla="*/ 195263 h 2257425"/>
                  <a:gd name="connsiteX149" fmla="*/ 1619250 w 2276480"/>
                  <a:gd name="connsiteY149" fmla="*/ 209550 h 2257425"/>
                  <a:gd name="connsiteX150" fmla="*/ 1600200 w 2276480"/>
                  <a:gd name="connsiteY150" fmla="*/ 219075 h 2257425"/>
                  <a:gd name="connsiteX151" fmla="*/ 1571625 w 2276480"/>
                  <a:gd name="connsiteY151" fmla="*/ 233363 h 2257425"/>
                  <a:gd name="connsiteX152" fmla="*/ 1557337 w 2276480"/>
                  <a:gd name="connsiteY152" fmla="*/ 252413 h 2257425"/>
                  <a:gd name="connsiteX153" fmla="*/ 1509712 w 2276480"/>
                  <a:gd name="connsiteY153" fmla="*/ 280988 h 2257425"/>
                  <a:gd name="connsiteX154" fmla="*/ 1495425 w 2276480"/>
                  <a:gd name="connsiteY154" fmla="*/ 295275 h 2257425"/>
                  <a:gd name="connsiteX155" fmla="*/ 1476375 w 2276480"/>
                  <a:gd name="connsiteY155" fmla="*/ 309563 h 2257425"/>
                  <a:gd name="connsiteX156" fmla="*/ 1462087 w 2276480"/>
                  <a:gd name="connsiteY156" fmla="*/ 328613 h 2257425"/>
                  <a:gd name="connsiteX157" fmla="*/ 1447800 w 2276480"/>
                  <a:gd name="connsiteY157" fmla="*/ 338138 h 2257425"/>
                  <a:gd name="connsiteX158" fmla="*/ 1414462 w 2276480"/>
                  <a:gd name="connsiteY158" fmla="*/ 366713 h 2257425"/>
                  <a:gd name="connsiteX159" fmla="*/ 1390650 w 2276480"/>
                  <a:gd name="connsiteY159" fmla="*/ 390525 h 2257425"/>
                  <a:gd name="connsiteX160" fmla="*/ 1376362 w 2276480"/>
                  <a:gd name="connsiteY160" fmla="*/ 409575 h 2257425"/>
                  <a:gd name="connsiteX161" fmla="*/ 1347787 w 2276480"/>
                  <a:gd name="connsiteY161" fmla="*/ 433388 h 2257425"/>
                  <a:gd name="connsiteX162" fmla="*/ 1333500 w 2276480"/>
                  <a:gd name="connsiteY162" fmla="*/ 438150 h 2257425"/>
                  <a:gd name="connsiteX163" fmla="*/ 1300162 w 2276480"/>
                  <a:gd name="connsiteY163" fmla="*/ 466725 h 2257425"/>
                  <a:gd name="connsiteX164" fmla="*/ 1271587 w 2276480"/>
                  <a:gd name="connsiteY164" fmla="*/ 500063 h 2257425"/>
                  <a:gd name="connsiteX165" fmla="*/ 1257300 w 2276480"/>
                  <a:gd name="connsiteY165" fmla="*/ 509588 h 2257425"/>
                  <a:gd name="connsiteX166" fmla="*/ 1238250 w 2276480"/>
                  <a:gd name="connsiteY166" fmla="*/ 523875 h 2257425"/>
                  <a:gd name="connsiteX167" fmla="*/ 1209675 w 2276480"/>
                  <a:gd name="connsiteY167" fmla="*/ 547688 h 2257425"/>
                  <a:gd name="connsiteX168" fmla="*/ 1171575 w 2276480"/>
                  <a:gd name="connsiteY168" fmla="*/ 600075 h 2257425"/>
                  <a:gd name="connsiteX169" fmla="*/ 1133475 w 2276480"/>
                  <a:gd name="connsiteY169" fmla="*/ 623888 h 2257425"/>
                  <a:gd name="connsiteX170" fmla="*/ 1114425 w 2276480"/>
                  <a:gd name="connsiteY170" fmla="*/ 652463 h 2257425"/>
                  <a:gd name="connsiteX171" fmla="*/ 1104900 w 2276480"/>
                  <a:gd name="connsiteY171" fmla="*/ 671513 h 2257425"/>
                  <a:gd name="connsiteX172" fmla="*/ 1090612 w 2276480"/>
                  <a:gd name="connsiteY172" fmla="*/ 685800 h 2257425"/>
                  <a:gd name="connsiteX173" fmla="*/ 1076325 w 2276480"/>
                  <a:gd name="connsiteY173" fmla="*/ 704850 h 2257425"/>
                  <a:gd name="connsiteX174" fmla="*/ 1062037 w 2276480"/>
                  <a:gd name="connsiteY174" fmla="*/ 719138 h 2257425"/>
                  <a:gd name="connsiteX175" fmla="*/ 1033462 w 2276480"/>
                  <a:gd name="connsiteY175" fmla="*/ 747713 h 2257425"/>
                  <a:gd name="connsiteX176" fmla="*/ 1019175 w 2276480"/>
                  <a:gd name="connsiteY176" fmla="*/ 766763 h 2257425"/>
                  <a:gd name="connsiteX177" fmla="*/ 1009650 w 2276480"/>
                  <a:gd name="connsiteY177" fmla="*/ 785813 h 2257425"/>
                  <a:gd name="connsiteX178" fmla="*/ 942975 w 2276480"/>
                  <a:gd name="connsiteY178" fmla="*/ 842963 h 2257425"/>
                  <a:gd name="connsiteX179" fmla="*/ 919162 w 2276480"/>
                  <a:gd name="connsiteY179" fmla="*/ 881063 h 2257425"/>
                  <a:gd name="connsiteX180" fmla="*/ 895350 w 2276480"/>
                  <a:gd name="connsiteY180" fmla="*/ 914400 h 2257425"/>
                  <a:gd name="connsiteX181" fmla="*/ 876300 w 2276480"/>
                  <a:gd name="connsiteY181" fmla="*/ 947738 h 2257425"/>
                  <a:gd name="connsiteX182" fmla="*/ 862012 w 2276480"/>
                  <a:gd name="connsiteY182" fmla="*/ 962025 h 2257425"/>
                  <a:gd name="connsiteX183" fmla="*/ 842962 w 2276480"/>
                  <a:gd name="connsiteY183" fmla="*/ 990600 h 2257425"/>
                  <a:gd name="connsiteX184" fmla="*/ 833437 w 2276480"/>
                  <a:gd name="connsiteY184" fmla="*/ 1023938 h 2257425"/>
                  <a:gd name="connsiteX185" fmla="*/ 819150 w 2276480"/>
                  <a:gd name="connsiteY185" fmla="*/ 1052513 h 2257425"/>
                  <a:gd name="connsiteX186" fmla="*/ 814387 w 2276480"/>
                  <a:gd name="connsiteY186" fmla="*/ 1066800 h 2257425"/>
                  <a:gd name="connsiteX187" fmla="*/ 804862 w 2276480"/>
                  <a:gd name="connsiteY187" fmla="*/ 1123950 h 2257425"/>
                  <a:gd name="connsiteX188" fmla="*/ 790575 w 2276480"/>
                  <a:gd name="connsiteY188" fmla="*/ 1157288 h 2257425"/>
                  <a:gd name="connsiteX189" fmla="*/ 785812 w 2276480"/>
                  <a:gd name="connsiteY189" fmla="*/ 1171575 h 2257425"/>
                  <a:gd name="connsiteX190" fmla="*/ 776287 w 2276480"/>
                  <a:gd name="connsiteY190" fmla="*/ 1209675 h 2257425"/>
                  <a:gd name="connsiteX191" fmla="*/ 771525 w 2276480"/>
                  <a:gd name="connsiteY191" fmla="*/ 1233488 h 2257425"/>
                  <a:gd name="connsiteX192" fmla="*/ 762000 w 2276480"/>
                  <a:gd name="connsiteY192"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19225 w 2276480"/>
                  <a:gd name="connsiteY71" fmla="*/ 2228850 h 2257425"/>
                  <a:gd name="connsiteX72" fmla="*/ 1457325 w 2276480"/>
                  <a:gd name="connsiteY72" fmla="*/ 2233613 h 2257425"/>
                  <a:gd name="connsiteX73" fmla="*/ 1490662 w 2276480"/>
                  <a:gd name="connsiteY73" fmla="*/ 2238375 h 2257425"/>
                  <a:gd name="connsiteX74" fmla="*/ 1519237 w 2276480"/>
                  <a:gd name="connsiteY74" fmla="*/ 2243138 h 2257425"/>
                  <a:gd name="connsiteX75" fmla="*/ 1538287 w 2276480"/>
                  <a:gd name="connsiteY75" fmla="*/ 2247900 h 2257425"/>
                  <a:gd name="connsiteX76" fmla="*/ 1609725 w 2276480"/>
                  <a:gd name="connsiteY76" fmla="*/ 2257425 h 2257425"/>
                  <a:gd name="connsiteX77" fmla="*/ 1714500 w 2276480"/>
                  <a:gd name="connsiteY77" fmla="*/ 2252663 h 2257425"/>
                  <a:gd name="connsiteX78" fmla="*/ 1728787 w 2276480"/>
                  <a:gd name="connsiteY78" fmla="*/ 2247900 h 2257425"/>
                  <a:gd name="connsiteX79" fmla="*/ 1762125 w 2276480"/>
                  <a:gd name="connsiteY79" fmla="*/ 2238375 h 2257425"/>
                  <a:gd name="connsiteX80" fmla="*/ 1790700 w 2276480"/>
                  <a:gd name="connsiteY80" fmla="*/ 2219325 h 2257425"/>
                  <a:gd name="connsiteX81" fmla="*/ 1819275 w 2276480"/>
                  <a:gd name="connsiteY81" fmla="*/ 2209800 h 2257425"/>
                  <a:gd name="connsiteX82" fmla="*/ 1847850 w 2276480"/>
                  <a:gd name="connsiteY82" fmla="*/ 2190750 h 2257425"/>
                  <a:gd name="connsiteX83" fmla="*/ 1862137 w 2276480"/>
                  <a:gd name="connsiteY83" fmla="*/ 2181225 h 2257425"/>
                  <a:gd name="connsiteX84" fmla="*/ 1876425 w 2276480"/>
                  <a:gd name="connsiteY84" fmla="*/ 2176463 h 2257425"/>
                  <a:gd name="connsiteX85" fmla="*/ 1890712 w 2276480"/>
                  <a:gd name="connsiteY85" fmla="*/ 2162175 h 2257425"/>
                  <a:gd name="connsiteX86" fmla="*/ 1933575 w 2276480"/>
                  <a:gd name="connsiteY86" fmla="*/ 2133600 h 2257425"/>
                  <a:gd name="connsiteX87" fmla="*/ 1971675 w 2276480"/>
                  <a:gd name="connsiteY87" fmla="*/ 2105025 h 2257425"/>
                  <a:gd name="connsiteX88" fmla="*/ 1985962 w 2276480"/>
                  <a:gd name="connsiteY88" fmla="*/ 2095500 h 2257425"/>
                  <a:gd name="connsiteX89" fmla="*/ 2000250 w 2276480"/>
                  <a:gd name="connsiteY89" fmla="*/ 2090738 h 2257425"/>
                  <a:gd name="connsiteX90" fmla="*/ 2028825 w 2276480"/>
                  <a:gd name="connsiteY90" fmla="*/ 2066925 h 2257425"/>
                  <a:gd name="connsiteX91" fmla="*/ 2076450 w 2276480"/>
                  <a:gd name="connsiteY91" fmla="*/ 2033588 h 2257425"/>
                  <a:gd name="connsiteX92" fmla="*/ 2105025 w 2276480"/>
                  <a:gd name="connsiteY92" fmla="*/ 2005013 h 2257425"/>
                  <a:gd name="connsiteX93" fmla="*/ 2114550 w 2276480"/>
                  <a:gd name="connsiteY93" fmla="*/ 1985963 h 2257425"/>
                  <a:gd name="connsiteX94" fmla="*/ 2124075 w 2276480"/>
                  <a:gd name="connsiteY94" fmla="*/ 1971675 h 2257425"/>
                  <a:gd name="connsiteX95" fmla="*/ 2143125 w 2276480"/>
                  <a:gd name="connsiteY95" fmla="*/ 1928813 h 2257425"/>
                  <a:gd name="connsiteX96" fmla="*/ 2162175 w 2276480"/>
                  <a:gd name="connsiteY96" fmla="*/ 1885950 h 2257425"/>
                  <a:gd name="connsiteX97" fmla="*/ 2171700 w 2276480"/>
                  <a:gd name="connsiteY97" fmla="*/ 1857375 h 2257425"/>
                  <a:gd name="connsiteX98" fmla="*/ 2181225 w 2276480"/>
                  <a:gd name="connsiteY98" fmla="*/ 1814513 h 2257425"/>
                  <a:gd name="connsiteX99" fmla="*/ 2185987 w 2276480"/>
                  <a:gd name="connsiteY99" fmla="*/ 1743075 h 2257425"/>
                  <a:gd name="connsiteX100" fmla="*/ 2190750 w 2276480"/>
                  <a:gd name="connsiteY100" fmla="*/ 1709738 h 2257425"/>
                  <a:gd name="connsiteX101" fmla="*/ 2205037 w 2276480"/>
                  <a:gd name="connsiteY101" fmla="*/ 1547813 h 2257425"/>
                  <a:gd name="connsiteX102" fmla="*/ 2200275 w 2276480"/>
                  <a:gd name="connsiteY102" fmla="*/ 1504950 h 2257425"/>
                  <a:gd name="connsiteX103" fmla="*/ 2200275 w 2276480"/>
                  <a:gd name="connsiteY103" fmla="*/ 1419225 h 2257425"/>
                  <a:gd name="connsiteX104" fmla="*/ 2195512 w 2276480"/>
                  <a:gd name="connsiteY104" fmla="*/ 1285875 h 2257425"/>
                  <a:gd name="connsiteX105" fmla="*/ 2190750 w 2276480"/>
                  <a:gd name="connsiteY105" fmla="*/ 1266825 h 2257425"/>
                  <a:gd name="connsiteX106" fmla="*/ 2181225 w 2276480"/>
                  <a:gd name="connsiteY106" fmla="*/ 1200150 h 2257425"/>
                  <a:gd name="connsiteX107" fmla="*/ 2176462 w 2276480"/>
                  <a:gd name="connsiteY107" fmla="*/ 933450 h 2257425"/>
                  <a:gd name="connsiteX108" fmla="*/ 2171700 w 2276480"/>
                  <a:gd name="connsiteY108" fmla="*/ 914400 h 2257425"/>
                  <a:gd name="connsiteX109" fmla="*/ 2181225 w 2276480"/>
                  <a:gd name="connsiteY109" fmla="*/ 676275 h 2257425"/>
                  <a:gd name="connsiteX110" fmla="*/ 2190750 w 2276480"/>
                  <a:gd name="connsiteY110" fmla="*/ 538163 h 2257425"/>
                  <a:gd name="connsiteX111" fmla="*/ 2195512 w 2276480"/>
                  <a:gd name="connsiteY111" fmla="*/ 500063 h 2257425"/>
                  <a:gd name="connsiteX112" fmla="*/ 2209800 w 2276480"/>
                  <a:gd name="connsiteY112" fmla="*/ 452438 h 2257425"/>
                  <a:gd name="connsiteX113" fmla="*/ 2224087 w 2276480"/>
                  <a:gd name="connsiteY113" fmla="*/ 381000 h 2257425"/>
                  <a:gd name="connsiteX114" fmla="*/ 2228850 w 2276480"/>
                  <a:gd name="connsiteY114" fmla="*/ 366713 h 2257425"/>
                  <a:gd name="connsiteX115" fmla="*/ 2238375 w 2276480"/>
                  <a:gd name="connsiteY115" fmla="*/ 352425 h 2257425"/>
                  <a:gd name="connsiteX116" fmla="*/ 2243137 w 2276480"/>
                  <a:gd name="connsiteY116" fmla="*/ 338138 h 2257425"/>
                  <a:gd name="connsiteX117" fmla="*/ 2252662 w 2276480"/>
                  <a:gd name="connsiteY117" fmla="*/ 295275 h 2257425"/>
                  <a:gd name="connsiteX118" fmla="*/ 2257425 w 2276480"/>
                  <a:gd name="connsiteY118" fmla="*/ 280988 h 2257425"/>
                  <a:gd name="connsiteX119" fmla="*/ 2262187 w 2276480"/>
                  <a:gd name="connsiteY119" fmla="*/ 257175 h 2257425"/>
                  <a:gd name="connsiteX120" fmla="*/ 2271712 w 2276480"/>
                  <a:gd name="connsiteY120" fmla="*/ 214313 h 2257425"/>
                  <a:gd name="connsiteX121" fmla="*/ 2271712 w 2276480"/>
                  <a:gd name="connsiteY121" fmla="*/ 100013 h 2257425"/>
                  <a:gd name="connsiteX122" fmla="*/ 2262187 w 2276480"/>
                  <a:gd name="connsiteY122" fmla="*/ 66675 h 2257425"/>
                  <a:gd name="connsiteX123" fmla="*/ 2247900 w 2276480"/>
                  <a:gd name="connsiteY123" fmla="*/ 52388 h 2257425"/>
                  <a:gd name="connsiteX124" fmla="*/ 2209800 w 2276480"/>
                  <a:gd name="connsiteY124" fmla="*/ 19050 h 2257425"/>
                  <a:gd name="connsiteX125" fmla="*/ 2195512 w 2276480"/>
                  <a:gd name="connsiteY125" fmla="*/ 9525 h 2257425"/>
                  <a:gd name="connsiteX126" fmla="*/ 2181225 w 2276480"/>
                  <a:gd name="connsiteY126" fmla="*/ 0 h 2257425"/>
                  <a:gd name="connsiteX127" fmla="*/ 2133600 w 2276480"/>
                  <a:gd name="connsiteY127" fmla="*/ 4763 h 2257425"/>
                  <a:gd name="connsiteX128" fmla="*/ 2119312 w 2276480"/>
                  <a:gd name="connsiteY128" fmla="*/ 9525 h 2257425"/>
                  <a:gd name="connsiteX129" fmla="*/ 2109787 w 2276480"/>
                  <a:gd name="connsiteY129" fmla="*/ 23813 h 2257425"/>
                  <a:gd name="connsiteX130" fmla="*/ 2066925 w 2276480"/>
                  <a:gd name="connsiteY130" fmla="*/ 47625 h 2257425"/>
                  <a:gd name="connsiteX131" fmla="*/ 2052637 w 2276480"/>
                  <a:gd name="connsiteY131" fmla="*/ 57150 h 2257425"/>
                  <a:gd name="connsiteX132" fmla="*/ 2028825 w 2276480"/>
                  <a:gd name="connsiteY132" fmla="*/ 61913 h 2257425"/>
                  <a:gd name="connsiteX133" fmla="*/ 2000250 w 2276480"/>
                  <a:gd name="connsiteY133" fmla="*/ 71438 h 2257425"/>
                  <a:gd name="connsiteX134" fmla="*/ 1985962 w 2276480"/>
                  <a:gd name="connsiteY134" fmla="*/ 76200 h 2257425"/>
                  <a:gd name="connsiteX135" fmla="*/ 1971675 w 2276480"/>
                  <a:gd name="connsiteY135" fmla="*/ 80963 h 2257425"/>
                  <a:gd name="connsiteX136" fmla="*/ 1952625 w 2276480"/>
                  <a:gd name="connsiteY136" fmla="*/ 85725 h 2257425"/>
                  <a:gd name="connsiteX137" fmla="*/ 1924050 w 2276480"/>
                  <a:gd name="connsiteY137" fmla="*/ 95250 h 2257425"/>
                  <a:gd name="connsiteX138" fmla="*/ 1909762 w 2276480"/>
                  <a:gd name="connsiteY138" fmla="*/ 100013 h 2257425"/>
                  <a:gd name="connsiteX139" fmla="*/ 1890712 w 2276480"/>
                  <a:gd name="connsiteY139" fmla="*/ 104775 h 2257425"/>
                  <a:gd name="connsiteX140" fmla="*/ 1852612 w 2276480"/>
                  <a:gd name="connsiteY140" fmla="*/ 119063 h 2257425"/>
                  <a:gd name="connsiteX141" fmla="*/ 1814512 w 2276480"/>
                  <a:gd name="connsiteY141" fmla="*/ 138113 h 2257425"/>
                  <a:gd name="connsiteX142" fmla="*/ 1800225 w 2276480"/>
                  <a:gd name="connsiteY142" fmla="*/ 142875 h 2257425"/>
                  <a:gd name="connsiteX143" fmla="*/ 1743075 w 2276480"/>
                  <a:gd name="connsiteY143" fmla="*/ 152400 h 2257425"/>
                  <a:gd name="connsiteX144" fmla="*/ 1728787 w 2276480"/>
                  <a:gd name="connsiteY144" fmla="*/ 157163 h 2257425"/>
                  <a:gd name="connsiteX145" fmla="*/ 1690687 w 2276480"/>
                  <a:gd name="connsiteY145" fmla="*/ 166688 h 2257425"/>
                  <a:gd name="connsiteX146" fmla="*/ 1652587 w 2276480"/>
                  <a:gd name="connsiteY146" fmla="*/ 185738 h 2257425"/>
                  <a:gd name="connsiteX147" fmla="*/ 1638300 w 2276480"/>
                  <a:gd name="connsiteY147" fmla="*/ 195263 h 2257425"/>
                  <a:gd name="connsiteX148" fmla="*/ 1619250 w 2276480"/>
                  <a:gd name="connsiteY148" fmla="*/ 209550 h 2257425"/>
                  <a:gd name="connsiteX149" fmla="*/ 1600200 w 2276480"/>
                  <a:gd name="connsiteY149" fmla="*/ 219075 h 2257425"/>
                  <a:gd name="connsiteX150" fmla="*/ 1571625 w 2276480"/>
                  <a:gd name="connsiteY150" fmla="*/ 233363 h 2257425"/>
                  <a:gd name="connsiteX151" fmla="*/ 1557337 w 2276480"/>
                  <a:gd name="connsiteY151" fmla="*/ 252413 h 2257425"/>
                  <a:gd name="connsiteX152" fmla="*/ 1509712 w 2276480"/>
                  <a:gd name="connsiteY152" fmla="*/ 280988 h 2257425"/>
                  <a:gd name="connsiteX153" fmla="*/ 1495425 w 2276480"/>
                  <a:gd name="connsiteY153" fmla="*/ 295275 h 2257425"/>
                  <a:gd name="connsiteX154" fmla="*/ 1476375 w 2276480"/>
                  <a:gd name="connsiteY154" fmla="*/ 309563 h 2257425"/>
                  <a:gd name="connsiteX155" fmla="*/ 1462087 w 2276480"/>
                  <a:gd name="connsiteY155" fmla="*/ 328613 h 2257425"/>
                  <a:gd name="connsiteX156" fmla="*/ 1447800 w 2276480"/>
                  <a:gd name="connsiteY156" fmla="*/ 338138 h 2257425"/>
                  <a:gd name="connsiteX157" fmla="*/ 1414462 w 2276480"/>
                  <a:gd name="connsiteY157" fmla="*/ 366713 h 2257425"/>
                  <a:gd name="connsiteX158" fmla="*/ 1390650 w 2276480"/>
                  <a:gd name="connsiteY158" fmla="*/ 390525 h 2257425"/>
                  <a:gd name="connsiteX159" fmla="*/ 1376362 w 2276480"/>
                  <a:gd name="connsiteY159" fmla="*/ 409575 h 2257425"/>
                  <a:gd name="connsiteX160" fmla="*/ 1347787 w 2276480"/>
                  <a:gd name="connsiteY160" fmla="*/ 433388 h 2257425"/>
                  <a:gd name="connsiteX161" fmla="*/ 1333500 w 2276480"/>
                  <a:gd name="connsiteY161" fmla="*/ 438150 h 2257425"/>
                  <a:gd name="connsiteX162" fmla="*/ 1300162 w 2276480"/>
                  <a:gd name="connsiteY162" fmla="*/ 466725 h 2257425"/>
                  <a:gd name="connsiteX163" fmla="*/ 1271587 w 2276480"/>
                  <a:gd name="connsiteY163" fmla="*/ 500063 h 2257425"/>
                  <a:gd name="connsiteX164" fmla="*/ 1257300 w 2276480"/>
                  <a:gd name="connsiteY164" fmla="*/ 509588 h 2257425"/>
                  <a:gd name="connsiteX165" fmla="*/ 1238250 w 2276480"/>
                  <a:gd name="connsiteY165" fmla="*/ 523875 h 2257425"/>
                  <a:gd name="connsiteX166" fmla="*/ 1209675 w 2276480"/>
                  <a:gd name="connsiteY166" fmla="*/ 547688 h 2257425"/>
                  <a:gd name="connsiteX167" fmla="*/ 1171575 w 2276480"/>
                  <a:gd name="connsiteY167" fmla="*/ 600075 h 2257425"/>
                  <a:gd name="connsiteX168" fmla="*/ 1133475 w 2276480"/>
                  <a:gd name="connsiteY168" fmla="*/ 623888 h 2257425"/>
                  <a:gd name="connsiteX169" fmla="*/ 1114425 w 2276480"/>
                  <a:gd name="connsiteY169" fmla="*/ 652463 h 2257425"/>
                  <a:gd name="connsiteX170" fmla="*/ 1104900 w 2276480"/>
                  <a:gd name="connsiteY170" fmla="*/ 671513 h 2257425"/>
                  <a:gd name="connsiteX171" fmla="*/ 1090612 w 2276480"/>
                  <a:gd name="connsiteY171" fmla="*/ 685800 h 2257425"/>
                  <a:gd name="connsiteX172" fmla="*/ 1076325 w 2276480"/>
                  <a:gd name="connsiteY172" fmla="*/ 704850 h 2257425"/>
                  <a:gd name="connsiteX173" fmla="*/ 1062037 w 2276480"/>
                  <a:gd name="connsiteY173" fmla="*/ 719138 h 2257425"/>
                  <a:gd name="connsiteX174" fmla="*/ 1033462 w 2276480"/>
                  <a:gd name="connsiteY174" fmla="*/ 747713 h 2257425"/>
                  <a:gd name="connsiteX175" fmla="*/ 1019175 w 2276480"/>
                  <a:gd name="connsiteY175" fmla="*/ 766763 h 2257425"/>
                  <a:gd name="connsiteX176" fmla="*/ 1009650 w 2276480"/>
                  <a:gd name="connsiteY176" fmla="*/ 785813 h 2257425"/>
                  <a:gd name="connsiteX177" fmla="*/ 942975 w 2276480"/>
                  <a:gd name="connsiteY177" fmla="*/ 842963 h 2257425"/>
                  <a:gd name="connsiteX178" fmla="*/ 919162 w 2276480"/>
                  <a:gd name="connsiteY178" fmla="*/ 881063 h 2257425"/>
                  <a:gd name="connsiteX179" fmla="*/ 895350 w 2276480"/>
                  <a:gd name="connsiteY179" fmla="*/ 914400 h 2257425"/>
                  <a:gd name="connsiteX180" fmla="*/ 876300 w 2276480"/>
                  <a:gd name="connsiteY180" fmla="*/ 947738 h 2257425"/>
                  <a:gd name="connsiteX181" fmla="*/ 862012 w 2276480"/>
                  <a:gd name="connsiteY181" fmla="*/ 962025 h 2257425"/>
                  <a:gd name="connsiteX182" fmla="*/ 842962 w 2276480"/>
                  <a:gd name="connsiteY182" fmla="*/ 990600 h 2257425"/>
                  <a:gd name="connsiteX183" fmla="*/ 833437 w 2276480"/>
                  <a:gd name="connsiteY183" fmla="*/ 1023938 h 2257425"/>
                  <a:gd name="connsiteX184" fmla="*/ 819150 w 2276480"/>
                  <a:gd name="connsiteY184" fmla="*/ 1052513 h 2257425"/>
                  <a:gd name="connsiteX185" fmla="*/ 814387 w 2276480"/>
                  <a:gd name="connsiteY185" fmla="*/ 1066800 h 2257425"/>
                  <a:gd name="connsiteX186" fmla="*/ 804862 w 2276480"/>
                  <a:gd name="connsiteY186" fmla="*/ 1123950 h 2257425"/>
                  <a:gd name="connsiteX187" fmla="*/ 790575 w 2276480"/>
                  <a:gd name="connsiteY187" fmla="*/ 1157288 h 2257425"/>
                  <a:gd name="connsiteX188" fmla="*/ 785812 w 2276480"/>
                  <a:gd name="connsiteY188" fmla="*/ 1171575 h 2257425"/>
                  <a:gd name="connsiteX189" fmla="*/ 776287 w 2276480"/>
                  <a:gd name="connsiteY189" fmla="*/ 1209675 h 2257425"/>
                  <a:gd name="connsiteX190" fmla="*/ 771525 w 2276480"/>
                  <a:gd name="connsiteY190" fmla="*/ 1233488 h 2257425"/>
                  <a:gd name="connsiteX191" fmla="*/ 762000 w 2276480"/>
                  <a:gd name="connsiteY191"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490662 w 2276480"/>
                  <a:gd name="connsiteY72" fmla="*/ 2238375 h 2257425"/>
                  <a:gd name="connsiteX73" fmla="*/ 1519237 w 2276480"/>
                  <a:gd name="connsiteY73" fmla="*/ 2243138 h 2257425"/>
                  <a:gd name="connsiteX74" fmla="*/ 1538287 w 2276480"/>
                  <a:gd name="connsiteY74" fmla="*/ 2247900 h 2257425"/>
                  <a:gd name="connsiteX75" fmla="*/ 1609725 w 2276480"/>
                  <a:gd name="connsiteY75" fmla="*/ 2257425 h 2257425"/>
                  <a:gd name="connsiteX76" fmla="*/ 1714500 w 2276480"/>
                  <a:gd name="connsiteY76" fmla="*/ 2252663 h 2257425"/>
                  <a:gd name="connsiteX77" fmla="*/ 1728787 w 2276480"/>
                  <a:gd name="connsiteY77" fmla="*/ 2247900 h 2257425"/>
                  <a:gd name="connsiteX78" fmla="*/ 1762125 w 2276480"/>
                  <a:gd name="connsiteY78" fmla="*/ 2238375 h 2257425"/>
                  <a:gd name="connsiteX79" fmla="*/ 1790700 w 2276480"/>
                  <a:gd name="connsiteY79" fmla="*/ 2219325 h 2257425"/>
                  <a:gd name="connsiteX80" fmla="*/ 1819275 w 2276480"/>
                  <a:gd name="connsiteY80" fmla="*/ 2209800 h 2257425"/>
                  <a:gd name="connsiteX81" fmla="*/ 1847850 w 2276480"/>
                  <a:gd name="connsiteY81" fmla="*/ 2190750 h 2257425"/>
                  <a:gd name="connsiteX82" fmla="*/ 1862137 w 2276480"/>
                  <a:gd name="connsiteY82" fmla="*/ 2181225 h 2257425"/>
                  <a:gd name="connsiteX83" fmla="*/ 1876425 w 2276480"/>
                  <a:gd name="connsiteY83" fmla="*/ 2176463 h 2257425"/>
                  <a:gd name="connsiteX84" fmla="*/ 1890712 w 2276480"/>
                  <a:gd name="connsiteY84" fmla="*/ 2162175 h 2257425"/>
                  <a:gd name="connsiteX85" fmla="*/ 1933575 w 2276480"/>
                  <a:gd name="connsiteY85" fmla="*/ 2133600 h 2257425"/>
                  <a:gd name="connsiteX86" fmla="*/ 1971675 w 2276480"/>
                  <a:gd name="connsiteY86" fmla="*/ 2105025 h 2257425"/>
                  <a:gd name="connsiteX87" fmla="*/ 1985962 w 2276480"/>
                  <a:gd name="connsiteY87" fmla="*/ 2095500 h 2257425"/>
                  <a:gd name="connsiteX88" fmla="*/ 2000250 w 2276480"/>
                  <a:gd name="connsiteY88" fmla="*/ 2090738 h 2257425"/>
                  <a:gd name="connsiteX89" fmla="*/ 2028825 w 2276480"/>
                  <a:gd name="connsiteY89" fmla="*/ 2066925 h 2257425"/>
                  <a:gd name="connsiteX90" fmla="*/ 2076450 w 2276480"/>
                  <a:gd name="connsiteY90" fmla="*/ 2033588 h 2257425"/>
                  <a:gd name="connsiteX91" fmla="*/ 2105025 w 2276480"/>
                  <a:gd name="connsiteY91" fmla="*/ 2005013 h 2257425"/>
                  <a:gd name="connsiteX92" fmla="*/ 2114550 w 2276480"/>
                  <a:gd name="connsiteY92" fmla="*/ 1985963 h 2257425"/>
                  <a:gd name="connsiteX93" fmla="*/ 2124075 w 2276480"/>
                  <a:gd name="connsiteY93" fmla="*/ 1971675 h 2257425"/>
                  <a:gd name="connsiteX94" fmla="*/ 2143125 w 2276480"/>
                  <a:gd name="connsiteY94" fmla="*/ 1928813 h 2257425"/>
                  <a:gd name="connsiteX95" fmla="*/ 2162175 w 2276480"/>
                  <a:gd name="connsiteY95" fmla="*/ 1885950 h 2257425"/>
                  <a:gd name="connsiteX96" fmla="*/ 2171700 w 2276480"/>
                  <a:gd name="connsiteY96" fmla="*/ 1857375 h 2257425"/>
                  <a:gd name="connsiteX97" fmla="*/ 2181225 w 2276480"/>
                  <a:gd name="connsiteY97" fmla="*/ 1814513 h 2257425"/>
                  <a:gd name="connsiteX98" fmla="*/ 2185987 w 2276480"/>
                  <a:gd name="connsiteY98" fmla="*/ 1743075 h 2257425"/>
                  <a:gd name="connsiteX99" fmla="*/ 2190750 w 2276480"/>
                  <a:gd name="connsiteY99" fmla="*/ 1709738 h 2257425"/>
                  <a:gd name="connsiteX100" fmla="*/ 2205037 w 2276480"/>
                  <a:gd name="connsiteY100" fmla="*/ 1547813 h 2257425"/>
                  <a:gd name="connsiteX101" fmla="*/ 2200275 w 2276480"/>
                  <a:gd name="connsiteY101" fmla="*/ 1504950 h 2257425"/>
                  <a:gd name="connsiteX102" fmla="*/ 2200275 w 2276480"/>
                  <a:gd name="connsiteY102" fmla="*/ 1419225 h 2257425"/>
                  <a:gd name="connsiteX103" fmla="*/ 2195512 w 2276480"/>
                  <a:gd name="connsiteY103" fmla="*/ 1285875 h 2257425"/>
                  <a:gd name="connsiteX104" fmla="*/ 2190750 w 2276480"/>
                  <a:gd name="connsiteY104" fmla="*/ 1266825 h 2257425"/>
                  <a:gd name="connsiteX105" fmla="*/ 2181225 w 2276480"/>
                  <a:gd name="connsiteY105" fmla="*/ 1200150 h 2257425"/>
                  <a:gd name="connsiteX106" fmla="*/ 2176462 w 2276480"/>
                  <a:gd name="connsiteY106" fmla="*/ 933450 h 2257425"/>
                  <a:gd name="connsiteX107" fmla="*/ 2171700 w 2276480"/>
                  <a:gd name="connsiteY107" fmla="*/ 914400 h 2257425"/>
                  <a:gd name="connsiteX108" fmla="*/ 2181225 w 2276480"/>
                  <a:gd name="connsiteY108" fmla="*/ 676275 h 2257425"/>
                  <a:gd name="connsiteX109" fmla="*/ 2190750 w 2276480"/>
                  <a:gd name="connsiteY109" fmla="*/ 538163 h 2257425"/>
                  <a:gd name="connsiteX110" fmla="*/ 2195512 w 2276480"/>
                  <a:gd name="connsiteY110" fmla="*/ 500063 h 2257425"/>
                  <a:gd name="connsiteX111" fmla="*/ 2209800 w 2276480"/>
                  <a:gd name="connsiteY111" fmla="*/ 452438 h 2257425"/>
                  <a:gd name="connsiteX112" fmla="*/ 2224087 w 2276480"/>
                  <a:gd name="connsiteY112" fmla="*/ 381000 h 2257425"/>
                  <a:gd name="connsiteX113" fmla="*/ 2228850 w 2276480"/>
                  <a:gd name="connsiteY113" fmla="*/ 366713 h 2257425"/>
                  <a:gd name="connsiteX114" fmla="*/ 2238375 w 2276480"/>
                  <a:gd name="connsiteY114" fmla="*/ 352425 h 2257425"/>
                  <a:gd name="connsiteX115" fmla="*/ 2243137 w 2276480"/>
                  <a:gd name="connsiteY115" fmla="*/ 338138 h 2257425"/>
                  <a:gd name="connsiteX116" fmla="*/ 2252662 w 2276480"/>
                  <a:gd name="connsiteY116" fmla="*/ 295275 h 2257425"/>
                  <a:gd name="connsiteX117" fmla="*/ 2257425 w 2276480"/>
                  <a:gd name="connsiteY117" fmla="*/ 280988 h 2257425"/>
                  <a:gd name="connsiteX118" fmla="*/ 2262187 w 2276480"/>
                  <a:gd name="connsiteY118" fmla="*/ 257175 h 2257425"/>
                  <a:gd name="connsiteX119" fmla="*/ 2271712 w 2276480"/>
                  <a:gd name="connsiteY119" fmla="*/ 214313 h 2257425"/>
                  <a:gd name="connsiteX120" fmla="*/ 2271712 w 2276480"/>
                  <a:gd name="connsiteY120" fmla="*/ 100013 h 2257425"/>
                  <a:gd name="connsiteX121" fmla="*/ 2262187 w 2276480"/>
                  <a:gd name="connsiteY121" fmla="*/ 66675 h 2257425"/>
                  <a:gd name="connsiteX122" fmla="*/ 2247900 w 2276480"/>
                  <a:gd name="connsiteY122" fmla="*/ 52388 h 2257425"/>
                  <a:gd name="connsiteX123" fmla="*/ 2209800 w 2276480"/>
                  <a:gd name="connsiteY123" fmla="*/ 19050 h 2257425"/>
                  <a:gd name="connsiteX124" fmla="*/ 2195512 w 2276480"/>
                  <a:gd name="connsiteY124" fmla="*/ 9525 h 2257425"/>
                  <a:gd name="connsiteX125" fmla="*/ 2181225 w 2276480"/>
                  <a:gd name="connsiteY125" fmla="*/ 0 h 2257425"/>
                  <a:gd name="connsiteX126" fmla="*/ 2133600 w 2276480"/>
                  <a:gd name="connsiteY126" fmla="*/ 4763 h 2257425"/>
                  <a:gd name="connsiteX127" fmla="*/ 2119312 w 2276480"/>
                  <a:gd name="connsiteY127" fmla="*/ 9525 h 2257425"/>
                  <a:gd name="connsiteX128" fmla="*/ 2109787 w 2276480"/>
                  <a:gd name="connsiteY128" fmla="*/ 23813 h 2257425"/>
                  <a:gd name="connsiteX129" fmla="*/ 2066925 w 2276480"/>
                  <a:gd name="connsiteY129" fmla="*/ 47625 h 2257425"/>
                  <a:gd name="connsiteX130" fmla="*/ 2052637 w 2276480"/>
                  <a:gd name="connsiteY130" fmla="*/ 57150 h 2257425"/>
                  <a:gd name="connsiteX131" fmla="*/ 2028825 w 2276480"/>
                  <a:gd name="connsiteY131" fmla="*/ 61913 h 2257425"/>
                  <a:gd name="connsiteX132" fmla="*/ 2000250 w 2276480"/>
                  <a:gd name="connsiteY132" fmla="*/ 71438 h 2257425"/>
                  <a:gd name="connsiteX133" fmla="*/ 1985962 w 2276480"/>
                  <a:gd name="connsiteY133" fmla="*/ 76200 h 2257425"/>
                  <a:gd name="connsiteX134" fmla="*/ 1971675 w 2276480"/>
                  <a:gd name="connsiteY134" fmla="*/ 80963 h 2257425"/>
                  <a:gd name="connsiteX135" fmla="*/ 1952625 w 2276480"/>
                  <a:gd name="connsiteY135" fmla="*/ 85725 h 2257425"/>
                  <a:gd name="connsiteX136" fmla="*/ 1924050 w 2276480"/>
                  <a:gd name="connsiteY136" fmla="*/ 95250 h 2257425"/>
                  <a:gd name="connsiteX137" fmla="*/ 1909762 w 2276480"/>
                  <a:gd name="connsiteY137" fmla="*/ 100013 h 2257425"/>
                  <a:gd name="connsiteX138" fmla="*/ 1890712 w 2276480"/>
                  <a:gd name="connsiteY138" fmla="*/ 104775 h 2257425"/>
                  <a:gd name="connsiteX139" fmla="*/ 1852612 w 2276480"/>
                  <a:gd name="connsiteY139" fmla="*/ 119063 h 2257425"/>
                  <a:gd name="connsiteX140" fmla="*/ 1814512 w 2276480"/>
                  <a:gd name="connsiteY140" fmla="*/ 138113 h 2257425"/>
                  <a:gd name="connsiteX141" fmla="*/ 1800225 w 2276480"/>
                  <a:gd name="connsiteY141" fmla="*/ 142875 h 2257425"/>
                  <a:gd name="connsiteX142" fmla="*/ 1743075 w 2276480"/>
                  <a:gd name="connsiteY142" fmla="*/ 152400 h 2257425"/>
                  <a:gd name="connsiteX143" fmla="*/ 1728787 w 2276480"/>
                  <a:gd name="connsiteY143" fmla="*/ 157163 h 2257425"/>
                  <a:gd name="connsiteX144" fmla="*/ 1690687 w 2276480"/>
                  <a:gd name="connsiteY144" fmla="*/ 166688 h 2257425"/>
                  <a:gd name="connsiteX145" fmla="*/ 1652587 w 2276480"/>
                  <a:gd name="connsiteY145" fmla="*/ 185738 h 2257425"/>
                  <a:gd name="connsiteX146" fmla="*/ 1638300 w 2276480"/>
                  <a:gd name="connsiteY146" fmla="*/ 195263 h 2257425"/>
                  <a:gd name="connsiteX147" fmla="*/ 1619250 w 2276480"/>
                  <a:gd name="connsiteY147" fmla="*/ 209550 h 2257425"/>
                  <a:gd name="connsiteX148" fmla="*/ 1600200 w 2276480"/>
                  <a:gd name="connsiteY148" fmla="*/ 219075 h 2257425"/>
                  <a:gd name="connsiteX149" fmla="*/ 1571625 w 2276480"/>
                  <a:gd name="connsiteY149" fmla="*/ 233363 h 2257425"/>
                  <a:gd name="connsiteX150" fmla="*/ 1557337 w 2276480"/>
                  <a:gd name="connsiteY150" fmla="*/ 252413 h 2257425"/>
                  <a:gd name="connsiteX151" fmla="*/ 1509712 w 2276480"/>
                  <a:gd name="connsiteY151" fmla="*/ 280988 h 2257425"/>
                  <a:gd name="connsiteX152" fmla="*/ 1495425 w 2276480"/>
                  <a:gd name="connsiteY152" fmla="*/ 295275 h 2257425"/>
                  <a:gd name="connsiteX153" fmla="*/ 1476375 w 2276480"/>
                  <a:gd name="connsiteY153" fmla="*/ 309563 h 2257425"/>
                  <a:gd name="connsiteX154" fmla="*/ 1462087 w 2276480"/>
                  <a:gd name="connsiteY154" fmla="*/ 328613 h 2257425"/>
                  <a:gd name="connsiteX155" fmla="*/ 1447800 w 2276480"/>
                  <a:gd name="connsiteY155" fmla="*/ 338138 h 2257425"/>
                  <a:gd name="connsiteX156" fmla="*/ 1414462 w 2276480"/>
                  <a:gd name="connsiteY156" fmla="*/ 366713 h 2257425"/>
                  <a:gd name="connsiteX157" fmla="*/ 1390650 w 2276480"/>
                  <a:gd name="connsiteY157" fmla="*/ 390525 h 2257425"/>
                  <a:gd name="connsiteX158" fmla="*/ 1376362 w 2276480"/>
                  <a:gd name="connsiteY158" fmla="*/ 409575 h 2257425"/>
                  <a:gd name="connsiteX159" fmla="*/ 1347787 w 2276480"/>
                  <a:gd name="connsiteY159" fmla="*/ 433388 h 2257425"/>
                  <a:gd name="connsiteX160" fmla="*/ 1333500 w 2276480"/>
                  <a:gd name="connsiteY160" fmla="*/ 438150 h 2257425"/>
                  <a:gd name="connsiteX161" fmla="*/ 1300162 w 2276480"/>
                  <a:gd name="connsiteY161" fmla="*/ 466725 h 2257425"/>
                  <a:gd name="connsiteX162" fmla="*/ 1271587 w 2276480"/>
                  <a:gd name="connsiteY162" fmla="*/ 500063 h 2257425"/>
                  <a:gd name="connsiteX163" fmla="*/ 1257300 w 2276480"/>
                  <a:gd name="connsiteY163" fmla="*/ 509588 h 2257425"/>
                  <a:gd name="connsiteX164" fmla="*/ 1238250 w 2276480"/>
                  <a:gd name="connsiteY164" fmla="*/ 523875 h 2257425"/>
                  <a:gd name="connsiteX165" fmla="*/ 1209675 w 2276480"/>
                  <a:gd name="connsiteY165" fmla="*/ 547688 h 2257425"/>
                  <a:gd name="connsiteX166" fmla="*/ 1171575 w 2276480"/>
                  <a:gd name="connsiteY166" fmla="*/ 600075 h 2257425"/>
                  <a:gd name="connsiteX167" fmla="*/ 1133475 w 2276480"/>
                  <a:gd name="connsiteY167" fmla="*/ 623888 h 2257425"/>
                  <a:gd name="connsiteX168" fmla="*/ 1114425 w 2276480"/>
                  <a:gd name="connsiteY168" fmla="*/ 652463 h 2257425"/>
                  <a:gd name="connsiteX169" fmla="*/ 1104900 w 2276480"/>
                  <a:gd name="connsiteY169" fmla="*/ 671513 h 2257425"/>
                  <a:gd name="connsiteX170" fmla="*/ 1090612 w 2276480"/>
                  <a:gd name="connsiteY170" fmla="*/ 685800 h 2257425"/>
                  <a:gd name="connsiteX171" fmla="*/ 1076325 w 2276480"/>
                  <a:gd name="connsiteY171" fmla="*/ 704850 h 2257425"/>
                  <a:gd name="connsiteX172" fmla="*/ 1062037 w 2276480"/>
                  <a:gd name="connsiteY172" fmla="*/ 719138 h 2257425"/>
                  <a:gd name="connsiteX173" fmla="*/ 1033462 w 2276480"/>
                  <a:gd name="connsiteY173" fmla="*/ 747713 h 2257425"/>
                  <a:gd name="connsiteX174" fmla="*/ 1019175 w 2276480"/>
                  <a:gd name="connsiteY174" fmla="*/ 766763 h 2257425"/>
                  <a:gd name="connsiteX175" fmla="*/ 1009650 w 2276480"/>
                  <a:gd name="connsiteY175" fmla="*/ 785813 h 2257425"/>
                  <a:gd name="connsiteX176" fmla="*/ 942975 w 2276480"/>
                  <a:gd name="connsiteY176" fmla="*/ 842963 h 2257425"/>
                  <a:gd name="connsiteX177" fmla="*/ 919162 w 2276480"/>
                  <a:gd name="connsiteY177" fmla="*/ 881063 h 2257425"/>
                  <a:gd name="connsiteX178" fmla="*/ 895350 w 2276480"/>
                  <a:gd name="connsiteY178" fmla="*/ 914400 h 2257425"/>
                  <a:gd name="connsiteX179" fmla="*/ 876300 w 2276480"/>
                  <a:gd name="connsiteY179" fmla="*/ 947738 h 2257425"/>
                  <a:gd name="connsiteX180" fmla="*/ 862012 w 2276480"/>
                  <a:gd name="connsiteY180" fmla="*/ 962025 h 2257425"/>
                  <a:gd name="connsiteX181" fmla="*/ 842962 w 2276480"/>
                  <a:gd name="connsiteY181" fmla="*/ 990600 h 2257425"/>
                  <a:gd name="connsiteX182" fmla="*/ 833437 w 2276480"/>
                  <a:gd name="connsiteY182" fmla="*/ 1023938 h 2257425"/>
                  <a:gd name="connsiteX183" fmla="*/ 819150 w 2276480"/>
                  <a:gd name="connsiteY183" fmla="*/ 1052513 h 2257425"/>
                  <a:gd name="connsiteX184" fmla="*/ 814387 w 2276480"/>
                  <a:gd name="connsiteY184" fmla="*/ 1066800 h 2257425"/>
                  <a:gd name="connsiteX185" fmla="*/ 804862 w 2276480"/>
                  <a:gd name="connsiteY185" fmla="*/ 1123950 h 2257425"/>
                  <a:gd name="connsiteX186" fmla="*/ 790575 w 2276480"/>
                  <a:gd name="connsiteY186" fmla="*/ 1157288 h 2257425"/>
                  <a:gd name="connsiteX187" fmla="*/ 785812 w 2276480"/>
                  <a:gd name="connsiteY187" fmla="*/ 1171575 h 2257425"/>
                  <a:gd name="connsiteX188" fmla="*/ 776287 w 2276480"/>
                  <a:gd name="connsiteY188" fmla="*/ 1209675 h 2257425"/>
                  <a:gd name="connsiteX189" fmla="*/ 771525 w 2276480"/>
                  <a:gd name="connsiteY189" fmla="*/ 1233488 h 2257425"/>
                  <a:gd name="connsiteX190" fmla="*/ 762000 w 2276480"/>
                  <a:gd name="connsiteY190"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519237 w 2276480"/>
                  <a:gd name="connsiteY72" fmla="*/ 2243138 h 2257425"/>
                  <a:gd name="connsiteX73" fmla="*/ 1538287 w 2276480"/>
                  <a:gd name="connsiteY73" fmla="*/ 2247900 h 2257425"/>
                  <a:gd name="connsiteX74" fmla="*/ 1609725 w 2276480"/>
                  <a:gd name="connsiteY74" fmla="*/ 2257425 h 2257425"/>
                  <a:gd name="connsiteX75" fmla="*/ 1714500 w 2276480"/>
                  <a:gd name="connsiteY75" fmla="*/ 2252663 h 2257425"/>
                  <a:gd name="connsiteX76" fmla="*/ 1728787 w 2276480"/>
                  <a:gd name="connsiteY76" fmla="*/ 2247900 h 2257425"/>
                  <a:gd name="connsiteX77" fmla="*/ 1762125 w 2276480"/>
                  <a:gd name="connsiteY77" fmla="*/ 2238375 h 2257425"/>
                  <a:gd name="connsiteX78" fmla="*/ 1790700 w 2276480"/>
                  <a:gd name="connsiteY78" fmla="*/ 2219325 h 2257425"/>
                  <a:gd name="connsiteX79" fmla="*/ 1819275 w 2276480"/>
                  <a:gd name="connsiteY79" fmla="*/ 2209800 h 2257425"/>
                  <a:gd name="connsiteX80" fmla="*/ 1847850 w 2276480"/>
                  <a:gd name="connsiteY80" fmla="*/ 2190750 h 2257425"/>
                  <a:gd name="connsiteX81" fmla="*/ 1862137 w 2276480"/>
                  <a:gd name="connsiteY81" fmla="*/ 2181225 h 2257425"/>
                  <a:gd name="connsiteX82" fmla="*/ 1876425 w 2276480"/>
                  <a:gd name="connsiteY82" fmla="*/ 2176463 h 2257425"/>
                  <a:gd name="connsiteX83" fmla="*/ 1890712 w 2276480"/>
                  <a:gd name="connsiteY83" fmla="*/ 2162175 h 2257425"/>
                  <a:gd name="connsiteX84" fmla="*/ 1933575 w 2276480"/>
                  <a:gd name="connsiteY84" fmla="*/ 2133600 h 2257425"/>
                  <a:gd name="connsiteX85" fmla="*/ 1971675 w 2276480"/>
                  <a:gd name="connsiteY85" fmla="*/ 2105025 h 2257425"/>
                  <a:gd name="connsiteX86" fmla="*/ 1985962 w 2276480"/>
                  <a:gd name="connsiteY86" fmla="*/ 2095500 h 2257425"/>
                  <a:gd name="connsiteX87" fmla="*/ 2000250 w 2276480"/>
                  <a:gd name="connsiteY87" fmla="*/ 2090738 h 2257425"/>
                  <a:gd name="connsiteX88" fmla="*/ 2028825 w 2276480"/>
                  <a:gd name="connsiteY88" fmla="*/ 2066925 h 2257425"/>
                  <a:gd name="connsiteX89" fmla="*/ 2076450 w 2276480"/>
                  <a:gd name="connsiteY89" fmla="*/ 2033588 h 2257425"/>
                  <a:gd name="connsiteX90" fmla="*/ 2105025 w 2276480"/>
                  <a:gd name="connsiteY90" fmla="*/ 2005013 h 2257425"/>
                  <a:gd name="connsiteX91" fmla="*/ 2114550 w 2276480"/>
                  <a:gd name="connsiteY91" fmla="*/ 1985963 h 2257425"/>
                  <a:gd name="connsiteX92" fmla="*/ 2124075 w 2276480"/>
                  <a:gd name="connsiteY92" fmla="*/ 1971675 h 2257425"/>
                  <a:gd name="connsiteX93" fmla="*/ 2143125 w 2276480"/>
                  <a:gd name="connsiteY93" fmla="*/ 1928813 h 2257425"/>
                  <a:gd name="connsiteX94" fmla="*/ 2162175 w 2276480"/>
                  <a:gd name="connsiteY94" fmla="*/ 1885950 h 2257425"/>
                  <a:gd name="connsiteX95" fmla="*/ 2171700 w 2276480"/>
                  <a:gd name="connsiteY95" fmla="*/ 1857375 h 2257425"/>
                  <a:gd name="connsiteX96" fmla="*/ 2181225 w 2276480"/>
                  <a:gd name="connsiteY96" fmla="*/ 1814513 h 2257425"/>
                  <a:gd name="connsiteX97" fmla="*/ 2185987 w 2276480"/>
                  <a:gd name="connsiteY97" fmla="*/ 1743075 h 2257425"/>
                  <a:gd name="connsiteX98" fmla="*/ 2190750 w 2276480"/>
                  <a:gd name="connsiteY98" fmla="*/ 1709738 h 2257425"/>
                  <a:gd name="connsiteX99" fmla="*/ 2205037 w 2276480"/>
                  <a:gd name="connsiteY99" fmla="*/ 1547813 h 2257425"/>
                  <a:gd name="connsiteX100" fmla="*/ 2200275 w 2276480"/>
                  <a:gd name="connsiteY100" fmla="*/ 1504950 h 2257425"/>
                  <a:gd name="connsiteX101" fmla="*/ 2200275 w 2276480"/>
                  <a:gd name="connsiteY101" fmla="*/ 1419225 h 2257425"/>
                  <a:gd name="connsiteX102" fmla="*/ 2195512 w 2276480"/>
                  <a:gd name="connsiteY102" fmla="*/ 1285875 h 2257425"/>
                  <a:gd name="connsiteX103" fmla="*/ 2190750 w 2276480"/>
                  <a:gd name="connsiteY103" fmla="*/ 1266825 h 2257425"/>
                  <a:gd name="connsiteX104" fmla="*/ 2181225 w 2276480"/>
                  <a:gd name="connsiteY104" fmla="*/ 1200150 h 2257425"/>
                  <a:gd name="connsiteX105" fmla="*/ 2176462 w 2276480"/>
                  <a:gd name="connsiteY105" fmla="*/ 933450 h 2257425"/>
                  <a:gd name="connsiteX106" fmla="*/ 2171700 w 2276480"/>
                  <a:gd name="connsiteY106" fmla="*/ 914400 h 2257425"/>
                  <a:gd name="connsiteX107" fmla="*/ 2181225 w 2276480"/>
                  <a:gd name="connsiteY107" fmla="*/ 676275 h 2257425"/>
                  <a:gd name="connsiteX108" fmla="*/ 2190750 w 2276480"/>
                  <a:gd name="connsiteY108" fmla="*/ 538163 h 2257425"/>
                  <a:gd name="connsiteX109" fmla="*/ 2195512 w 2276480"/>
                  <a:gd name="connsiteY109" fmla="*/ 500063 h 2257425"/>
                  <a:gd name="connsiteX110" fmla="*/ 2209800 w 2276480"/>
                  <a:gd name="connsiteY110" fmla="*/ 452438 h 2257425"/>
                  <a:gd name="connsiteX111" fmla="*/ 2224087 w 2276480"/>
                  <a:gd name="connsiteY111" fmla="*/ 381000 h 2257425"/>
                  <a:gd name="connsiteX112" fmla="*/ 2228850 w 2276480"/>
                  <a:gd name="connsiteY112" fmla="*/ 366713 h 2257425"/>
                  <a:gd name="connsiteX113" fmla="*/ 2238375 w 2276480"/>
                  <a:gd name="connsiteY113" fmla="*/ 352425 h 2257425"/>
                  <a:gd name="connsiteX114" fmla="*/ 2243137 w 2276480"/>
                  <a:gd name="connsiteY114" fmla="*/ 338138 h 2257425"/>
                  <a:gd name="connsiteX115" fmla="*/ 2252662 w 2276480"/>
                  <a:gd name="connsiteY115" fmla="*/ 295275 h 2257425"/>
                  <a:gd name="connsiteX116" fmla="*/ 2257425 w 2276480"/>
                  <a:gd name="connsiteY116" fmla="*/ 280988 h 2257425"/>
                  <a:gd name="connsiteX117" fmla="*/ 2262187 w 2276480"/>
                  <a:gd name="connsiteY117" fmla="*/ 257175 h 2257425"/>
                  <a:gd name="connsiteX118" fmla="*/ 2271712 w 2276480"/>
                  <a:gd name="connsiteY118" fmla="*/ 214313 h 2257425"/>
                  <a:gd name="connsiteX119" fmla="*/ 2271712 w 2276480"/>
                  <a:gd name="connsiteY119" fmla="*/ 100013 h 2257425"/>
                  <a:gd name="connsiteX120" fmla="*/ 2262187 w 2276480"/>
                  <a:gd name="connsiteY120" fmla="*/ 66675 h 2257425"/>
                  <a:gd name="connsiteX121" fmla="*/ 2247900 w 2276480"/>
                  <a:gd name="connsiteY121" fmla="*/ 52388 h 2257425"/>
                  <a:gd name="connsiteX122" fmla="*/ 2209800 w 2276480"/>
                  <a:gd name="connsiteY122" fmla="*/ 19050 h 2257425"/>
                  <a:gd name="connsiteX123" fmla="*/ 2195512 w 2276480"/>
                  <a:gd name="connsiteY123" fmla="*/ 9525 h 2257425"/>
                  <a:gd name="connsiteX124" fmla="*/ 2181225 w 2276480"/>
                  <a:gd name="connsiteY124" fmla="*/ 0 h 2257425"/>
                  <a:gd name="connsiteX125" fmla="*/ 2133600 w 2276480"/>
                  <a:gd name="connsiteY125" fmla="*/ 4763 h 2257425"/>
                  <a:gd name="connsiteX126" fmla="*/ 2119312 w 2276480"/>
                  <a:gd name="connsiteY126" fmla="*/ 9525 h 2257425"/>
                  <a:gd name="connsiteX127" fmla="*/ 2109787 w 2276480"/>
                  <a:gd name="connsiteY127" fmla="*/ 23813 h 2257425"/>
                  <a:gd name="connsiteX128" fmla="*/ 2066925 w 2276480"/>
                  <a:gd name="connsiteY128" fmla="*/ 47625 h 2257425"/>
                  <a:gd name="connsiteX129" fmla="*/ 2052637 w 2276480"/>
                  <a:gd name="connsiteY129" fmla="*/ 57150 h 2257425"/>
                  <a:gd name="connsiteX130" fmla="*/ 2028825 w 2276480"/>
                  <a:gd name="connsiteY130" fmla="*/ 61913 h 2257425"/>
                  <a:gd name="connsiteX131" fmla="*/ 2000250 w 2276480"/>
                  <a:gd name="connsiteY131" fmla="*/ 71438 h 2257425"/>
                  <a:gd name="connsiteX132" fmla="*/ 1985962 w 2276480"/>
                  <a:gd name="connsiteY132" fmla="*/ 76200 h 2257425"/>
                  <a:gd name="connsiteX133" fmla="*/ 1971675 w 2276480"/>
                  <a:gd name="connsiteY133" fmla="*/ 80963 h 2257425"/>
                  <a:gd name="connsiteX134" fmla="*/ 1952625 w 2276480"/>
                  <a:gd name="connsiteY134" fmla="*/ 85725 h 2257425"/>
                  <a:gd name="connsiteX135" fmla="*/ 1924050 w 2276480"/>
                  <a:gd name="connsiteY135" fmla="*/ 95250 h 2257425"/>
                  <a:gd name="connsiteX136" fmla="*/ 1909762 w 2276480"/>
                  <a:gd name="connsiteY136" fmla="*/ 100013 h 2257425"/>
                  <a:gd name="connsiteX137" fmla="*/ 1890712 w 2276480"/>
                  <a:gd name="connsiteY137" fmla="*/ 104775 h 2257425"/>
                  <a:gd name="connsiteX138" fmla="*/ 1852612 w 2276480"/>
                  <a:gd name="connsiteY138" fmla="*/ 119063 h 2257425"/>
                  <a:gd name="connsiteX139" fmla="*/ 1814512 w 2276480"/>
                  <a:gd name="connsiteY139" fmla="*/ 138113 h 2257425"/>
                  <a:gd name="connsiteX140" fmla="*/ 1800225 w 2276480"/>
                  <a:gd name="connsiteY140" fmla="*/ 142875 h 2257425"/>
                  <a:gd name="connsiteX141" fmla="*/ 1743075 w 2276480"/>
                  <a:gd name="connsiteY141" fmla="*/ 152400 h 2257425"/>
                  <a:gd name="connsiteX142" fmla="*/ 1728787 w 2276480"/>
                  <a:gd name="connsiteY142" fmla="*/ 157163 h 2257425"/>
                  <a:gd name="connsiteX143" fmla="*/ 1690687 w 2276480"/>
                  <a:gd name="connsiteY143" fmla="*/ 166688 h 2257425"/>
                  <a:gd name="connsiteX144" fmla="*/ 1652587 w 2276480"/>
                  <a:gd name="connsiteY144" fmla="*/ 185738 h 2257425"/>
                  <a:gd name="connsiteX145" fmla="*/ 1638300 w 2276480"/>
                  <a:gd name="connsiteY145" fmla="*/ 195263 h 2257425"/>
                  <a:gd name="connsiteX146" fmla="*/ 1619250 w 2276480"/>
                  <a:gd name="connsiteY146" fmla="*/ 209550 h 2257425"/>
                  <a:gd name="connsiteX147" fmla="*/ 1600200 w 2276480"/>
                  <a:gd name="connsiteY147" fmla="*/ 219075 h 2257425"/>
                  <a:gd name="connsiteX148" fmla="*/ 1571625 w 2276480"/>
                  <a:gd name="connsiteY148" fmla="*/ 233363 h 2257425"/>
                  <a:gd name="connsiteX149" fmla="*/ 1557337 w 2276480"/>
                  <a:gd name="connsiteY149" fmla="*/ 252413 h 2257425"/>
                  <a:gd name="connsiteX150" fmla="*/ 1509712 w 2276480"/>
                  <a:gd name="connsiteY150" fmla="*/ 280988 h 2257425"/>
                  <a:gd name="connsiteX151" fmla="*/ 1495425 w 2276480"/>
                  <a:gd name="connsiteY151" fmla="*/ 295275 h 2257425"/>
                  <a:gd name="connsiteX152" fmla="*/ 1476375 w 2276480"/>
                  <a:gd name="connsiteY152" fmla="*/ 309563 h 2257425"/>
                  <a:gd name="connsiteX153" fmla="*/ 1462087 w 2276480"/>
                  <a:gd name="connsiteY153" fmla="*/ 328613 h 2257425"/>
                  <a:gd name="connsiteX154" fmla="*/ 1447800 w 2276480"/>
                  <a:gd name="connsiteY154" fmla="*/ 338138 h 2257425"/>
                  <a:gd name="connsiteX155" fmla="*/ 1414462 w 2276480"/>
                  <a:gd name="connsiteY155" fmla="*/ 366713 h 2257425"/>
                  <a:gd name="connsiteX156" fmla="*/ 1390650 w 2276480"/>
                  <a:gd name="connsiteY156" fmla="*/ 390525 h 2257425"/>
                  <a:gd name="connsiteX157" fmla="*/ 1376362 w 2276480"/>
                  <a:gd name="connsiteY157" fmla="*/ 409575 h 2257425"/>
                  <a:gd name="connsiteX158" fmla="*/ 1347787 w 2276480"/>
                  <a:gd name="connsiteY158" fmla="*/ 433388 h 2257425"/>
                  <a:gd name="connsiteX159" fmla="*/ 1333500 w 2276480"/>
                  <a:gd name="connsiteY159" fmla="*/ 438150 h 2257425"/>
                  <a:gd name="connsiteX160" fmla="*/ 1300162 w 2276480"/>
                  <a:gd name="connsiteY160" fmla="*/ 466725 h 2257425"/>
                  <a:gd name="connsiteX161" fmla="*/ 1271587 w 2276480"/>
                  <a:gd name="connsiteY161" fmla="*/ 500063 h 2257425"/>
                  <a:gd name="connsiteX162" fmla="*/ 1257300 w 2276480"/>
                  <a:gd name="connsiteY162" fmla="*/ 509588 h 2257425"/>
                  <a:gd name="connsiteX163" fmla="*/ 1238250 w 2276480"/>
                  <a:gd name="connsiteY163" fmla="*/ 523875 h 2257425"/>
                  <a:gd name="connsiteX164" fmla="*/ 1209675 w 2276480"/>
                  <a:gd name="connsiteY164" fmla="*/ 547688 h 2257425"/>
                  <a:gd name="connsiteX165" fmla="*/ 1171575 w 2276480"/>
                  <a:gd name="connsiteY165" fmla="*/ 600075 h 2257425"/>
                  <a:gd name="connsiteX166" fmla="*/ 1133475 w 2276480"/>
                  <a:gd name="connsiteY166" fmla="*/ 623888 h 2257425"/>
                  <a:gd name="connsiteX167" fmla="*/ 1114425 w 2276480"/>
                  <a:gd name="connsiteY167" fmla="*/ 652463 h 2257425"/>
                  <a:gd name="connsiteX168" fmla="*/ 1104900 w 2276480"/>
                  <a:gd name="connsiteY168" fmla="*/ 671513 h 2257425"/>
                  <a:gd name="connsiteX169" fmla="*/ 1090612 w 2276480"/>
                  <a:gd name="connsiteY169" fmla="*/ 685800 h 2257425"/>
                  <a:gd name="connsiteX170" fmla="*/ 1076325 w 2276480"/>
                  <a:gd name="connsiteY170" fmla="*/ 704850 h 2257425"/>
                  <a:gd name="connsiteX171" fmla="*/ 1062037 w 2276480"/>
                  <a:gd name="connsiteY171" fmla="*/ 719138 h 2257425"/>
                  <a:gd name="connsiteX172" fmla="*/ 1033462 w 2276480"/>
                  <a:gd name="connsiteY172" fmla="*/ 747713 h 2257425"/>
                  <a:gd name="connsiteX173" fmla="*/ 1019175 w 2276480"/>
                  <a:gd name="connsiteY173" fmla="*/ 766763 h 2257425"/>
                  <a:gd name="connsiteX174" fmla="*/ 1009650 w 2276480"/>
                  <a:gd name="connsiteY174" fmla="*/ 785813 h 2257425"/>
                  <a:gd name="connsiteX175" fmla="*/ 942975 w 2276480"/>
                  <a:gd name="connsiteY175" fmla="*/ 842963 h 2257425"/>
                  <a:gd name="connsiteX176" fmla="*/ 919162 w 2276480"/>
                  <a:gd name="connsiteY176" fmla="*/ 881063 h 2257425"/>
                  <a:gd name="connsiteX177" fmla="*/ 895350 w 2276480"/>
                  <a:gd name="connsiteY177" fmla="*/ 914400 h 2257425"/>
                  <a:gd name="connsiteX178" fmla="*/ 876300 w 2276480"/>
                  <a:gd name="connsiteY178" fmla="*/ 947738 h 2257425"/>
                  <a:gd name="connsiteX179" fmla="*/ 862012 w 2276480"/>
                  <a:gd name="connsiteY179" fmla="*/ 962025 h 2257425"/>
                  <a:gd name="connsiteX180" fmla="*/ 842962 w 2276480"/>
                  <a:gd name="connsiteY180" fmla="*/ 990600 h 2257425"/>
                  <a:gd name="connsiteX181" fmla="*/ 833437 w 2276480"/>
                  <a:gd name="connsiteY181" fmla="*/ 1023938 h 2257425"/>
                  <a:gd name="connsiteX182" fmla="*/ 819150 w 2276480"/>
                  <a:gd name="connsiteY182" fmla="*/ 1052513 h 2257425"/>
                  <a:gd name="connsiteX183" fmla="*/ 814387 w 2276480"/>
                  <a:gd name="connsiteY183" fmla="*/ 1066800 h 2257425"/>
                  <a:gd name="connsiteX184" fmla="*/ 804862 w 2276480"/>
                  <a:gd name="connsiteY184" fmla="*/ 1123950 h 2257425"/>
                  <a:gd name="connsiteX185" fmla="*/ 790575 w 2276480"/>
                  <a:gd name="connsiteY185" fmla="*/ 1157288 h 2257425"/>
                  <a:gd name="connsiteX186" fmla="*/ 785812 w 2276480"/>
                  <a:gd name="connsiteY186" fmla="*/ 1171575 h 2257425"/>
                  <a:gd name="connsiteX187" fmla="*/ 776287 w 2276480"/>
                  <a:gd name="connsiteY187" fmla="*/ 1209675 h 2257425"/>
                  <a:gd name="connsiteX188" fmla="*/ 771525 w 2276480"/>
                  <a:gd name="connsiteY188" fmla="*/ 1233488 h 2257425"/>
                  <a:gd name="connsiteX189" fmla="*/ 762000 w 2276480"/>
                  <a:gd name="connsiteY189"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519237 w 2276480"/>
                  <a:gd name="connsiteY72" fmla="*/ 2243138 h 2257425"/>
                  <a:gd name="connsiteX73" fmla="*/ 1609725 w 2276480"/>
                  <a:gd name="connsiteY73" fmla="*/ 2257425 h 2257425"/>
                  <a:gd name="connsiteX74" fmla="*/ 1714500 w 2276480"/>
                  <a:gd name="connsiteY74" fmla="*/ 2252663 h 2257425"/>
                  <a:gd name="connsiteX75" fmla="*/ 1728787 w 2276480"/>
                  <a:gd name="connsiteY75" fmla="*/ 2247900 h 2257425"/>
                  <a:gd name="connsiteX76" fmla="*/ 1762125 w 2276480"/>
                  <a:gd name="connsiteY76" fmla="*/ 2238375 h 2257425"/>
                  <a:gd name="connsiteX77" fmla="*/ 1790700 w 2276480"/>
                  <a:gd name="connsiteY77" fmla="*/ 2219325 h 2257425"/>
                  <a:gd name="connsiteX78" fmla="*/ 1819275 w 2276480"/>
                  <a:gd name="connsiteY78" fmla="*/ 2209800 h 2257425"/>
                  <a:gd name="connsiteX79" fmla="*/ 1847850 w 2276480"/>
                  <a:gd name="connsiteY79" fmla="*/ 2190750 h 2257425"/>
                  <a:gd name="connsiteX80" fmla="*/ 1862137 w 2276480"/>
                  <a:gd name="connsiteY80" fmla="*/ 2181225 h 2257425"/>
                  <a:gd name="connsiteX81" fmla="*/ 1876425 w 2276480"/>
                  <a:gd name="connsiteY81" fmla="*/ 2176463 h 2257425"/>
                  <a:gd name="connsiteX82" fmla="*/ 1890712 w 2276480"/>
                  <a:gd name="connsiteY82" fmla="*/ 2162175 h 2257425"/>
                  <a:gd name="connsiteX83" fmla="*/ 1933575 w 2276480"/>
                  <a:gd name="connsiteY83" fmla="*/ 2133600 h 2257425"/>
                  <a:gd name="connsiteX84" fmla="*/ 1971675 w 2276480"/>
                  <a:gd name="connsiteY84" fmla="*/ 2105025 h 2257425"/>
                  <a:gd name="connsiteX85" fmla="*/ 1985962 w 2276480"/>
                  <a:gd name="connsiteY85" fmla="*/ 2095500 h 2257425"/>
                  <a:gd name="connsiteX86" fmla="*/ 2000250 w 2276480"/>
                  <a:gd name="connsiteY86" fmla="*/ 2090738 h 2257425"/>
                  <a:gd name="connsiteX87" fmla="*/ 2028825 w 2276480"/>
                  <a:gd name="connsiteY87" fmla="*/ 2066925 h 2257425"/>
                  <a:gd name="connsiteX88" fmla="*/ 2076450 w 2276480"/>
                  <a:gd name="connsiteY88" fmla="*/ 2033588 h 2257425"/>
                  <a:gd name="connsiteX89" fmla="*/ 2105025 w 2276480"/>
                  <a:gd name="connsiteY89" fmla="*/ 2005013 h 2257425"/>
                  <a:gd name="connsiteX90" fmla="*/ 2114550 w 2276480"/>
                  <a:gd name="connsiteY90" fmla="*/ 1985963 h 2257425"/>
                  <a:gd name="connsiteX91" fmla="*/ 2124075 w 2276480"/>
                  <a:gd name="connsiteY91" fmla="*/ 1971675 h 2257425"/>
                  <a:gd name="connsiteX92" fmla="*/ 2143125 w 2276480"/>
                  <a:gd name="connsiteY92" fmla="*/ 1928813 h 2257425"/>
                  <a:gd name="connsiteX93" fmla="*/ 2162175 w 2276480"/>
                  <a:gd name="connsiteY93" fmla="*/ 1885950 h 2257425"/>
                  <a:gd name="connsiteX94" fmla="*/ 2171700 w 2276480"/>
                  <a:gd name="connsiteY94" fmla="*/ 1857375 h 2257425"/>
                  <a:gd name="connsiteX95" fmla="*/ 2181225 w 2276480"/>
                  <a:gd name="connsiteY95" fmla="*/ 1814513 h 2257425"/>
                  <a:gd name="connsiteX96" fmla="*/ 2185987 w 2276480"/>
                  <a:gd name="connsiteY96" fmla="*/ 1743075 h 2257425"/>
                  <a:gd name="connsiteX97" fmla="*/ 2190750 w 2276480"/>
                  <a:gd name="connsiteY97" fmla="*/ 1709738 h 2257425"/>
                  <a:gd name="connsiteX98" fmla="*/ 2205037 w 2276480"/>
                  <a:gd name="connsiteY98" fmla="*/ 1547813 h 2257425"/>
                  <a:gd name="connsiteX99" fmla="*/ 2200275 w 2276480"/>
                  <a:gd name="connsiteY99" fmla="*/ 1504950 h 2257425"/>
                  <a:gd name="connsiteX100" fmla="*/ 2200275 w 2276480"/>
                  <a:gd name="connsiteY100" fmla="*/ 1419225 h 2257425"/>
                  <a:gd name="connsiteX101" fmla="*/ 2195512 w 2276480"/>
                  <a:gd name="connsiteY101" fmla="*/ 1285875 h 2257425"/>
                  <a:gd name="connsiteX102" fmla="*/ 2190750 w 2276480"/>
                  <a:gd name="connsiteY102" fmla="*/ 1266825 h 2257425"/>
                  <a:gd name="connsiteX103" fmla="*/ 2181225 w 2276480"/>
                  <a:gd name="connsiteY103" fmla="*/ 1200150 h 2257425"/>
                  <a:gd name="connsiteX104" fmla="*/ 2176462 w 2276480"/>
                  <a:gd name="connsiteY104" fmla="*/ 933450 h 2257425"/>
                  <a:gd name="connsiteX105" fmla="*/ 2171700 w 2276480"/>
                  <a:gd name="connsiteY105" fmla="*/ 914400 h 2257425"/>
                  <a:gd name="connsiteX106" fmla="*/ 2181225 w 2276480"/>
                  <a:gd name="connsiteY106" fmla="*/ 676275 h 2257425"/>
                  <a:gd name="connsiteX107" fmla="*/ 2190750 w 2276480"/>
                  <a:gd name="connsiteY107" fmla="*/ 538163 h 2257425"/>
                  <a:gd name="connsiteX108" fmla="*/ 2195512 w 2276480"/>
                  <a:gd name="connsiteY108" fmla="*/ 500063 h 2257425"/>
                  <a:gd name="connsiteX109" fmla="*/ 2209800 w 2276480"/>
                  <a:gd name="connsiteY109" fmla="*/ 452438 h 2257425"/>
                  <a:gd name="connsiteX110" fmla="*/ 2224087 w 2276480"/>
                  <a:gd name="connsiteY110" fmla="*/ 381000 h 2257425"/>
                  <a:gd name="connsiteX111" fmla="*/ 2228850 w 2276480"/>
                  <a:gd name="connsiteY111" fmla="*/ 366713 h 2257425"/>
                  <a:gd name="connsiteX112" fmla="*/ 2238375 w 2276480"/>
                  <a:gd name="connsiteY112" fmla="*/ 352425 h 2257425"/>
                  <a:gd name="connsiteX113" fmla="*/ 2243137 w 2276480"/>
                  <a:gd name="connsiteY113" fmla="*/ 338138 h 2257425"/>
                  <a:gd name="connsiteX114" fmla="*/ 2252662 w 2276480"/>
                  <a:gd name="connsiteY114" fmla="*/ 295275 h 2257425"/>
                  <a:gd name="connsiteX115" fmla="*/ 2257425 w 2276480"/>
                  <a:gd name="connsiteY115" fmla="*/ 280988 h 2257425"/>
                  <a:gd name="connsiteX116" fmla="*/ 2262187 w 2276480"/>
                  <a:gd name="connsiteY116" fmla="*/ 257175 h 2257425"/>
                  <a:gd name="connsiteX117" fmla="*/ 2271712 w 2276480"/>
                  <a:gd name="connsiteY117" fmla="*/ 214313 h 2257425"/>
                  <a:gd name="connsiteX118" fmla="*/ 2271712 w 2276480"/>
                  <a:gd name="connsiteY118" fmla="*/ 100013 h 2257425"/>
                  <a:gd name="connsiteX119" fmla="*/ 2262187 w 2276480"/>
                  <a:gd name="connsiteY119" fmla="*/ 66675 h 2257425"/>
                  <a:gd name="connsiteX120" fmla="*/ 2247900 w 2276480"/>
                  <a:gd name="connsiteY120" fmla="*/ 52388 h 2257425"/>
                  <a:gd name="connsiteX121" fmla="*/ 2209800 w 2276480"/>
                  <a:gd name="connsiteY121" fmla="*/ 19050 h 2257425"/>
                  <a:gd name="connsiteX122" fmla="*/ 2195512 w 2276480"/>
                  <a:gd name="connsiteY122" fmla="*/ 9525 h 2257425"/>
                  <a:gd name="connsiteX123" fmla="*/ 2181225 w 2276480"/>
                  <a:gd name="connsiteY123" fmla="*/ 0 h 2257425"/>
                  <a:gd name="connsiteX124" fmla="*/ 2133600 w 2276480"/>
                  <a:gd name="connsiteY124" fmla="*/ 4763 h 2257425"/>
                  <a:gd name="connsiteX125" fmla="*/ 2119312 w 2276480"/>
                  <a:gd name="connsiteY125" fmla="*/ 9525 h 2257425"/>
                  <a:gd name="connsiteX126" fmla="*/ 2109787 w 2276480"/>
                  <a:gd name="connsiteY126" fmla="*/ 23813 h 2257425"/>
                  <a:gd name="connsiteX127" fmla="*/ 2066925 w 2276480"/>
                  <a:gd name="connsiteY127" fmla="*/ 47625 h 2257425"/>
                  <a:gd name="connsiteX128" fmla="*/ 2052637 w 2276480"/>
                  <a:gd name="connsiteY128" fmla="*/ 57150 h 2257425"/>
                  <a:gd name="connsiteX129" fmla="*/ 2028825 w 2276480"/>
                  <a:gd name="connsiteY129" fmla="*/ 61913 h 2257425"/>
                  <a:gd name="connsiteX130" fmla="*/ 2000250 w 2276480"/>
                  <a:gd name="connsiteY130" fmla="*/ 71438 h 2257425"/>
                  <a:gd name="connsiteX131" fmla="*/ 1985962 w 2276480"/>
                  <a:gd name="connsiteY131" fmla="*/ 76200 h 2257425"/>
                  <a:gd name="connsiteX132" fmla="*/ 1971675 w 2276480"/>
                  <a:gd name="connsiteY132" fmla="*/ 80963 h 2257425"/>
                  <a:gd name="connsiteX133" fmla="*/ 1952625 w 2276480"/>
                  <a:gd name="connsiteY133" fmla="*/ 85725 h 2257425"/>
                  <a:gd name="connsiteX134" fmla="*/ 1924050 w 2276480"/>
                  <a:gd name="connsiteY134" fmla="*/ 95250 h 2257425"/>
                  <a:gd name="connsiteX135" fmla="*/ 1909762 w 2276480"/>
                  <a:gd name="connsiteY135" fmla="*/ 100013 h 2257425"/>
                  <a:gd name="connsiteX136" fmla="*/ 1890712 w 2276480"/>
                  <a:gd name="connsiteY136" fmla="*/ 104775 h 2257425"/>
                  <a:gd name="connsiteX137" fmla="*/ 1852612 w 2276480"/>
                  <a:gd name="connsiteY137" fmla="*/ 119063 h 2257425"/>
                  <a:gd name="connsiteX138" fmla="*/ 1814512 w 2276480"/>
                  <a:gd name="connsiteY138" fmla="*/ 138113 h 2257425"/>
                  <a:gd name="connsiteX139" fmla="*/ 1800225 w 2276480"/>
                  <a:gd name="connsiteY139" fmla="*/ 142875 h 2257425"/>
                  <a:gd name="connsiteX140" fmla="*/ 1743075 w 2276480"/>
                  <a:gd name="connsiteY140" fmla="*/ 152400 h 2257425"/>
                  <a:gd name="connsiteX141" fmla="*/ 1728787 w 2276480"/>
                  <a:gd name="connsiteY141" fmla="*/ 157163 h 2257425"/>
                  <a:gd name="connsiteX142" fmla="*/ 1690687 w 2276480"/>
                  <a:gd name="connsiteY142" fmla="*/ 166688 h 2257425"/>
                  <a:gd name="connsiteX143" fmla="*/ 1652587 w 2276480"/>
                  <a:gd name="connsiteY143" fmla="*/ 185738 h 2257425"/>
                  <a:gd name="connsiteX144" fmla="*/ 1638300 w 2276480"/>
                  <a:gd name="connsiteY144" fmla="*/ 195263 h 2257425"/>
                  <a:gd name="connsiteX145" fmla="*/ 1619250 w 2276480"/>
                  <a:gd name="connsiteY145" fmla="*/ 209550 h 2257425"/>
                  <a:gd name="connsiteX146" fmla="*/ 1600200 w 2276480"/>
                  <a:gd name="connsiteY146" fmla="*/ 219075 h 2257425"/>
                  <a:gd name="connsiteX147" fmla="*/ 1571625 w 2276480"/>
                  <a:gd name="connsiteY147" fmla="*/ 233363 h 2257425"/>
                  <a:gd name="connsiteX148" fmla="*/ 1557337 w 2276480"/>
                  <a:gd name="connsiteY148" fmla="*/ 252413 h 2257425"/>
                  <a:gd name="connsiteX149" fmla="*/ 1509712 w 2276480"/>
                  <a:gd name="connsiteY149" fmla="*/ 280988 h 2257425"/>
                  <a:gd name="connsiteX150" fmla="*/ 1495425 w 2276480"/>
                  <a:gd name="connsiteY150" fmla="*/ 295275 h 2257425"/>
                  <a:gd name="connsiteX151" fmla="*/ 1476375 w 2276480"/>
                  <a:gd name="connsiteY151" fmla="*/ 309563 h 2257425"/>
                  <a:gd name="connsiteX152" fmla="*/ 1462087 w 2276480"/>
                  <a:gd name="connsiteY152" fmla="*/ 328613 h 2257425"/>
                  <a:gd name="connsiteX153" fmla="*/ 1447800 w 2276480"/>
                  <a:gd name="connsiteY153" fmla="*/ 338138 h 2257425"/>
                  <a:gd name="connsiteX154" fmla="*/ 1414462 w 2276480"/>
                  <a:gd name="connsiteY154" fmla="*/ 366713 h 2257425"/>
                  <a:gd name="connsiteX155" fmla="*/ 1390650 w 2276480"/>
                  <a:gd name="connsiteY155" fmla="*/ 390525 h 2257425"/>
                  <a:gd name="connsiteX156" fmla="*/ 1376362 w 2276480"/>
                  <a:gd name="connsiteY156" fmla="*/ 409575 h 2257425"/>
                  <a:gd name="connsiteX157" fmla="*/ 1347787 w 2276480"/>
                  <a:gd name="connsiteY157" fmla="*/ 433388 h 2257425"/>
                  <a:gd name="connsiteX158" fmla="*/ 1333500 w 2276480"/>
                  <a:gd name="connsiteY158" fmla="*/ 438150 h 2257425"/>
                  <a:gd name="connsiteX159" fmla="*/ 1300162 w 2276480"/>
                  <a:gd name="connsiteY159" fmla="*/ 466725 h 2257425"/>
                  <a:gd name="connsiteX160" fmla="*/ 1271587 w 2276480"/>
                  <a:gd name="connsiteY160" fmla="*/ 500063 h 2257425"/>
                  <a:gd name="connsiteX161" fmla="*/ 1257300 w 2276480"/>
                  <a:gd name="connsiteY161" fmla="*/ 509588 h 2257425"/>
                  <a:gd name="connsiteX162" fmla="*/ 1238250 w 2276480"/>
                  <a:gd name="connsiteY162" fmla="*/ 523875 h 2257425"/>
                  <a:gd name="connsiteX163" fmla="*/ 1209675 w 2276480"/>
                  <a:gd name="connsiteY163" fmla="*/ 547688 h 2257425"/>
                  <a:gd name="connsiteX164" fmla="*/ 1171575 w 2276480"/>
                  <a:gd name="connsiteY164" fmla="*/ 600075 h 2257425"/>
                  <a:gd name="connsiteX165" fmla="*/ 1133475 w 2276480"/>
                  <a:gd name="connsiteY165" fmla="*/ 623888 h 2257425"/>
                  <a:gd name="connsiteX166" fmla="*/ 1114425 w 2276480"/>
                  <a:gd name="connsiteY166" fmla="*/ 652463 h 2257425"/>
                  <a:gd name="connsiteX167" fmla="*/ 1104900 w 2276480"/>
                  <a:gd name="connsiteY167" fmla="*/ 671513 h 2257425"/>
                  <a:gd name="connsiteX168" fmla="*/ 1090612 w 2276480"/>
                  <a:gd name="connsiteY168" fmla="*/ 685800 h 2257425"/>
                  <a:gd name="connsiteX169" fmla="*/ 1076325 w 2276480"/>
                  <a:gd name="connsiteY169" fmla="*/ 704850 h 2257425"/>
                  <a:gd name="connsiteX170" fmla="*/ 1062037 w 2276480"/>
                  <a:gd name="connsiteY170" fmla="*/ 719138 h 2257425"/>
                  <a:gd name="connsiteX171" fmla="*/ 1033462 w 2276480"/>
                  <a:gd name="connsiteY171" fmla="*/ 747713 h 2257425"/>
                  <a:gd name="connsiteX172" fmla="*/ 1019175 w 2276480"/>
                  <a:gd name="connsiteY172" fmla="*/ 766763 h 2257425"/>
                  <a:gd name="connsiteX173" fmla="*/ 1009650 w 2276480"/>
                  <a:gd name="connsiteY173" fmla="*/ 785813 h 2257425"/>
                  <a:gd name="connsiteX174" fmla="*/ 942975 w 2276480"/>
                  <a:gd name="connsiteY174" fmla="*/ 842963 h 2257425"/>
                  <a:gd name="connsiteX175" fmla="*/ 919162 w 2276480"/>
                  <a:gd name="connsiteY175" fmla="*/ 881063 h 2257425"/>
                  <a:gd name="connsiteX176" fmla="*/ 895350 w 2276480"/>
                  <a:gd name="connsiteY176" fmla="*/ 914400 h 2257425"/>
                  <a:gd name="connsiteX177" fmla="*/ 876300 w 2276480"/>
                  <a:gd name="connsiteY177" fmla="*/ 947738 h 2257425"/>
                  <a:gd name="connsiteX178" fmla="*/ 862012 w 2276480"/>
                  <a:gd name="connsiteY178" fmla="*/ 962025 h 2257425"/>
                  <a:gd name="connsiteX179" fmla="*/ 842962 w 2276480"/>
                  <a:gd name="connsiteY179" fmla="*/ 990600 h 2257425"/>
                  <a:gd name="connsiteX180" fmla="*/ 833437 w 2276480"/>
                  <a:gd name="connsiteY180" fmla="*/ 1023938 h 2257425"/>
                  <a:gd name="connsiteX181" fmla="*/ 819150 w 2276480"/>
                  <a:gd name="connsiteY181" fmla="*/ 1052513 h 2257425"/>
                  <a:gd name="connsiteX182" fmla="*/ 814387 w 2276480"/>
                  <a:gd name="connsiteY182" fmla="*/ 1066800 h 2257425"/>
                  <a:gd name="connsiteX183" fmla="*/ 804862 w 2276480"/>
                  <a:gd name="connsiteY183" fmla="*/ 1123950 h 2257425"/>
                  <a:gd name="connsiteX184" fmla="*/ 790575 w 2276480"/>
                  <a:gd name="connsiteY184" fmla="*/ 1157288 h 2257425"/>
                  <a:gd name="connsiteX185" fmla="*/ 785812 w 2276480"/>
                  <a:gd name="connsiteY185" fmla="*/ 1171575 h 2257425"/>
                  <a:gd name="connsiteX186" fmla="*/ 776287 w 2276480"/>
                  <a:gd name="connsiteY186" fmla="*/ 1209675 h 2257425"/>
                  <a:gd name="connsiteX187" fmla="*/ 771525 w 2276480"/>
                  <a:gd name="connsiteY187" fmla="*/ 1233488 h 2257425"/>
                  <a:gd name="connsiteX188" fmla="*/ 762000 w 2276480"/>
                  <a:gd name="connsiteY188"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609725 w 2276480"/>
                  <a:gd name="connsiteY72" fmla="*/ 2257425 h 2257425"/>
                  <a:gd name="connsiteX73" fmla="*/ 1714500 w 2276480"/>
                  <a:gd name="connsiteY73" fmla="*/ 2252663 h 2257425"/>
                  <a:gd name="connsiteX74" fmla="*/ 1728787 w 2276480"/>
                  <a:gd name="connsiteY74" fmla="*/ 2247900 h 2257425"/>
                  <a:gd name="connsiteX75" fmla="*/ 1762125 w 2276480"/>
                  <a:gd name="connsiteY75" fmla="*/ 2238375 h 2257425"/>
                  <a:gd name="connsiteX76" fmla="*/ 1790700 w 2276480"/>
                  <a:gd name="connsiteY76" fmla="*/ 2219325 h 2257425"/>
                  <a:gd name="connsiteX77" fmla="*/ 1819275 w 2276480"/>
                  <a:gd name="connsiteY77" fmla="*/ 2209800 h 2257425"/>
                  <a:gd name="connsiteX78" fmla="*/ 1847850 w 2276480"/>
                  <a:gd name="connsiteY78" fmla="*/ 2190750 h 2257425"/>
                  <a:gd name="connsiteX79" fmla="*/ 1862137 w 2276480"/>
                  <a:gd name="connsiteY79" fmla="*/ 2181225 h 2257425"/>
                  <a:gd name="connsiteX80" fmla="*/ 1876425 w 2276480"/>
                  <a:gd name="connsiteY80" fmla="*/ 2176463 h 2257425"/>
                  <a:gd name="connsiteX81" fmla="*/ 1890712 w 2276480"/>
                  <a:gd name="connsiteY81" fmla="*/ 2162175 h 2257425"/>
                  <a:gd name="connsiteX82" fmla="*/ 1933575 w 2276480"/>
                  <a:gd name="connsiteY82" fmla="*/ 2133600 h 2257425"/>
                  <a:gd name="connsiteX83" fmla="*/ 1971675 w 2276480"/>
                  <a:gd name="connsiteY83" fmla="*/ 2105025 h 2257425"/>
                  <a:gd name="connsiteX84" fmla="*/ 1985962 w 2276480"/>
                  <a:gd name="connsiteY84" fmla="*/ 2095500 h 2257425"/>
                  <a:gd name="connsiteX85" fmla="*/ 2000250 w 2276480"/>
                  <a:gd name="connsiteY85" fmla="*/ 2090738 h 2257425"/>
                  <a:gd name="connsiteX86" fmla="*/ 2028825 w 2276480"/>
                  <a:gd name="connsiteY86" fmla="*/ 2066925 h 2257425"/>
                  <a:gd name="connsiteX87" fmla="*/ 2076450 w 2276480"/>
                  <a:gd name="connsiteY87" fmla="*/ 2033588 h 2257425"/>
                  <a:gd name="connsiteX88" fmla="*/ 2105025 w 2276480"/>
                  <a:gd name="connsiteY88" fmla="*/ 2005013 h 2257425"/>
                  <a:gd name="connsiteX89" fmla="*/ 2114550 w 2276480"/>
                  <a:gd name="connsiteY89" fmla="*/ 1985963 h 2257425"/>
                  <a:gd name="connsiteX90" fmla="*/ 2124075 w 2276480"/>
                  <a:gd name="connsiteY90" fmla="*/ 1971675 h 2257425"/>
                  <a:gd name="connsiteX91" fmla="*/ 2143125 w 2276480"/>
                  <a:gd name="connsiteY91" fmla="*/ 1928813 h 2257425"/>
                  <a:gd name="connsiteX92" fmla="*/ 2162175 w 2276480"/>
                  <a:gd name="connsiteY92" fmla="*/ 1885950 h 2257425"/>
                  <a:gd name="connsiteX93" fmla="*/ 2171700 w 2276480"/>
                  <a:gd name="connsiteY93" fmla="*/ 1857375 h 2257425"/>
                  <a:gd name="connsiteX94" fmla="*/ 2181225 w 2276480"/>
                  <a:gd name="connsiteY94" fmla="*/ 1814513 h 2257425"/>
                  <a:gd name="connsiteX95" fmla="*/ 2185987 w 2276480"/>
                  <a:gd name="connsiteY95" fmla="*/ 1743075 h 2257425"/>
                  <a:gd name="connsiteX96" fmla="*/ 2190750 w 2276480"/>
                  <a:gd name="connsiteY96" fmla="*/ 1709738 h 2257425"/>
                  <a:gd name="connsiteX97" fmla="*/ 2205037 w 2276480"/>
                  <a:gd name="connsiteY97" fmla="*/ 1547813 h 2257425"/>
                  <a:gd name="connsiteX98" fmla="*/ 2200275 w 2276480"/>
                  <a:gd name="connsiteY98" fmla="*/ 1504950 h 2257425"/>
                  <a:gd name="connsiteX99" fmla="*/ 2200275 w 2276480"/>
                  <a:gd name="connsiteY99" fmla="*/ 1419225 h 2257425"/>
                  <a:gd name="connsiteX100" fmla="*/ 2195512 w 2276480"/>
                  <a:gd name="connsiteY100" fmla="*/ 1285875 h 2257425"/>
                  <a:gd name="connsiteX101" fmla="*/ 2190750 w 2276480"/>
                  <a:gd name="connsiteY101" fmla="*/ 1266825 h 2257425"/>
                  <a:gd name="connsiteX102" fmla="*/ 2181225 w 2276480"/>
                  <a:gd name="connsiteY102" fmla="*/ 1200150 h 2257425"/>
                  <a:gd name="connsiteX103" fmla="*/ 2176462 w 2276480"/>
                  <a:gd name="connsiteY103" fmla="*/ 933450 h 2257425"/>
                  <a:gd name="connsiteX104" fmla="*/ 2171700 w 2276480"/>
                  <a:gd name="connsiteY104" fmla="*/ 914400 h 2257425"/>
                  <a:gd name="connsiteX105" fmla="*/ 2181225 w 2276480"/>
                  <a:gd name="connsiteY105" fmla="*/ 676275 h 2257425"/>
                  <a:gd name="connsiteX106" fmla="*/ 2190750 w 2276480"/>
                  <a:gd name="connsiteY106" fmla="*/ 538163 h 2257425"/>
                  <a:gd name="connsiteX107" fmla="*/ 2195512 w 2276480"/>
                  <a:gd name="connsiteY107" fmla="*/ 500063 h 2257425"/>
                  <a:gd name="connsiteX108" fmla="*/ 2209800 w 2276480"/>
                  <a:gd name="connsiteY108" fmla="*/ 452438 h 2257425"/>
                  <a:gd name="connsiteX109" fmla="*/ 2224087 w 2276480"/>
                  <a:gd name="connsiteY109" fmla="*/ 381000 h 2257425"/>
                  <a:gd name="connsiteX110" fmla="*/ 2228850 w 2276480"/>
                  <a:gd name="connsiteY110" fmla="*/ 366713 h 2257425"/>
                  <a:gd name="connsiteX111" fmla="*/ 2238375 w 2276480"/>
                  <a:gd name="connsiteY111" fmla="*/ 352425 h 2257425"/>
                  <a:gd name="connsiteX112" fmla="*/ 2243137 w 2276480"/>
                  <a:gd name="connsiteY112" fmla="*/ 338138 h 2257425"/>
                  <a:gd name="connsiteX113" fmla="*/ 2252662 w 2276480"/>
                  <a:gd name="connsiteY113" fmla="*/ 295275 h 2257425"/>
                  <a:gd name="connsiteX114" fmla="*/ 2257425 w 2276480"/>
                  <a:gd name="connsiteY114" fmla="*/ 280988 h 2257425"/>
                  <a:gd name="connsiteX115" fmla="*/ 2262187 w 2276480"/>
                  <a:gd name="connsiteY115" fmla="*/ 257175 h 2257425"/>
                  <a:gd name="connsiteX116" fmla="*/ 2271712 w 2276480"/>
                  <a:gd name="connsiteY116" fmla="*/ 214313 h 2257425"/>
                  <a:gd name="connsiteX117" fmla="*/ 2271712 w 2276480"/>
                  <a:gd name="connsiteY117" fmla="*/ 100013 h 2257425"/>
                  <a:gd name="connsiteX118" fmla="*/ 2262187 w 2276480"/>
                  <a:gd name="connsiteY118" fmla="*/ 66675 h 2257425"/>
                  <a:gd name="connsiteX119" fmla="*/ 2247900 w 2276480"/>
                  <a:gd name="connsiteY119" fmla="*/ 52388 h 2257425"/>
                  <a:gd name="connsiteX120" fmla="*/ 2209800 w 2276480"/>
                  <a:gd name="connsiteY120" fmla="*/ 19050 h 2257425"/>
                  <a:gd name="connsiteX121" fmla="*/ 2195512 w 2276480"/>
                  <a:gd name="connsiteY121" fmla="*/ 9525 h 2257425"/>
                  <a:gd name="connsiteX122" fmla="*/ 2181225 w 2276480"/>
                  <a:gd name="connsiteY122" fmla="*/ 0 h 2257425"/>
                  <a:gd name="connsiteX123" fmla="*/ 2133600 w 2276480"/>
                  <a:gd name="connsiteY123" fmla="*/ 4763 h 2257425"/>
                  <a:gd name="connsiteX124" fmla="*/ 2119312 w 2276480"/>
                  <a:gd name="connsiteY124" fmla="*/ 9525 h 2257425"/>
                  <a:gd name="connsiteX125" fmla="*/ 2109787 w 2276480"/>
                  <a:gd name="connsiteY125" fmla="*/ 23813 h 2257425"/>
                  <a:gd name="connsiteX126" fmla="*/ 2066925 w 2276480"/>
                  <a:gd name="connsiteY126" fmla="*/ 47625 h 2257425"/>
                  <a:gd name="connsiteX127" fmla="*/ 2052637 w 2276480"/>
                  <a:gd name="connsiteY127" fmla="*/ 57150 h 2257425"/>
                  <a:gd name="connsiteX128" fmla="*/ 2028825 w 2276480"/>
                  <a:gd name="connsiteY128" fmla="*/ 61913 h 2257425"/>
                  <a:gd name="connsiteX129" fmla="*/ 2000250 w 2276480"/>
                  <a:gd name="connsiteY129" fmla="*/ 71438 h 2257425"/>
                  <a:gd name="connsiteX130" fmla="*/ 1985962 w 2276480"/>
                  <a:gd name="connsiteY130" fmla="*/ 76200 h 2257425"/>
                  <a:gd name="connsiteX131" fmla="*/ 1971675 w 2276480"/>
                  <a:gd name="connsiteY131" fmla="*/ 80963 h 2257425"/>
                  <a:gd name="connsiteX132" fmla="*/ 1952625 w 2276480"/>
                  <a:gd name="connsiteY132" fmla="*/ 85725 h 2257425"/>
                  <a:gd name="connsiteX133" fmla="*/ 1924050 w 2276480"/>
                  <a:gd name="connsiteY133" fmla="*/ 95250 h 2257425"/>
                  <a:gd name="connsiteX134" fmla="*/ 1909762 w 2276480"/>
                  <a:gd name="connsiteY134" fmla="*/ 100013 h 2257425"/>
                  <a:gd name="connsiteX135" fmla="*/ 1890712 w 2276480"/>
                  <a:gd name="connsiteY135" fmla="*/ 104775 h 2257425"/>
                  <a:gd name="connsiteX136" fmla="*/ 1852612 w 2276480"/>
                  <a:gd name="connsiteY136" fmla="*/ 119063 h 2257425"/>
                  <a:gd name="connsiteX137" fmla="*/ 1814512 w 2276480"/>
                  <a:gd name="connsiteY137" fmla="*/ 138113 h 2257425"/>
                  <a:gd name="connsiteX138" fmla="*/ 1800225 w 2276480"/>
                  <a:gd name="connsiteY138" fmla="*/ 142875 h 2257425"/>
                  <a:gd name="connsiteX139" fmla="*/ 1743075 w 2276480"/>
                  <a:gd name="connsiteY139" fmla="*/ 152400 h 2257425"/>
                  <a:gd name="connsiteX140" fmla="*/ 1728787 w 2276480"/>
                  <a:gd name="connsiteY140" fmla="*/ 157163 h 2257425"/>
                  <a:gd name="connsiteX141" fmla="*/ 1690687 w 2276480"/>
                  <a:gd name="connsiteY141" fmla="*/ 166688 h 2257425"/>
                  <a:gd name="connsiteX142" fmla="*/ 1652587 w 2276480"/>
                  <a:gd name="connsiteY142" fmla="*/ 185738 h 2257425"/>
                  <a:gd name="connsiteX143" fmla="*/ 1638300 w 2276480"/>
                  <a:gd name="connsiteY143" fmla="*/ 195263 h 2257425"/>
                  <a:gd name="connsiteX144" fmla="*/ 1619250 w 2276480"/>
                  <a:gd name="connsiteY144" fmla="*/ 209550 h 2257425"/>
                  <a:gd name="connsiteX145" fmla="*/ 1600200 w 2276480"/>
                  <a:gd name="connsiteY145" fmla="*/ 219075 h 2257425"/>
                  <a:gd name="connsiteX146" fmla="*/ 1571625 w 2276480"/>
                  <a:gd name="connsiteY146" fmla="*/ 233363 h 2257425"/>
                  <a:gd name="connsiteX147" fmla="*/ 1557337 w 2276480"/>
                  <a:gd name="connsiteY147" fmla="*/ 252413 h 2257425"/>
                  <a:gd name="connsiteX148" fmla="*/ 1509712 w 2276480"/>
                  <a:gd name="connsiteY148" fmla="*/ 280988 h 2257425"/>
                  <a:gd name="connsiteX149" fmla="*/ 1495425 w 2276480"/>
                  <a:gd name="connsiteY149" fmla="*/ 295275 h 2257425"/>
                  <a:gd name="connsiteX150" fmla="*/ 1476375 w 2276480"/>
                  <a:gd name="connsiteY150" fmla="*/ 309563 h 2257425"/>
                  <a:gd name="connsiteX151" fmla="*/ 1462087 w 2276480"/>
                  <a:gd name="connsiteY151" fmla="*/ 328613 h 2257425"/>
                  <a:gd name="connsiteX152" fmla="*/ 1447800 w 2276480"/>
                  <a:gd name="connsiteY152" fmla="*/ 338138 h 2257425"/>
                  <a:gd name="connsiteX153" fmla="*/ 1414462 w 2276480"/>
                  <a:gd name="connsiteY153" fmla="*/ 366713 h 2257425"/>
                  <a:gd name="connsiteX154" fmla="*/ 1390650 w 2276480"/>
                  <a:gd name="connsiteY154" fmla="*/ 390525 h 2257425"/>
                  <a:gd name="connsiteX155" fmla="*/ 1376362 w 2276480"/>
                  <a:gd name="connsiteY155" fmla="*/ 409575 h 2257425"/>
                  <a:gd name="connsiteX156" fmla="*/ 1347787 w 2276480"/>
                  <a:gd name="connsiteY156" fmla="*/ 433388 h 2257425"/>
                  <a:gd name="connsiteX157" fmla="*/ 1333500 w 2276480"/>
                  <a:gd name="connsiteY157" fmla="*/ 438150 h 2257425"/>
                  <a:gd name="connsiteX158" fmla="*/ 1300162 w 2276480"/>
                  <a:gd name="connsiteY158" fmla="*/ 466725 h 2257425"/>
                  <a:gd name="connsiteX159" fmla="*/ 1271587 w 2276480"/>
                  <a:gd name="connsiteY159" fmla="*/ 500063 h 2257425"/>
                  <a:gd name="connsiteX160" fmla="*/ 1257300 w 2276480"/>
                  <a:gd name="connsiteY160" fmla="*/ 509588 h 2257425"/>
                  <a:gd name="connsiteX161" fmla="*/ 1238250 w 2276480"/>
                  <a:gd name="connsiteY161" fmla="*/ 523875 h 2257425"/>
                  <a:gd name="connsiteX162" fmla="*/ 1209675 w 2276480"/>
                  <a:gd name="connsiteY162" fmla="*/ 547688 h 2257425"/>
                  <a:gd name="connsiteX163" fmla="*/ 1171575 w 2276480"/>
                  <a:gd name="connsiteY163" fmla="*/ 600075 h 2257425"/>
                  <a:gd name="connsiteX164" fmla="*/ 1133475 w 2276480"/>
                  <a:gd name="connsiteY164" fmla="*/ 623888 h 2257425"/>
                  <a:gd name="connsiteX165" fmla="*/ 1114425 w 2276480"/>
                  <a:gd name="connsiteY165" fmla="*/ 652463 h 2257425"/>
                  <a:gd name="connsiteX166" fmla="*/ 1104900 w 2276480"/>
                  <a:gd name="connsiteY166" fmla="*/ 671513 h 2257425"/>
                  <a:gd name="connsiteX167" fmla="*/ 1090612 w 2276480"/>
                  <a:gd name="connsiteY167" fmla="*/ 685800 h 2257425"/>
                  <a:gd name="connsiteX168" fmla="*/ 1076325 w 2276480"/>
                  <a:gd name="connsiteY168" fmla="*/ 704850 h 2257425"/>
                  <a:gd name="connsiteX169" fmla="*/ 1062037 w 2276480"/>
                  <a:gd name="connsiteY169" fmla="*/ 719138 h 2257425"/>
                  <a:gd name="connsiteX170" fmla="*/ 1033462 w 2276480"/>
                  <a:gd name="connsiteY170" fmla="*/ 747713 h 2257425"/>
                  <a:gd name="connsiteX171" fmla="*/ 1019175 w 2276480"/>
                  <a:gd name="connsiteY171" fmla="*/ 766763 h 2257425"/>
                  <a:gd name="connsiteX172" fmla="*/ 1009650 w 2276480"/>
                  <a:gd name="connsiteY172" fmla="*/ 785813 h 2257425"/>
                  <a:gd name="connsiteX173" fmla="*/ 942975 w 2276480"/>
                  <a:gd name="connsiteY173" fmla="*/ 842963 h 2257425"/>
                  <a:gd name="connsiteX174" fmla="*/ 919162 w 2276480"/>
                  <a:gd name="connsiteY174" fmla="*/ 881063 h 2257425"/>
                  <a:gd name="connsiteX175" fmla="*/ 895350 w 2276480"/>
                  <a:gd name="connsiteY175" fmla="*/ 914400 h 2257425"/>
                  <a:gd name="connsiteX176" fmla="*/ 876300 w 2276480"/>
                  <a:gd name="connsiteY176" fmla="*/ 947738 h 2257425"/>
                  <a:gd name="connsiteX177" fmla="*/ 862012 w 2276480"/>
                  <a:gd name="connsiteY177" fmla="*/ 962025 h 2257425"/>
                  <a:gd name="connsiteX178" fmla="*/ 842962 w 2276480"/>
                  <a:gd name="connsiteY178" fmla="*/ 990600 h 2257425"/>
                  <a:gd name="connsiteX179" fmla="*/ 833437 w 2276480"/>
                  <a:gd name="connsiteY179" fmla="*/ 1023938 h 2257425"/>
                  <a:gd name="connsiteX180" fmla="*/ 819150 w 2276480"/>
                  <a:gd name="connsiteY180" fmla="*/ 1052513 h 2257425"/>
                  <a:gd name="connsiteX181" fmla="*/ 814387 w 2276480"/>
                  <a:gd name="connsiteY181" fmla="*/ 1066800 h 2257425"/>
                  <a:gd name="connsiteX182" fmla="*/ 804862 w 2276480"/>
                  <a:gd name="connsiteY182" fmla="*/ 1123950 h 2257425"/>
                  <a:gd name="connsiteX183" fmla="*/ 790575 w 2276480"/>
                  <a:gd name="connsiteY183" fmla="*/ 1157288 h 2257425"/>
                  <a:gd name="connsiteX184" fmla="*/ 785812 w 2276480"/>
                  <a:gd name="connsiteY184" fmla="*/ 1171575 h 2257425"/>
                  <a:gd name="connsiteX185" fmla="*/ 776287 w 2276480"/>
                  <a:gd name="connsiteY185" fmla="*/ 1209675 h 2257425"/>
                  <a:gd name="connsiteX186" fmla="*/ 771525 w 2276480"/>
                  <a:gd name="connsiteY186" fmla="*/ 1233488 h 2257425"/>
                  <a:gd name="connsiteX187" fmla="*/ 762000 w 2276480"/>
                  <a:gd name="connsiteY187"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42900 w 2276480"/>
                  <a:gd name="connsiteY43" fmla="*/ 1881188 h 2257425"/>
                  <a:gd name="connsiteX44" fmla="*/ 390525 w 2276480"/>
                  <a:gd name="connsiteY44" fmla="*/ 1900238 h 2257425"/>
                  <a:gd name="connsiteX45" fmla="*/ 423862 w 2276480"/>
                  <a:gd name="connsiteY45" fmla="*/ 1909763 h 2257425"/>
                  <a:gd name="connsiteX46" fmla="*/ 452437 w 2276480"/>
                  <a:gd name="connsiteY46" fmla="*/ 1919288 h 2257425"/>
                  <a:gd name="connsiteX47" fmla="*/ 500062 w 2276480"/>
                  <a:gd name="connsiteY47" fmla="*/ 1943100 h 2257425"/>
                  <a:gd name="connsiteX48" fmla="*/ 514350 w 2276480"/>
                  <a:gd name="connsiteY48" fmla="*/ 1952625 h 2257425"/>
                  <a:gd name="connsiteX49" fmla="*/ 566737 w 2276480"/>
                  <a:gd name="connsiteY49" fmla="*/ 1971675 h 2257425"/>
                  <a:gd name="connsiteX50" fmla="*/ 619125 w 2276480"/>
                  <a:gd name="connsiteY50" fmla="*/ 1990725 h 2257425"/>
                  <a:gd name="connsiteX51" fmla="*/ 657225 w 2276480"/>
                  <a:gd name="connsiteY51" fmla="*/ 2009775 h 2257425"/>
                  <a:gd name="connsiteX52" fmla="*/ 685800 w 2276480"/>
                  <a:gd name="connsiteY52" fmla="*/ 2019300 h 2257425"/>
                  <a:gd name="connsiteX53" fmla="*/ 719137 w 2276480"/>
                  <a:gd name="connsiteY53" fmla="*/ 2033588 h 2257425"/>
                  <a:gd name="connsiteX54" fmla="*/ 776287 w 2276480"/>
                  <a:gd name="connsiteY54" fmla="*/ 2057400 h 2257425"/>
                  <a:gd name="connsiteX55" fmla="*/ 823912 w 2276480"/>
                  <a:gd name="connsiteY55" fmla="*/ 2076450 h 2257425"/>
                  <a:gd name="connsiteX56" fmla="*/ 852487 w 2276480"/>
                  <a:gd name="connsiteY56" fmla="*/ 2085975 h 2257425"/>
                  <a:gd name="connsiteX57" fmla="*/ 871537 w 2276480"/>
                  <a:gd name="connsiteY57" fmla="*/ 2090738 h 2257425"/>
                  <a:gd name="connsiteX58" fmla="*/ 914400 w 2276480"/>
                  <a:gd name="connsiteY58" fmla="*/ 2105025 h 2257425"/>
                  <a:gd name="connsiteX59" fmla="*/ 928687 w 2276480"/>
                  <a:gd name="connsiteY59" fmla="*/ 2109788 h 2257425"/>
                  <a:gd name="connsiteX60" fmla="*/ 962025 w 2276480"/>
                  <a:gd name="connsiteY60" fmla="*/ 2119313 h 2257425"/>
                  <a:gd name="connsiteX61" fmla="*/ 1009650 w 2276480"/>
                  <a:gd name="connsiteY61" fmla="*/ 2128838 h 2257425"/>
                  <a:gd name="connsiteX62" fmla="*/ 1028700 w 2276480"/>
                  <a:gd name="connsiteY62" fmla="*/ 2133600 h 2257425"/>
                  <a:gd name="connsiteX63" fmla="*/ 1057275 w 2276480"/>
                  <a:gd name="connsiteY63" fmla="*/ 2143125 h 2257425"/>
                  <a:gd name="connsiteX64" fmla="*/ 1104900 w 2276480"/>
                  <a:gd name="connsiteY64" fmla="*/ 2152650 h 2257425"/>
                  <a:gd name="connsiteX65" fmla="*/ 1138237 w 2276480"/>
                  <a:gd name="connsiteY65" fmla="*/ 2162175 h 2257425"/>
                  <a:gd name="connsiteX66" fmla="*/ 1171575 w 2276480"/>
                  <a:gd name="connsiteY66" fmla="*/ 2171700 h 2257425"/>
                  <a:gd name="connsiteX67" fmla="*/ 1252537 w 2276480"/>
                  <a:gd name="connsiteY67" fmla="*/ 2185988 h 2257425"/>
                  <a:gd name="connsiteX68" fmla="*/ 1328737 w 2276480"/>
                  <a:gd name="connsiteY68" fmla="*/ 2205038 h 2257425"/>
                  <a:gd name="connsiteX69" fmla="*/ 1376362 w 2276480"/>
                  <a:gd name="connsiteY69" fmla="*/ 2219325 h 2257425"/>
                  <a:gd name="connsiteX70" fmla="*/ 1457325 w 2276480"/>
                  <a:gd name="connsiteY70" fmla="*/ 2233613 h 2257425"/>
                  <a:gd name="connsiteX71" fmla="*/ 1609725 w 2276480"/>
                  <a:gd name="connsiteY71" fmla="*/ 2257425 h 2257425"/>
                  <a:gd name="connsiteX72" fmla="*/ 1714500 w 2276480"/>
                  <a:gd name="connsiteY72" fmla="*/ 2252663 h 2257425"/>
                  <a:gd name="connsiteX73" fmla="*/ 1728787 w 2276480"/>
                  <a:gd name="connsiteY73" fmla="*/ 2247900 h 2257425"/>
                  <a:gd name="connsiteX74" fmla="*/ 1762125 w 2276480"/>
                  <a:gd name="connsiteY74" fmla="*/ 2238375 h 2257425"/>
                  <a:gd name="connsiteX75" fmla="*/ 1790700 w 2276480"/>
                  <a:gd name="connsiteY75" fmla="*/ 2219325 h 2257425"/>
                  <a:gd name="connsiteX76" fmla="*/ 1819275 w 2276480"/>
                  <a:gd name="connsiteY76" fmla="*/ 2209800 h 2257425"/>
                  <a:gd name="connsiteX77" fmla="*/ 1847850 w 2276480"/>
                  <a:gd name="connsiteY77" fmla="*/ 2190750 h 2257425"/>
                  <a:gd name="connsiteX78" fmla="*/ 1862137 w 2276480"/>
                  <a:gd name="connsiteY78" fmla="*/ 2181225 h 2257425"/>
                  <a:gd name="connsiteX79" fmla="*/ 1876425 w 2276480"/>
                  <a:gd name="connsiteY79" fmla="*/ 2176463 h 2257425"/>
                  <a:gd name="connsiteX80" fmla="*/ 1890712 w 2276480"/>
                  <a:gd name="connsiteY80" fmla="*/ 2162175 h 2257425"/>
                  <a:gd name="connsiteX81" fmla="*/ 1933575 w 2276480"/>
                  <a:gd name="connsiteY81" fmla="*/ 2133600 h 2257425"/>
                  <a:gd name="connsiteX82" fmla="*/ 1971675 w 2276480"/>
                  <a:gd name="connsiteY82" fmla="*/ 2105025 h 2257425"/>
                  <a:gd name="connsiteX83" fmla="*/ 1985962 w 2276480"/>
                  <a:gd name="connsiteY83" fmla="*/ 2095500 h 2257425"/>
                  <a:gd name="connsiteX84" fmla="*/ 2000250 w 2276480"/>
                  <a:gd name="connsiteY84" fmla="*/ 2090738 h 2257425"/>
                  <a:gd name="connsiteX85" fmla="*/ 2028825 w 2276480"/>
                  <a:gd name="connsiteY85" fmla="*/ 2066925 h 2257425"/>
                  <a:gd name="connsiteX86" fmla="*/ 2076450 w 2276480"/>
                  <a:gd name="connsiteY86" fmla="*/ 2033588 h 2257425"/>
                  <a:gd name="connsiteX87" fmla="*/ 2105025 w 2276480"/>
                  <a:gd name="connsiteY87" fmla="*/ 2005013 h 2257425"/>
                  <a:gd name="connsiteX88" fmla="*/ 2114550 w 2276480"/>
                  <a:gd name="connsiteY88" fmla="*/ 1985963 h 2257425"/>
                  <a:gd name="connsiteX89" fmla="*/ 2124075 w 2276480"/>
                  <a:gd name="connsiteY89" fmla="*/ 1971675 h 2257425"/>
                  <a:gd name="connsiteX90" fmla="*/ 2143125 w 2276480"/>
                  <a:gd name="connsiteY90" fmla="*/ 1928813 h 2257425"/>
                  <a:gd name="connsiteX91" fmla="*/ 2162175 w 2276480"/>
                  <a:gd name="connsiteY91" fmla="*/ 1885950 h 2257425"/>
                  <a:gd name="connsiteX92" fmla="*/ 2171700 w 2276480"/>
                  <a:gd name="connsiteY92" fmla="*/ 1857375 h 2257425"/>
                  <a:gd name="connsiteX93" fmla="*/ 2181225 w 2276480"/>
                  <a:gd name="connsiteY93" fmla="*/ 1814513 h 2257425"/>
                  <a:gd name="connsiteX94" fmla="*/ 2185987 w 2276480"/>
                  <a:gd name="connsiteY94" fmla="*/ 1743075 h 2257425"/>
                  <a:gd name="connsiteX95" fmla="*/ 2190750 w 2276480"/>
                  <a:gd name="connsiteY95" fmla="*/ 1709738 h 2257425"/>
                  <a:gd name="connsiteX96" fmla="*/ 2205037 w 2276480"/>
                  <a:gd name="connsiteY96" fmla="*/ 1547813 h 2257425"/>
                  <a:gd name="connsiteX97" fmla="*/ 2200275 w 2276480"/>
                  <a:gd name="connsiteY97" fmla="*/ 1504950 h 2257425"/>
                  <a:gd name="connsiteX98" fmla="*/ 2200275 w 2276480"/>
                  <a:gd name="connsiteY98" fmla="*/ 1419225 h 2257425"/>
                  <a:gd name="connsiteX99" fmla="*/ 2195512 w 2276480"/>
                  <a:gd name="connsiteY99" fmla="*/ 1285875 h 2257425"/>
                  <a:gd name="connsiteX100" fmla="*/ 2190750 w 2276480"/>
                  <a:gd name="connsiteY100" fmla="*/ 1266825 h 2257425"/>
                  <a:gd name="connsiteX101" fmla="*/ 2181225 w 2276480"/>
                  <a:gd name="connsiteY101" fmla="*/ 1200150 h 2257425"/>
                  <a:gd name="connsiteX102" fmla="*/ 2176462 w 2276480"/>
                  <a:gd name="connsiteY102" fmla="*/ 933450 h 2257425"/>
                  <a:gd name="connsiteX103" fmla="*/ 2171700 w 2276480"/>
                  <a:gd name="connsiteY103" fmla="*/ 914400 h 2257425"/>
                  <a:gd name="connsiteX104" fmla="*/ 2181225 w 2276480"/>
                  <a:gd name="connsiteY104" fmla="*/ 676275 h 2257425"/>
                  <a:gd name="connsiteX105" fmla="*/ 2190750 w 2276480"/>
                  <a:gd name="connsiteY105" fmla="*/ 538163 h 2257425"/>
                  <a:gd name="connsiteX106" fmla="*/ 2195512 w 2276480"/>
                  <a:gd name="connsiteY106" fmla="*/ 500063 h 2257425"/>
                  <a:gd name="connsiteX107" fmla="*/ 2209800 w 2276480"/>
                  <a:gd name="connsiteY107" fmla="*/ 452438 h 2257425"/>
                  <a:gd name="connsiteX108" fmla="*/ 2224087 w 2276480"/>
                  <a:gd name="connsiteY108" fmla="*/ 381000 h 2257425"/>
                  <a:gd name="connsiteX109" fmla="*/ 2228850 w 2276480"/>
                  <a:gd name="connsiteY109" fmla="*/ 366713 h 2257425"/>
                  <a:gd name="connsiteX110" fmla="*/ 2238375 w 2276480"/>
                  <a:gd name="connsiteY110" fmla="*/ 352425 h 2257425"/>
                  <a:gd name="connsiteX111" fmla="*/ 2243137 w 2276480"/>
                  <a:gd name="connsiteY111" fmla="*/ 338138 h 2257425"/>
                  <a:gd name="connsiteX112" fmla="*/ 2252662 w 2276480"/>
                  <a:gd name="connsiteY112" fmla="*/ 295275 h 2257425"/>
                  <a:gd name="connsiteX113" fmla="*/ 2257425 w 2276480"/>
                  <a:gd name="connsiteY113" fmla="*/ 280988 h 2257425"/>
                  <a:gd name="connsiteX114" fmla="*/ 2262187 w 2276480"/>
                  <a:gd name="connsiteY114" fmla="*/ 257175 h 2257425"/>
                  <a:gd name="connsiteX115" fmla="*/ 2271712 w 2276480"/>
                  <a:gd name="connsiteY115" fmla="*/ 214313 h 2257425"/>
                  <a:gd name="connsiteX116" fmla="*/ 2271712 w 2276480"/>
                  <a:gd name="connsiteY116" fmla="*/ 100013 h 2257425"/>
                  <a:gd name="connsiteX117" fmla="*/ 2262187 w 2276480"/>
                  <a:gd name="connsiteY117" fmla="*/ 66675 h 2257425"/>
                  <a:gd name="connsiteX118" fmla="*/ 2247900 w 2276480"/>
                  <a:gd name="connsiteY118" fmla="*/ 52388 h 2257425"/>
                  <a:gd name="connsiteX119" fmla="*/ 2209800 w 2276480"/>
                  <a:gd name="connsiteY119" fmla="*/ 19050 h 2257425"/>
                  <a:gd name="connsiteX120" fmla="*/ 2195512 w 2276480"/>
                  <a:gd name="connsiteY120" fmla="*/ 9525 h 2257425"/>
                  <a:gd name="connsiteX121" fmla="*/ 2181225 w 2276480"/>
                  <a:gd name="connsiteY121" fmla="*/ 0 h 2257425"/>
                  <a:gd name="connsiteX122" fmla="*/ 2133600 w 2276480"/>
                  <a:gd name="connsiteY122" fmla="*/ 4763 h 2257425"/>
                  <a:gd name="connsiteX123" fmla="*/ 2119312 w 2276480"/>
                  <a:gd name="connsiteY123" fmla="*/ 9525 h 2257425"/>
                  <a:gd name="connsiteX124" fmla="*/ 2109787 w 2276480"/>
                  <a:gd name="connsiteY124" fmla="*/ 23813 h 2257425"/>
                  <a:gd name="connsiteX125" fmla="*/ 2066925 w 2276480"/>
                  <a:gd name="connsiteY125" fmla="*/ 47625 h 2257425"/>
                  <a:gd name="connsiteX126" fmla="*/ 2052637 w 2276480"/>
                  <a:gd name="connsiteY126" fmla="*/ 57150 h 2257425"/>
                  <a:gd name="connsiteX127" fmla="*/ 2028825 w 2276480"/>
                  <a:gd name="connsiteY127" fmla="*/ 61913 h 2257425"/>
                  <a:gd name="connsiteX128" fmla="*/ 2000250 w 2276480"/>
                  <a:gd name="connsiteY128" fmla="*/ 71438 h 2257425"/>
                  <a:gd name="connsiteX129" fmla="*/ 1985962 w 2276480"/>
                  <a:gd name="connsiteY129" fmla="*/ 76200 h 2257425"/>
                  <a:gd name="connsiteX130" fmla="*/ 1971675 w 2276480"/>
                  <a:gd name="connsiteY130" fmla="*/ 80963 h 2257425"/>
                  <a:gd name="connsiteX131" fmla="*/ 1952625 w 2276480"/>
                  <a:gd name="connsiteY131" fmla="*/ 85725 h 2257425"/>
                  <a:gd name="connsiteX132" fmla="*/ 1924050 w 2276480"/>
                  <a:gd name="connsiteY132" fmla="*/ 95250 h 2257425"/>
                  <a:gd name="connsiteX133" fmla="*/ 1909762 w 2276480"/>
                  <a:gd name="connsiteY133" fmla="*/ 100013 h 2257425"/>
                  <a:gd name="connsiteX134" fmla="*/ 1890712 w 2276480"/>
                  <a:gd name="connsiteY134" fmla="*/ 104775 h 2257425"/>
                  <a:gd name="connsiteX135" fmla="*/ 1852612 w 2276480"/>
                  <a:gd name="connsiteY135" fmla="*/ 119063 h 2257425"/>
                  <a:gd name="connsiteX136" fmla="*/ 1814512 w 2276480"/>
                  <a:gd name="connsiteY136" fmla="*/ 138113 h 2257425"/>
                  <a:gd name="connsiteX137" fmla="*/ 1800225 w 2276480"/>
                  <a:gd name="connsiteY137" fmla="*/ 142875 h 2257425"/>
                  <a:gd name="connsiteX138" fmla="*/ 1743075 w 2276480"/>
                  <a:gd name="connsiteY138" fmla="*/ 152400 h 2257425"/>
                  <a:gd name="connsiteX139" fmla="*/ 1728787 w 2276480"/>
                  <a:gd name="connsiteY139" fmla="*/ 157163 h 2257425"/>
                  <a:gd name="connsiteX140" fmla="*/ 1690687 w 2276480"/>
                  <a:gd name="connsiteY140" fmla="*/ 166688 h 2257425"/>
                  <a:gd name="connsiteX141" fmla="*/ 1652587 w 2276480"/>
                  <a:gd name="connsiteY141" fmla="*/ 185738 h 2257425"/>
                  <a:gd name="connsiteX142" fmla="*/ 1638300 w 2276480"/>
                  <a:gd name="connsiteY142" fmla="*/ 195263 h 2257425"/>
                  <a:gd name="connsiteX143" fmla="*/ 1619250 w 2276480"/>
                  <a:gd name="connsiteY143" fmla="*/ 209550 h 2257425"/>
                  <a:gd name="connsiteX144" fmla="*/ 1600200 w 2276480"/>
                  <a:gd name="connsiteY144" fmla="*/ 219075 h 2257425"/>
                  <a:gd name="connsiteX145" fmla="*/ 1571625 w 2276480"/>
                  <a:gd name="connsiteY145" fmla="*/ 233363 h 2257425"/>
                  <a:gd name="connsiteX146" fmla="*/ 1557337 w 2276480"/>
                  <a:gd name="connsiteY146" fmla="*/ 252413 h 2257425"/>
                  <a:gd name="connsiteX147" fmla="*/ 1509712 w 2276480"/>
                  <a:gd name="connsiteY147" fmla="*/ 280988 h 2257425"/>
                  <a:gd name="connsiteX148" fmla="*/ 1495425 w 2276480"/>
                  <a:gd name="connsiteY148" fmla="*/ 295275 h 2257425"/>
                  <a:gd name="connsiteX149" fmla="*/ 1476375 w 2276480"/>
                  <a:gd name="connsiteY149" fmla="*/ 309563 h 2257425"/>
                  <a:gd name="connsiteX150" fmla="*/ 1462087 w 2276480"/>
                  <a:gd name="connsiteY150" fmla="*/ 328613 h 2257425"/>
                  <a:gd name="connsiteX151" fmla="*/ 1447800 w 2276480"/>
                  <a:gd name="connsiteY151" fmla="*/ 338138 h 2257425"/>
                  <a:gd name="connsiteX152" fmla="*/ 1414462 w 2276480"/>
                  <a:gd name="connsiteY152" fmla="*/ 366713 h 2257425"/>
                  <a:gd name="connsiteX153" fmla="*/ 1390650 w 2276480"/>
                  <a:gd name="connsiteY153" fmla="*/ 390525 h 2257425"/>
                  <a:gd name="connsiteX154" fmla="*/ 1376362 w 2276480"/>
                  <a:gd name="connsiteY154" fmla="*/ 409575 h 2257425"/>
                  <a:gd name="connsiteX155" fmla="*/ 1347787 w 2276480"/>
                  <a:gd name="connsiteY155" fmla="*/ 433388 h 2257425"/>
                  <a:gd name="connsiteX156" fmla="*/ 1333500 w 2276480"/>
                  <a:gd name="connsiteY156" fmla="*/ 438150 h 2257425"/>
                  <a:gd name="connsiteX157" fmla="*/ 1300162 w 2276480"/>
                  <a:gd name="connsiteY157" fmla="*/ 466725 h 2257425"/>
                  <a:gd name="connsiteX158" fmla="*/ 1271587 w 2276480"/>
                  <a:gd name="connsiteY158" fmla="*/ 500063 h 2257425"/>
                  <a:gd name="connsiteX159" fmla="*/ 1257300 w 2276480"/>
                  <a:gd name="connsiteY159" fmla="*/ 509588 h 2257425"/>
                  <a:gd name="connsiteX160" fmla="*/ 1238250 w 2276480"/>
                  <a:gd name="connsiteY160" fmla="*/ 523875 h 2257425"/>
                  <a:gd name="connsiteX161" fmla="*/ 1209675 w 2276480"/>
                  <a:gd name="connsiteY161" fmla="*/ 547688 h 2257425"/>
                  <a:gd name="connsiteX162" fmla="*/ 1171575 w 2276480"/>
                  <a:gd name="connsiteY162" fmla="*/ 600075 h 2257425"/>
                  <a:gd name="connsiteX163" fmla="*/ 1133475 w 2276480"/>
                  <a:gd name="connsiteY163" fmla="*/ 623888 h 2257425"/>
                  <a:gd name="connsiteX164" fmla="*/ 1114425 w 2276480"/>
                  <a:gd name="connsiteY164" fmla="*/ 652463 h 2257425"/>
                  <a:gd name="connsiteX165" fmla="*/ 1104900 w 2276480"/>
                  <a:gd name="connsiteY165" fmla="*/ 671513 h 2257425"/>
                  <a:gd name="connsiteX166" fmla="*/ 1090612 w 2276480"/>
                  <a:gd name="connsiteY166" fmla="*/ 685800 h 2257425"/>
                  <a:gd name="connsiteX167" fmla="*/ 1076325 w 2276480"/>
                  <a:gd name="connsiteY167" fmla="*/ 704850 h 2257425"/>
                  <a:gd name="connsiteX168" fmla="*/ 1062037 w 2276480"/>
                  <a:gd name="connsiteY168" fmla="*/ 719138 h 2257425"/>
                  <a:gd name="connsiteX169" fmla="*/ 1033462 w 2276480"/>
                  <a:gd name="connsiteY169" fmla="*/ 747713 h 2257425"/>
                  <a:gd name="connsiteX170" fmla="*/ 1019175 w 2276480"/>
                  <a:gd name="connsiteY170" fmla="*/ 766763 h 2257425"/>
                  <a:gd name="connsiteX171" fmla="*/ 1009650 w 2276480"/>
                  <a:gd name="connsiteY171" fmla="*/ 785813 h 2257425"/>
                  <a:gd name="connsiteX172" fmla="*/ 942975 w 2276480"/>
                  <a:gd name="connsiteY172" fmla="*/ 842963 h 2257425"/>
                  <a:gd name="connsiteX173" fmla="*/ 919162 w 2276480"/>
                  <a:gd name="connsiteY173" fmla="*/ 881063 h 2257425"/>
                  <a:gd name="connsiteX174" fmla="*/ 895350 w 2276480"/>
                  <a:gd name="connsiteY174" fmla="*/ 914400 h 2257425"/>
                  <a:gd name="connsiteX175" fmla="*/ 876300 w 2276480"/>
                  <a:gd name="connsiteY175" fmla="*/ 947738 h 2257425"/>
                  <a:gd name="connsiteX176" fmla="*/ 862012 w 2276480"/>
                  <a:gd name="connsiteY176" fmla="*/ 962025 h 2257425"/>
                  <a:gd name="connsiteX177" fmla="*/ 842962 w 2276480"/>
                  <a:gd name="connsiteY177" fmla="*/ 990600 h 2257425"/>
                  <a:gd name="connsiteX178" fmla="*/ 833437 w 2276480"/>
                  <a:gd name="connsiteY178" fmla="*/ 1023938 h 2257425"/>
                  <a:gd name="connsiteX179" fmla="*/ 819150 w 2276480"/>
                  <a:gd name="connsiteY179" fmla="*/ 1052513 h 2257425"/>
                  <a:gd name="connsiteX180" fmla="*/ 814387 w 2276480"/>
                  <a:gd name="connsiteY180" fmla="*/ 1066800 h 2257425"/>
                  <a:gd name="connsiteX181" fmla="*/ 804862 w 2276480"/>
                  <a:gd name="connsiteY181" fmla="*/ 1123950 h 2257425"/>
                  <a:gd name="connsiteX182" fmla="*/ 790575 w 2276480"/>
                  <a:gd name="connsiteY182" fmla="*/ 1157288 h 2257425"/>
                  <a:gd name="connsiteX183" fmla="*/ 785812 w 2276480"/>
                  <a:gd name="connsiteY183" fmla="*/ 1171575 h 2257425"/>
                  <a:gd name="connsiteX184" fmla="*/ 776287 w 2276480"/>
                  <a:gd name="connsiteY184" fmla="*/ 1209675 h 2257425"/>
                  <a:gd name="connsiteX185" fmla="*/ 771525 w 2276480"/>
                  <a:gd name="connsiteY185" fmla="*/ 1233488 h 2257425"/>
                  <a:gd name="connsiteX186" fmla="*/ 762000 w 2276480"/>
                  <a:gd name="connsiteY186"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61937 w 2276480"/>
                  <a:gd name="connsiteY40" fmla="*/ 1838325 h 2257425"/>
                  <a:gd name="connsiteX41" fmla="*/ 300037 w 2276480"/>
                  <a:gd name="connsiteY41" fmla="*/ 1857375 h 2257425"/>
                  <a:gd name="connsiteX42" fmla="*/ 342900 w 2276480"/>
                  <a:gd name="connsiteY42" fmla="*/ 1881188 h 2257425"/>
                  <a:gd name="connsiteX43" fmla="*/ 390525 w 2276480"/>
                  <a:gd name="connsiteY43" fmla="*/ 1900238 h 2257425"/>
                  <a:gd name="connsiteX44" fmla="*/ 423862 w 2276480"/>
                  <a:gd name="connsiteY44" fmla="*/ 1909763 h 2257425"/>
                  <a:gd name="connsiteX45" fmla="*/ 452437 w 2276480"/>
                  <a:gd name="connsiteY45" fmla="*/ 1919288 h 2257425"/>
                  <a:gd name="connsiteX46" fmla="*/ 500062 w 2276480"/>
                  <a:gd name="connsiteY46" fmla="*/ 1943100 h 2257425"/>
                  <a:gd name="connsiteX47" fmla="*/ 514350 w 2276480"/>
                  <a:gd name="connsiteY47" fmla="*/ 1952625 h 2257425"/>
                  <a:gd name="connsiteX48" fmla="*/ 566737 w 2276480"/>
                  <a:gd name="connsiteY48" fmla="*/ 1971675 h 2257425"/>
                  <a:gd name="connsiteX49" fmla="*/ 619125 w 2276480"/>
                  <a:gd name="connsiteY49" fmla="*/ 1990725 h 2257425"/>
                  <a:gd name="connsiteX50" fmla="*/ 657225 w 2276480"/>
                  <a:gd name="connsiteY50" fmla="*/ 2009775 h 2257425"/>
                  <a:gd name="connsiteX51" fmla="*/ 685800 w 2276480"/>
                  <a:gd name="connsiteY51" fmla="*/ 2019300 h 2257425"/>
                  <a:gd name="connsiteX52" fmla="*/ 719137 w 2276480"/>
                  <a:gd name="connsiteY52" fmla="*/ 2033588 h 2257425"/>
                  <a:gd name="connsiteX53" fmla="*/ 776287 w 2276480"/>
                  <a:gd name="connsiteY53" fmla="*/ 2057400 h 2257425"/>
                  <a:gd name="connsiteX54" fmla="*/ 823912 w 2276480"/>
                  <a:gd name="connsiteY54" fmla="*/ 2076450 h 2257425"/>
                  <a:gd name="connsiteX55" fmla="*/ 852487 w 2276480"/>
                  <a:gd name="connsiteY55" fmla="*/ 2085975 h 2257425"/>
                  <a:gd name="connsiteX56" fmla="*/ 871537 w 2276480"/>
                  <a:gd name="connsiteY56" fmla="*/ 2090738 h 2257425"/>
                  <a:gd name="connsiteX57" fmla="*/ 914400 w 2276480"/>
                  <a:gd name="connsiteY57" fmla="*/ 2105025 h 2257425"/>
                  <a:gd name="connsiteX58" fmla="*/ 928687 w 2276480"/>
                  <a:gd name="connsiteY58" fmla="*/ 2109788 h 2257425"/>
                  <a:gd name="connsiteX59" fmla="*/ 962025 w 2276480"/>
                  <a:gd name="connsiteY59" fmla="*/ 2119313 h 2257425"/>
                  <a:gd name="connsiteX60" fmla="*/ 1009650 w 2276480"/>
                  <a:gd name="connsiteY60" fmla="*/ 2128838 h 2257425"/>
                  <a:gd name="connsiteX61" fmla="*/ 1028700 w 2276480"/>
                  <a:gd name="connsiteY61" fmla="*/ 2133600 h 2257425"/>
                  <a:gd name="connsiteX62" fmla="*/ 1057275 w 2276480"/>
                  <a:gd name="connsiteY62" fmla="*/ 2143125 h 2257425"/>
                  <a:gd name="connsiteX63" fmla="*/ 1104900 w 2276480"/>
                  <a:gd name="connsiteY63" fmla="*/ 2152650 h 2257425"/>
                  <a:gd name="connsiteX64" fmla="*/ 1138237 w 2276480"/>
                  <a:gd name="connsiteY64" fmla="*/ 2162175 h 2257425"/>
                  <a:gd name="connsiteX65" fmla="*/ 1171575 w 2276480"/>
                  <a:gd name="connsiteY65" fmla="*/ 2171700 h 2257425"/>
                  <a:gd name="connsiteX66" fmla="*/ 1252537 w 2276480"/>
                  <a:gd name="connsiteY66" fmla="*/ 2185988 h 2257425"/>
                  <a:gd name="connsiteX67" fmla="*/ 1328737 w 2276480"/>
                  <a:gd name="connsiteY67" fmla="*/ 2205038 h 2257425"/>
                  <a:gd name="connsiteX68" fmla="*/ 1376362 w 2276480"/>
                  <a:gd name="connsiteY68" fmla="*/ 2219325 h 2257425"/>
                  <a:gd name="connsiteX69" fmla="*/ 1457325 w 2276480"/>
                  <a:gd name="connsiteY69" fmla="*/ 2233613 h 2257425"/>
                  <a:gd name="connsiteX70" fmla="*/ 1609725 w 2276480"/>
                  <a:gd name="connsiteY70" fmla="*/ 2257425 h 2257425"/>
                  <a:gd name="connsiteX71" fmla="*/ 1714500 w 2276480"/>
                  <a:gd name="connsiteY71" fmla="*/ 2252663 h 2257425"/>
                  <a:gd name="connsiteX72" fmla="*/ 1728787 w 2276480"/>
                  <a:gd name="connsiteY72" fmla="*/ 2247900 h 2257425"/>
                  <a:gd name="connsiteX73" fmla="*/ 1762125 w 2276480"/>
                  <a:gd name="connsiteY73" fmla="*/ 2238375 h 2257425"/>
                  <a:gd name="connsiteX74" fmla="*/ 1790700 w 2276480"/>
                  <a:gd name="connsiteY74" fmla="*/ 2219325 h 2257425"/>
                  <a:gd name="connsiteX75" fmla="*/ 1819275 w 2276480"/>
                  <a:gd name="connsiteY75" fmla="*/ 2209800 h 2257425"/>
                  <a:gd name="connsiteX76" fmla="*/ 1847850 w 2276480"/>
                  <a:gd name="connsiteY76" fmla="*/ 2190750 h 2257425"/>
                  <a:gd name="connsiteX77" fmla="*/ 1862137 w 2276480"/>
                  <a:gd name="connsiteY77" fmla="*/ 2181225 h 2257425"/>
                  <a:gd name="connsiteX78" fmla="*/ 1876425 w 2276480"/>
                  <a:gd name="connsiteY78" fmla="*/ 2176463 h 2257425"/>
                  <a:gd name="connsiteX79" fmla="*/ 1890712 w 2276480"/>
                  <a:gd name="connsiteY79" fmla="*/ 2162175 h 2257425"/>
                  <a:gd name="connsiteX80" fmla="*/ 1933575 w 2276480"/>
                  <a:gd name="connsiteY80" fmla="*/ 2133600 h 2257425"/>
                  <a:gd name="connsiteX81" fmla="*/ 1971675 w 2276480"/>
                  <a:gd name="connsiteY81" fmla="*/ 2105025 h 2257425"/>
                  <a:gd name="connsiteX82" fmla="*/ 1985962 w 2276480"/>
                  <a:gd name="connsiteY82" fmla="*/ 2095500 h 2257425"/>
                  <a:gd name="connsiteX83" fmla="*/ 2000250 w 2276480"/>
                  <a:gd name="connsiteY83" fmla="*/ 2090738 h 2257425"/>
                  <a:gd name="connsiteX84" fmla="*/ 2028825 w 2276480"/>
                  <a:gd name="connsiteY84" fmla="*/ 2066925 h 2257425"/>
                  <a:gd name="connsiteX85" fmla="*/ 2076450 w 2276480"/>
                  <a:gd name="connsiteY85" fmla="*/ 2033588 h 2257425"/>
                  <a:gd name="connsiteX86" fmla="*/ 2105025 w 2276480"/>
                  <a:gd name="connsiteY86" fmla="*/ 2005013 h 2257425"/>
                  <a:gd name="connsiteX87" fmla="*/ 2114550 w 2276480"/>
                  <a:gd name="connsiteY87" fmla="*/ 1985963 h 2257425"/>
                  <a:gd name="connsiteX88" fmla="*/ 2124075 w 2276480"/>
                  <a:gd name="connsiteY88" fmla="*/ 1971675 h 2257425"/>
                  <a:gd name="connsiteX89" fmla="*/ 2143125 w 2276480"/>
                  <a:gd name="connsiteY89" fmla="*/ 1928813 h 2257425"/>
                  <a:gd name="connsiteX90" fmla="*/ 2162175 w 2276480"/>
                  <a:gd name="connsiteY90" fmla="*/ 1885950 h 2257425"/>
                  <a:gd name="connsiteX91" fmla="*/ 2171700 w 2276480"/>
                  <a:gd name="connsiteY91" fmla="*/ 1857375 h 2257425"/>
                  <a:gd name="connsiteX92" fmla="*/ 2181225 w 2276480"/>
                  <a:gd name="connsiteY92" fmla="*/ 1814513 h 2257425"/>
                  <a:gd name="connsiteX93" fmla="*/ 2185987 w 2276480"/>
                  <a:gd name="connsiteY93" fmla="*/ 1743075 h 2257425"/>
                  <a:gd name="connsiteX94" fmla="*/ 2190750 w 2276480"/>
                  <a:gd name="connsiteY94" fmla="*/ 1709738 h 2257425"/>
                  <a:gd name="connsiteX95" fmla="*/ 2205037 w 2276480"/>
                  <a:gd name="connsiteY95" fmla="*/ 1547813 h 2257425"/>
                  <a:gd name="connsiteX96" fmla="*/ 2200275 w 2276480"/>
                  <a:gd name="connsiteY96" fmla="*/ 1504950 h 2257425"/>
                  <a:gd name="connsiteX97" fmla="*/ 2200275 w 2276480"/>
                  <a:gd name="connsiteY97" fmla="*/ 1419225 h 2257425"/>
                  <a:gd name="connsiteX98" fmla="*/ 2195512 w 2276480"/>
                  <a:gd name="connsiteY98" fmla="*/ 1285875 h 2257425"/>
                  <a:gd name="connsiteX99" fmla="*/ 2190750 w 2276480"/>
                  <a:gd name="connsiteY99" fmla="*/ 1266825 h 2257425"/>
                  <a:gd name="connsiteX100" fmla="*/ 2181225 w 2276480"/>
                  <a:gd name="connsiteY100" fmla="*/ 1200150 h 2257425"/>
                  <a:gd name="connsiteX101" fmla="*/ 2176462 w 2276480"/>
                  <a:gd name="connsiteY101" fmla="*/ 933450 h 2257425"/>
                  <a:gd name="connsiteX102" fmla="*/ 2171700 w 2276480"/>
                  <a:gd name="connsiteY102" fmla="*/ 914400 h 2257425"/>
                  <a:gd name="connsiteX103" fmla="*/ 2181225 w 2276480"/>
                  <a:gd name="connsiteY103" fmla="*/ 676275 h 2257425"/>
                  <a:gd name="connsiteX104" fmla="*/ 2190750 w 2276480"/>
                  <a:gd name="connsiteY104" fmla="*/ 538163 h 2257425"/>
                  <a:gd name="connsiteX105" fmla="*/ 2195512 w 2276480"/>
                  <a:gd name="connsiteY105" fmla="*/ 500063 h 2257425"/>
                  <a:gd name="connsiteX106" fmla="*/ 2209800 w 2276480"/>
                  <a:gd name="connsiteY106" fmla="*/ 452438 h 2257425"/>
                  <a:gd name="connsiteX107" fmla="*/ 2224087 w 2276480"/>
                  <a:gd name="connsiteY107" fmla="*/ 381000 h 2257425"/>
                  <a:gd name="connsiteX108" fmla="*/ 2228850 w 2276480"/>
                  <a:gd name="connsiteY108" fmla="*/ 366713 h 2257425"/>
                  <a:gd name="connsiteX109" fmla="*/ 2238375 w 2276480"/>
                  <a:gd name="connsiteY109" fmla="*/ 352425 h 2257425"/>
                  <a:gd name="connsiteX110" fmla="*/ 2243137 w 2276480"/>
                  <a:gd name="connsiteY110" fmla="*/ 338138 h 2257425"/>
                  <a:gd name="connsiteX111" fmla="*/ 2252662 w 2276480"/>
                  <a:gd name="connsiteY111" fmla="*/ 295275 h 2257425"/>
                  <a:gd name="connsiteX112" fmla="*/ 2257425 w 2276480"/>
                  <a:gd name="connsiteY112" fmla="*/ 280988 h 2257425"/>
                  <a:gd name="connsiteX113" fmla="*/ 2262187 w 2276480"/>
                  <a:gd name="connsiteY113" fmla="*/ 257175 h 2257425"/>
                  <a:gd name="connsiteX114" fmla="*/ 2271712 w 2276480"/>
                  <a:gd name="connsiteY114" fmla="*/ 214313 h 2257425"/>
                  <a:gd name="connsiteX115" fmla="*/ 2271712 w 2276480"/>
                  <a:gd name="connsiteY115" fmla="*/ 100013 h 2257425"/>
                  <a:gd name="connsiteX116" fmla="*/ 2262187 w 2276480"/>
                  <a:gd name="connsiteY116" fmla="*/ 66675 h 2257425"/>
                  <a:gd name="connsiteX117" fmla="*/ 2247900 w 2276480"/>
                  <a:gd name="connsiteY117" fmla="*/ 52388 h 2257425"/>
                  <a:gd name="connsiteX118" fmla="*/ 2209800 w 2276480"/>
                  <a:gd name="connsiteY118" fmla="*/ 19050 h 2257425"/>
                  <a:gd name="connsiteX119" fmla="*/ 2195512 w 2276480"/>
                  <a:gd name="connsiteY119" fmla="*/ 9525 h 2257425"/>
                  <a:gd name="connsiteX120" fmla="*/ 2181225 w 2276480"/>
                  <a:gd name="connsiteY120" fmla="*/ 0 h 2257425"/>
                  <a:gd name="connsiteX121" fmla="*/ 2133600 w 2276480"/>
                  <a:gd name="connsiteY121" fmla="*/ 4763 h 2257425"/>
                  <a:gd name="connsiteX122" fmla="*/ 2119312 w 2276480"/>
                  <a:gd name="connsiteY122" fmla="*/ 9525 h 2257425"/>
                  <a:gd name="connsiteX123" fmla="*/ 2109787 w 2276480"/>
                  <a:gd name="connsiteY123" fmla="*/ 23813 h 2257425"/>
                  <a:gd name="connsiteX124" fmla="*/ 2066925 w 2276480"/>
                  <a:gd name="connsiteY124" fmla="*/ 47625 h 2257425"/>
                  <a:gd name="connsiteX125" fmla="*/ 2052637 w 2276480"/>
                  <a:gd name="connsiteY125" fmla="*/ 57150 h 2257425"/>
                  <a:gd name="connsiteX126" fmla="*/ 2028825 w 2276480"/>
                  <a:gd name="connsiteY126" fmla="*/ 61913 h 2257425"/>
                  <a:gd name="connsiteX127" fmla="*/ 2000250 w 2276480"/>
                  <a:gd name="connsiteY127" fmla="*/ 71438 h 2257425"/>
                  <a:gd name="connsiteX128" fmla="*/ 1985962 w 2276480"/>
                  <a:gd name="connsiteY128" fmla="*/ 76200 h 2257425"/>
                  <a:gd name="connsiteX129" fmla="*/ 1971675 w 2276480"/>
                  <a:gd name="connsiteY129" fmla="*/ 80963 h 2257425"/>
                  <a:gd name="connsiteX130" fmla="*/ 1952625 w 2276480"/>
                  <a:gd name="connsiteY130" fmla="*/ 85725 h 2257425"/>
                  <a:gd name="connsiteX131" fmla="*/ 1924050 w 2276480"/>
                  <a:gd name="connsiteY131" fmla="*/ 95250 h 2257425"/>
                  <a:gd name="connsiteX132" fmla="*/ 1909762 w 2276480"/>
                  <a:gd name="connsiteY132" fmla="*/ 100013 h 2257425"/>
                  <a:gd name="connsiteX133" fmla="*/ 1890712 w 2276480"/>
                  <a:gd name="connsiteY133" fmla="*/ 104775 h 2257425"/>
                  <a:gd name="connsiteX134" fmla="*/ 1852612 w 2276480"/>
                  <a:gd name="connsiteY134" fmla="*/ 119063 h 2257425"/>
                  <a:gd name="connsiteX135" fmla="*/ 1814512 w 2276480"/>
                  <a:gd name="connsiteY135" fmla="*/ 138113 h 2257425"/>
                  <a:gd name="connsiteX136" fmla="*/ 1800225 w 2276480"/>
                  <a:gd name="connsiteY136" fmla="*/ 142875 h 2257425"/>
                  <a:gd name="connsiteX137" fmla="*/ 1743075 w 2276480"/>
                  <a:gd name="connsiteY137" fmla="*/ 152400 h 2257425"/>
                  <a:gd name="connsiteX138" fmla="*/ 1728787 w 2276480"/>
                  <a:gd name="connsiteY138" fmla="*/ 157163 h 2257425"/>
                  <a:gd name="connsiteX139" fmla="*/ 1690687 w 2276480"/>
                  <a:gd name="connsiteY139" fmla="*/ 166688 h 2257425"/>
                  <a:gd name="connsiteX140" fmla="*/ 1652587 w 2276480"/>
                  <a:gd name="connsiteY140" fmla="*/ 185738 h 2257425"/>
                  <a:gd name="connsiteX141" fmla="*/ 1638300 w 2276480"/>
                  <a:gd name="connsiteY141" fmla="*/ 195263 h 2257425"/>
                  <a:gd name="connsiteX142" fmla="*/ 1619250 w 2276480"/>
                  <a:gd name="connsiteY142" fmla="*/ 209550 h 2257425"/>
                  <a:gd name="connsiteX143" fmla="*/ 1600200 w 2276480"/>
                  <a:gd name="connsiteY143" fmla="*/ 219075 h 2257425"/>
                  <a:gd name="connsiteX144" fmla="*/ 1571625 w 2276480"/>
                  <a:gd name="connsiteY144" fmla="*/ 233363 h 2257425"/>
                  <a:gd name="connsiteX145" fmla="*/ 1557337 w 2276480"/>
                  <a:gd name="connsiteY145" fmla="*/ 252413 h 2257425"/>
                  <a:gd name="connsiteX146" fmla="*/ 1509712 w 2276480"/>
                  <a:gd name="connsiteY146" fmla="*/ 280988 h 2257425"/>
                  <a:gd name="connsiteX147" fmla="*/ 1495425 w 2276480"/>
                  <a:gd name="connsiteY147" fmla="*/ 295275 h 2257425"/>
                  <a:gd name="connsiteX148" fmla="*/ 1476375 w 2276480"/>
                  <a:gd name="connsiteY148" fmla="*/ 309563 h 2257425"/>
                  <a:gd name="connsiteX149" fmla="*/ 1462087 w 2276480"/>
                  <a:gd name="connsiteY149" fmla="*/ 328613 h 2257425"/>
                  <a:gd name="connsiteX150" fmla="*/ 1447800 w 2276480"/>
                  <a:gd name="connsiteY150" fmla="*/ 338138 h 2257425"/>
                  <a:gd name="connsiteX151" fmla="*/ 1414462 w 2276480"/>
                  <a:gd name="connsiteY151" fmla="*/ 366713 h 2257425"/>
                  <a:gd name="connsiteX152" fmla="*/ 1390650 w 2276480"/>
                  <a:gd name="connsiteY152" fmla="*/ 390525 h 2257425"/>
                  <a:gd name="connsiteX153" fmla="*/ 1376362 w 2276480"/>
                  <a:gd name="connsiteY153" fmla="*/ 409575 h 2257425"/>
                  <a:gd name="connsiteX154" fmla="*/ 1347787 w 2276480"/>
                  <a:gd name="connsiteY154" fmla="*/ 433388 h 2257425"/>
                  <a:gd name="connsiteX155" fmla="*/ 1333500 w 2276480"/>
                  <a:gd name="connsiteY155" fmla="*/ 438150 h 2257425"/>
                  <a:gd name="connsiteX156" fmla="*/ 1300162 w 2276480"/>
                  <a:gd name="connsiteY156" fmla="*/ 466725 h 2257425"/>
                  <a:gd name="connsiteX157" fmla="*/ 1271587 w 2276480"/>
                  <a:gd name="connsiteY157" fmla="*/ 500063 h 2257425"/>
                  <a:gd name="connsiteX158" fmla="*/ 1257300 w 2276480"/>
                  <a:gd name="connsiteY158" fmla="*/ 509588 h 2257425"/>
                  <a:gd name="connsiteX159" fmla="*/ 1238250 w 2276480"/>
                  <a:gd name="connsiteY159" fmla="*/ 523875 h 2257425"/>
                  <a:gd name="connsiteX160" fmla="*/ 1209675 w 2276480"/>
                  <a:gd name="connsiteY160" fmla="*/ 547688 h 2257425"/>
                  <a:gd name="connsiteX161" fmla="*/ 1171575 w 2276480"/>
                  <a:gd name="connsiteY161" fmla="*/ 600075 h 2257425"/>
                  <a:gd name="connsiteX162" fmla="*/ 1133475 w 2276480"/>
                  <a:gd name="connsiteY162" fmla="*/ 623888 h 2257425"/>
                  <a:gd name="connsiteX163" fmla="*/ 1114425 w 2276480"/>
                  <a:gd name="connsiteY163" fmla="*/ 652463 h 2257425"/>
                  <a:gd name="connsiteX164" fmla="*/ 1104900 w 2276480"/>
                  <a:gd name="connsiteY164" fmla="*/ 671513 h 2257425"/>
                  <a:gd name="connsiteX165" fmla="*/ 1090612 w 2276480"/>
                  <a:gd name="connsiteY165" fmla="*/ 685800 h 2257425"/>
                  <a:gd name="connsiteX166" fmla="*/ 1076325 w 2276480"/>
                  <a:gd name="connsiteY166" fmla="*/ 704850 h 2257425"/>
                  <a:gd name="connsiteX167" fmla="*/ 1062037 w 2276480"/>
                  <a:gd name="connsiteY167" fmla="*/ 719138 h 2257425"/>
                  <a:gd name="connsiteX168" fmla="*/ 1033462 w 2276480"/>
                  <a:gd name="connsiteY168" fmla="*/ 747713 h 2257425"/>
                  <a:gd name="connsiteX169" fmla="*/ 1019175 w 2276480"/>
                  <a:gd name="connsiteY169" fmla="*/ 766763 h 2257425"/>
                  <a:gd name="connsiteX170" fmla="*/ 1009650 w 2276480"/>
                  <a:gd name="connsiteY170" fmla="*/ 785813 h 2257425"/>
                  <a:gd name="connsiteX171" fmla="*/ 942975 w 2276480"/>
                  <a:gd name="connsiteY171" fmla="*/ 842963 h 2257425"/>
                  <a:gd name="connsiteX172" fmla="*/ 919162 w 2276480"/>
                  <a:gd name="connsiteY172" fmla="*/ 881063 h 2257425"/>
                  <a:gd name="connsiteX173" fmla="*/ 895350 w 2276480"/>
                  <a:gd name="connsiteY173" fmla="*/ 914400 h 2257425"/>
                  <a:gd name="connsiteX174" fmla="*/ 876300 w 2276480"/>
                  <a:gd name="connsiteY174" fmla="*/ 947738 h 2257425"/>
                  <a:gd name="connsiteX175" fmla="*/ 862012 w 2276480"/>
                  <a:gd name="connsiteY175" fmla="*/ 962025 h 2257425"/>
                  <a:gd name="connsiteX176" fmla="*/ 842962 w 2276480"/>
                  <a:gd name="connsiteY176" fmla="*/ 990600 h 2257425"/>
                  <a:gd name="connsiteX177" fmla="*/ 833437 w 2276480"/>
                  <a:gd name="connsiteY177" fmla="*/ 1023938 h 2257425"/>
                  <a:gd name="connsiteX178" fmla="*/ 819150 w 2276480"/>
                  <a:gd name="connsiteY178" fmla="*/ 1052513 h 2257425"/>
                  <a:gd name="connsiteX179" fmla="*/ 814387 w 2276480"/>
                  <a:gd name="connsiteY179" fmla="*/ 1066800 h 2257425"/>
                  <a:gd name="connsiteX180" fmla="*/ 804862 w 2276480"/>
                  <a:gd name="connsiteY180" fmla="*/ 1123950 h 2257425"/>
                  <a:gd name="connsiteX181" fmla="*/ 790575 w 2276480"/>
                  <a:gd name="connsiteY181" fmla="*/ 1157288 h 2257425"/>
                  <a:gd name="connsiteX182" fmla="*/ 785812 w 2276480"/>
                  <a:gd name="connsiteY182" fmla="*/ 1171575 h 2257425"/>
                  <a:gd name="connsiteX183" fmla="*/ 776287 w 2276480"/>
                  <a:gd name="connsiteY183" fmla="*/ 1209675 h 2257425"/>
                  <a:gd name="connsiteX184" fmla="*/ 771525 w 2276480"/>
                  <a:gd name="connsiteY184" fmla="*/ 1233488 h 2257425"/>
                  <a:gd name="connsiteX185" fmla="*/ 762000 w 2276480"/>
                  <a:gd name="connsiteY185"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204787 w 2276480"/>
                  <a:gd name="connsiteY38" fmla="*/ 1814513 h 2257425"/>
                  <a:gd name="connsiteX39" fmla="*/ 261937 w 2276480"/>
                  <a:gd name="connsiteY39" fmla="*/ 1838325 h 2257425"/>
                  <a:gd name="connsiteX40" fmla="*/ 300037 w 2276480"/>
                  <a:gd name="connsiteY40" fmla="*/ 1857375 h 2257425"/>
                  <a:gd name="connsiteX41" fmla="*/ 342900 w 2276480"/>
                  <a:gd name="connsiteY41" fmla="*/ 1881188 h 2257425"/>
                  <a:gd name="connsiteX42" fmla="*/ 390525 w 2276480"/>
                  <a:gd name="connsiteY42" fmla="*/ 1900238 h 2257425"/>
                  <a:gd name="connsiteX43" fmla="*/ 423862 w 2276480"/>
                  <a:gd name="connsiteY43" fmla="*/ 1909763 h 2257425"/>
                  <a:gd name="connsiteX44" fmla="*/ 452437 w 2276480"/>
                  <a:gd name="connsiteY44" fmla="*/ 1919288 h 2257425"/>
                  <a:gd name="connsiteX45" fmla="*/ 500062 w 2276480"/>
                  <a:gd name="connsiteY45" fmla="*/ 1943100 h 2257425"/>
                  <a:gd name="connsiteX46" fmla="*/ 514350 w 2276480"/>
                  <a:gd name="connsiteY46" fmla="*/ 1952625 h 2257425"/>
                  <a:gd name="connsiteX47" fmla="*/ 566737 w 2276480"/>
                  <a:gd name="connsiteY47" fmla="*/ 1971675 h 2257425"/>
                  <a:gd name="connsiteX48" fmla="*/ 619125 w 2276480"/>
                  <a:gd name="connsiteY48" fmla="*/ 1990725 h 2257425"/>
                  <a:gd name="connsiteX49" fmla="*/ 657225 w 2276480"/>
                  <a:gd name="connsiteY49" fmla="*/ 2009775 h 2257425"/>
                  <a:gd name="connsiteX50" fmla="*/ 685800 w 2276480"/>
                  <a:gd name="connsiteY50" fmla="*/ 2019300 h 2257425"/>
                  <a:gd name="connsiteX51" fmla="*/ 719137 w 2276480"/>
                  <a:gd name="connsiteY51" fmla="*/ 2033588 h 2257425"/>
                  <a:gd name="connsiteX52" fmla="*/ 776287 w 2276480"/>
                  <a:gd name="connsiteY52" fmla="*/ 2057400 h 2257425"/>
                  <a:gd name="connsiteX53" fmla="*/ 823912 w 2276480"/>
                  <a:gd name="connsiteY53" fmla="*/ 2076450 h 2257425"/>
                  <a:gd name="connsiteX54" fmla="*/ 852487 w 2276480"/>
                  <a:gd name="connsiteY54" fmla="*/ 2085975 h 2257425"/>
                  <a:gd name="connsiteX55" fmla="*/ 871537 w 2276480"/>
                  <a:gd name="connsiteY55" fmla="*/ 2090738 h 2257425"/>
                  <a:gd name="connsiteX56" fmla="*/ 914400 w 2276480"/>
                  <a:gd name="connsiteY56" fmla="*/ 2105025 h 2257425"/>
                  <a:gd name="connsiteX57" fmla="*/ 928687 w 2276480"/>
                  <a:gd name="connsiteY57" fmla="*/ 2109788 h 2257425"/>
                  <a:gd name="connsiteX58" fmla="*/ 962025 w 2276480"/>
                  <a:gd name="connsiteY58" fmla="*/ 2119313 h 2257425"/>
                  <a:gd name="connsiteX59" fmla="*/ 1009650 w 2276480"/>
                  <a:gd name="connsiteY59" fmla="*/ 2128838 h 2257425"/>
                  <a:gd name="connsiteX60" fmla="*/ 1028700 w 2276480"/>
                  <a:gd name="connsiteY60" fmla="*/ 2133600 h 2257425"/>
                  <a:gd name="connsiteX61" fmla="*/ 1057275 w 2276480"/>
                  <a:gd name="connsiteY61" fmla="*/ 2143125 h 2257425"/>
                  <a:gd name="connsiteX62" fmla="*/ 1104900 w 2276480"/>
                  <a:gd name="connsiteY62" fmla="*/ 2152650 h 2257425"/>
                  <a:gd name="connsiteX63" fmla="*/ 1138237 w 2276480"/>
                  <a:gd name="connsiteY63" fmla="*/ 2162175 h 2257425"/>
                  <a:gd name="connsiteX64" fmla="*/ 1171575 w 2276480"/>
                  <a:gd name="connsiteY64" fmla="*/ 2171700 h 2257425"/>
                  <a:gd name="connsiteX65" fmla="*/ 1252537 w 2276480"/>
                  <a:gd name="connsiteY65" fmla="*/ 2185988 h 2257425"/>
                  <a:gd name="connsiteX66" fmla="*/ 1328737 w 2276480"/>
                  <a:gd name="connsiteY66" fmla="*/ 2205038 h 2257425"/>
                  <a:gd name="connsiteX67" fmla="*/ 1376362 w 2276480"/>
                  <a:gd name="connsiteY67" fmla="*/ 2219325 h 2257425"/>
                  <a:gd name="connsiteX68" fmla="*/ 1457325 w 2276480"/>
                  <a:gd name="connsiteY68" fmla="*/ 2233613 h 2257425"/>
                  <a:gd name="connsiteX69" fmla="*/ 1609725 w 2276480"/>
                  <a:gd name="connsiteY69" fmla="*/ 2257425 h 2257425"/>
                  <a:gd name="connsiteX70" fmla="*/ 1714500 w 2276480"/>
                  <a:gd name="connsiteY70" fmla="*/ 2252663 h 2257425"/>
                  <a:gd name="connsiteX71" fmla="*/ 1728787 w 2276480"/>
                  <a:gd name="connsiteY71" fmla="*/ 2247900 h 2257425"/>
                  <a:gd name="connsiteX72" fmla="*/ 1762125 w 2276480"/>
                  <a:gd name="connsiteY72" fmla="*/ 2238375 h 2257425"/>
                  <a:gd name="connsiteX73" fmla="*/ 1790700 w 2276480"/>
                  <a:gd name="connsiteY73" fmla="*/ 2219325 h 2257425"/>
                  <a:gd name="connsiteX74" fmla="*/ 1819275 w 2276480"/>
                  <a:gd name="connsiteY74" fmla="*/ 2209800 h 2257425"/>
                  <a:gd name="connsiteX75" fmla="*/ 1847850 w 2276480"/>
                  <a:gd name="connsiteY75" fmla="*/ 2190750 h 2257425"/>
                  <a:gd name="connsiteX76" fmla="*/ 1862137 w 2276480"/>
                  <a:gd name="connsiteY76" fmla="*/ 2181225 h 2257425"/>
                  <a:gd name="connsiteX77" fmla="*/ 1876425 w 2276480"/>
                  <a:gd name="connsiteY77" fmla="*/ 2176463 h 2257425"/>
                  <a:gd name="connsiteX78" fmla="*/ 1890712 w 2276480"/>
                  <a:gd name="connsiteY78" fmla="*/ 2162175 h 2257425"/>
                  <a:gd name="connsiteX79" fmla="*/ 1933575 w 2276480"/>
                  <a:gd name="connsiteY79" fmla="*/ 2133600 h 2257425"/>
                  <a:gd name="connsiteX80" fmla="*/ 1971675 w 2276480"/>
                  <a:gd name="connsiteY80" fmla="*/ 2105025 h 2257425"/>
                  <a:gd name="connsiteX81" fmla="*/ 1985962 w 2276480"/>
                  <a:gd name="connsiteY81" fmla="*/ 2095500 h 2257425"/>
                  <a:gd name="connsiteX82" fmla="*/ 2000250 w 2276480"/>
                  <a:gd name="connsiteY82" fmla="*/ 2090738 h 2257425"/>
                  <a:gd name="connsiteX83" fmla="*/ 2028825 w 2276480"/>
                  <a:gd name="connsiteY83" fmla="*/ 2066925 h 2257425"/>
                  <a:gd name="connsiteX84" fmla="*/ 2076450 w 2276480"/>
                  <a:gd name="connsiteY84" fmla="*/ 2033588 h 2257425"/>
                  <a:gd name="connsiteX85" fmla="*/ 2105025 w 2276480"/>
                  <a:gd name="connsiteY85" fmla="*/ 2005013 h 2257425"/>
                  <a:gd name="connsiteX86" fmla="*/ 2114550 w 2276480"/>
                  <a:gd name="connsiteY86" fmla="*/ 1985963 h 2257425"/>
                  <a:gd name="connsiteX87" fmla="*/ 2124075 w 2276480"/>
                  <a:gd name="connsiteY87" fmla="*/ 1971675 h 2257425"/>
                  <a:gd name="connsiteX88" fmla="*/ 2143125 w 2276480"/>
                  <a:gd name="connsiteY88" fmla="*/ 1928813 h 2257425"/>
                  <a:gd name="connsiteX89" fmla="*/ 2162175 w 2276480"/>
                  <a:gd name="connsiteY89" fmla="*/ 1885950 h 2257425"/>
                  <a:gd name="connsiteX90" fmla="*/ 2171700 w 2276480"/>
                  <a:gd name="connsiteY90" fmla="*/ 1857375 h 2257425"/>
                  <a:gd name="connsiteX91" fmla="*/ 2181225 w 2276480"/>
                  <a:gd name="connsiteY91" fmla="*/ 1814513 h 2257425"/>
                  <a:gd name="connsiteX92" fmla="*/ 2185987 w 2276480"/>
                  <a:gd name="connsiteY92" fmla="*/ 1743075 h 2257425"/>
                  <a:gd name="connsiteX93" fmla="*/ 2190750 w 2276480"/>
                  <a:gd name="connsiteY93" fmla="*/ 1709738 h 2257425"/>
                  <a:gd name="connsiteX94" fmla="*/ 2205037 w 2276480"/>
                  <a:gd name="connsiteY94" fmla="*/ 1547813 h 2257425"/>
                  <a:gd name="connsiteX95" fmla="*/ 2200275 w 2276480"/>
                  <a:gd name="connsiteY95" fmla="*/ 1504950 h 2257425"/>
                  <a:gd name="connsiteX96" fmla="*/ 2200275 w 2276480"/>
                  <a:gd name="connsiteY96" fmla="*/ 1419225 h 2257425"/>
                  <a:gd name="connsiteX97" fmla="*/ 2195512 w 2276480"/>
                  <a:gd name="connsiteY97" fmla="*/ 1285875 h 2257425"/>
                  <a:gd name="connsiteX98" fmla="*/ 2190750 w 2276480"/>
                  <a:gd name="connsiteY98" fmla="*/ 1266825 h 2257425"/>
                  <a:gd name="connsiteX99" fmla="*/ 2181225 w 2276480"/>
                  <a:gd name="connsiteY99" fmla="*/ 1200150 h 2257425"/>
                  <a:gd name="connsiteX100" fmla="*/ 2176462 w 2276480"/>
                  <a:gd name="connsiteY100" fmla="*/ 933450 h 2257425"/>
                  <a:gd name="connsiteX101" fmla="*/ 2171700 w 2276480"/>
                  <a:gd name="connsiteY101" fmla="*/ 914400 h 2257425"/>
                  <a:gd name="connsiteX102" fmla="*/ 2181225 w 2276480"/>
                  <a:gd name="connsiteY102" fmla="*/ 676275 h 2257425"/>
                  <a:gd name="connsiteX103" fmla="*/ 2190750 w 2276480"/>
                  <a:gd name="connsiteY103" fmla="*/ 538163 h 2257425"/>
                  <a:gd name="connsiteX104" fmla="*/ 2195512 w 2276480"/>
                  <a:gd name="connsiteY104" fmla="*/ 500063 h 2257425"/>
                  <a:gd name="connsiteX105" fmla="*/ 2209800 w 2276480"/>
                  <a:gd name="connsiteY105" fmla="*/ 452438 h 2257425"/>
                  <a:gd name="connsiteX106" fmla="*/ 2224087 w 2276480"/>
                  <a:gd name="connsiteY106" fmla="*/ 381000 h 2257425"/>
                  <a:gd name="connsiteX107" fmla="*/ 2228850 w 2276480"/>
                  <a:gd name="connsiteY107" fmla="*/ 366713 h 2257425"/>
                  <a:gd name="connsiteX108" fmla="*/ 2238375 w 2276480"/>
                  <a:gd name="connsiteY108" fmla="*/ 352425 h 2257425"/>
                  <a:gd name="connsiteX109" fmla="*/ 2243137 w 2276480"/>
                  <a:gd name="connsiteY109" fmla="*/ 338138 h 2257425"/>
                  <a:gd name="connsiteX110" fmla="*/ 2252662 w 2276480"/>
                  <a:gd name="connsiteY110" fmla="*/ 295275 h 2257425"/>
                  <a:gd name="connsiteX111" fmla="*/ 2257425 w 2276480"/>
                  <a:gd name="connsiteY111" fmla="*/ 280988 h 2257425"/>
                  <a:gd name="connsiteX112" fmla="*/ 2262187 w 2276480"/>
                  <a:gd name="connsiteY112" fmla="*/ 257175 h 2257425"/>
                  <a:gd name="connsiteX113" fmla="*/ 2271712 w 2276480"/>
                  <a:gd name="connsiteY113" fmla="*/ 214313 h 2257425"/>
                  <a:gd name="connsiteX114" fmla="*/ 2271712 w 2276480"/>
                  <a:gd name="connsiteY114" fmla="*/ 100013 h 2257425"/>
                  <a:gd name="connsiteX115" fmla="*/ 2262187 w 2276480"/>
                  <a:gd name="connsiteY115" fmla="*/ 66675 h 2257425"/>
                  <a:gd name="connsiteX116" fmla="*/ 2247900 w 2276480"/>
                  <a:gd name="connsiteY116" fmla="*/ 52388 h 2257425"/>
                  <a:gd name="connsiteX117" fmla="*/ 2209800 w 2276480"/>
                  <a:gd name="connsiteY117" fmla="*/ 19050 h 2257425"/>
                  <a:gd name="connsiteX118" fmla="*/ 2195512 w 2276480"/>
                  <a:gd name="connsiteY118" fmla="*/ 9525 h 2257425"/>
                  <a:gd name="connsiteX119" fmla="*/ 2181225 w 2276480"/>
                  <a:gd name="connsiteY119" fmla="*/ 0 h 2257425"/>
                  <a:gd name="connsiteX120" fmla="*/ 2133600 w 2276480"/>
                  <a:gd name="connsiteY120" fmla="*/ 4763 h 2257425"/>
                  <a:gd name="connsiteX121" fmla="*/ 2119312 w 2276480"/>
                  <a:gd name="connsiteY121" fmla="*/ 9525 h 2257425"/>
                  <a:gd name="connsiteX122" fmla="*/ 2109787 w 2276480"/>
                  <a:gd name="connsiteY122" fmla="*/ 23813 h 2257425"/>
                  <a:gd name="connsiteX123" fmla="*/ 2066925 w 2276480"/>
                  <a:gd name="connsiteY123" fmla="*/ 47625 h 2257425"/>
                  <a:gd name="connsiteX124" fmla="*/ 2052637 w 2276480"/>
                  <a:gd name="connsiteY124" fmla="*/ 57150 h 2257425"/>
                  <a:gd name="connsiteX125" fmla="*/ 2028825 w 2276480"/>
                  <a:gd name="connsiteY125" fmla="*/ 61913 h 2257425"/>
                  <a:gd name="connsiteX126" fmla="*/ 2000250 w 2276480"/>
                  <a:gd name="connsiteY126" fmla="*/ 71438 h 2257425"/>
                  <a:gd name="connsiteX127" fmla="*/ 1985962 w 2276480"/>
                  <a:gd name="connsiteY127" fmla="*/ 76200 h 2257425"/>
                  <a:gd name="connsiteX128" fmla="*/ 1971675 w 2276480"/>
                  <a:gd name="connsiteY128" fmla="*/ 80963 h 2257425"/>
                  <a:gd name="connsiteX129" fmla="*/ 1952625 w 2276480"/>
                  <a:gd name="connsiteY129" fmla="*/ 85725 h 2257425"/>
                  <a:gd name="connsiteX130" fmla="*/ 1924050 w 2276480"/>
                  <a:gd name="connsiteY130" fmla="*/ 95250 h 2257425"/>
                  <a:gd name="connsiteX131" fmla="*/ 1909762 w 2276480"/>
                  <a:gd name="connsiteY131" fmla="*/ 100013 h 2257425"/>
                  <a:gd name="connsiteX132" fmla="*/ 1890712 w 2276480"/>
                  <a:gd name="connsiteY132" fmla="*/ 104775 h 2257425"/>
                  <a:gd name="connsiteX133" fmla="*/ 1852612 w 2276480"/>
                  <a:gd name="connsiteY133" fmla="*/ 119063 h 2257425"/>
                  <a:gd name="connsiteX134" fmla="*/ 1814512 w 2276480"/>
                  <a:gd name="connsiteY134" fmla="*/ 138113 h 2257425"/>
                  <a:gd name="connsiteX135" fmla="*/ 1800225 w 2276480"/>
                  <a:gd name="connsiteY135" fmla="*/ 142875 h 2257425"/>
                  <a:gd name="connsiteX136" fmla="*/ 1743075 w 2276480"/>
                  <a:gd name="connsiteY136" fmla="*/ 152400 h 2257425"/>
                  <a:gd name="connsiteX137" fmla="*/ 1728787 w 2276480"/>
                  <a:gd name="connsiteY137" fmla="*/ 157163 h 2257425"/>
                  <a:gd name="connsiteX138" fmla="*/ 1690687 w 2276480"/>
                  <a:gd name="connsiteY138" fmla="*/ 166688 h 2257425"/>
                  <a:gd name="connsiteX139" fmla="*/ 1652587 w 2276480"/>
                  <a:gd name="connsiteY139" fmla="*/ 185738 h 2257425"/>
                  <a:gd name="connsiteX140" fmla="*/ 1638300 w 2276480"/>
                  <a:gd name="connsiteY140" fmla="*/ 195263 h 2257425"/>
                  <a:gd name="connsiteX141" fmla="*/ 1619250 w 2276480"/>
                  <a:gd name="connsiteY141" fmla="*/ 209550 h 2257425"/>
                  <a:gd name="connsiteX142" fmla="*/ 1600200 w 2276480"/>
                  <a:gd name="connsiteY142" fmla="*/ 219075 h 2257425"/>
                  <a:gd name="connsiteX143" fmla="*/ 1571625 w 2276480"/>
                  <a:gd name="connsiteY143" fmla="*/ 233363 h 2257425"/>
                  <a:gd name="connsiteX144" fmla="*/ 1557337 w 2276480"/>
                  <a:gd name="connsiteY144" fmla="*/ 252413 h 2257425"/>
                  <a:gd name="connsiteX145" fmla="*/ 1509712 w 2276480"/>
                  <a:gd name="connsiteY145" fmla="*/ 280988 h 2257425"/>
                  <a:gd name="connsiteX146" fmla="*/ 1495425 w 2276480"/>
                  <a:gd name="connsiteY146" fmla="*/ 295275 h 2257425"/>
                  <a:gd name="connsiteX147" fmla="*/ 1476375 w 2276480"/>
                  <a:gd name="connsiteY147" fmla="*/ 309563 h 2257425"/>
                  <a:gd name="connsiteX148" fmla="*/ 1462087 w 2276480"/>
                  <a:gd name="connsiteY148" fmla="*/ 328613 h 2257425"/>
                  <a:gd name="connsiteX149" fmla="*/ 1447800 w 2276480"/>
                  <a:gd name="connsiteY149" fmla="*/ 338138 h 2257425"/>
                  <a:gd name="connsiteX150" fmla="*/ 1414462 w 2276480"/>
                  <a:gd name="connsiteY150" fmla="*/ 366713 h 2257425"/>
                  <a:gd name="connsiteX151" fmla="*/ 1390650 w 2276480"/>
                  <a:gd name="connsiteY151" fmla="*/ 390525 h 2257425"/>
                  <a:gd name="connsiteX152" fmla="*/ 1376362 w 2276480"/>
                  <a:gd name="connsiteY152" fmla="*/ 409575 h 2257425"/>
                  <a:gd name="connsiteX153" fmla="*/ 1347787 w 2276480"/>
                  <a:gd name="connsiteY153" fmla="*/ 433388 h 2257425"/>
                  <a:gd name="connsiteX154" fmla="*/ 1333500 w 2276480"/>
                  <a:gd name="connsiteY154" fmla="*/ 438150 h 2257425"/>
                  <a:gd name="connsiteX155" fmla="*/ 1300162 w 2276480"/>
                  <a:gd name="connsiteY155" fmla="*/ 466725 h 2257425"/>
                  <a:gd name="connsiteX156" fmla="*/ 1271587 w 2276480"/>
                  <a:gd name="connsiteY156" fmla="*/ 500063 h 2257425"/>
                  <a:gd name="connsiteX157" fmla="*/ 1257300 w 2276480"/>
                  <a:gd name="connsiteY157" fmla="*/ 509588 h 2257425"/>
                  <a:gd name="connsiteX158" fmla="*/ 1238250 w 2276480"/>
                  <a:gd name="connsiteY158" fmla="*/ 523875 h 2257425"/>
                  <a:gd name="connsiteX159" fmla="*/ 1209675 w 2276480"/>
                  <a:gd name="connsiteY159" fmla="*/ 547688 h 2257425"/>
                  <a:gd name="connsiteX160" fmla="*/ 1171575 w 2276480"/>
                  <a:gd name="connsiteY160" fmla="*/ 600075 h 2257425"/>
                  <a:gd name="connsiteX161" fmla="*/ 1133475 w 2276480"/>
                  <a:gd name="connsiteY161" fmla="*/ 623888 h 2257425"/>
                  <a:gd name="connsiteX162" fmla="*/ 1114425 w 2276480"/>
                  <a:gd name="connsiteY162" fmla="*/ 652463 h 2257425"/>
                  <a:gd name="connsiteX163" fmla="*/ 1104900 w 2276480"/>
                  <a:gd name="connsiteY163" fmla="*/ 671513 h 2257425"/>
                  <a:gd name="connsiteX164" fmla="*/ 1090612 w 2276480"/>
                  <a:gd name="connsiteY164" fmla="*/ 685800 h 2257425"/>
                  <a:gd name="connsiteX165" fmla="*/ 1076325 w 2276480"/>
                  <a:gd name="connsiteY165" fmla="*/ 704850 h 2257425"/>
                  <a:gd name="connsiteX166" fmla="*/ 1062037 w 2276480"/>
                  <a:gd name="connsiteY166" fmla="*/ 719138 h 2257425"/>
                  <a:gd name="connsiteX167" fmla="*/ 1033462 w 2276480"/>
                  <a:gd name="connsiteY167" fmla="*/ 747713 h 2257425"/>
                  <a:gd name="connsiteX168" fmla="*/ 1019175 w 2276480"/>
                  <a:gd name="connsiteY168" fmla="*/ 766763 h 2257425"/>
                  <a:gd name="connsiteX169" fmla="*/ 1009650 w 2276480"/>
                  <a:gd name="connsiteY169" fmla="*/ 785813 h 2257425"/>
                  <a:gd name="connsiteX170" fmla="*/ 942975 w 2276480"/>
                  <a:gd name="connsiteY170" fmla="*/ 842963 h 2257425"/>
                  <a:gd name="connsiteX171" fmla="*/ 919162 w 2276480"/>
                  <a:gd name="connsiteY171" fmla="*/ 881063 h 2257425"/>
                  <a:gd name="connsiteX172" fmla="*/ 895350 w 2276480"/>
                  <a:gd name="connsiteY172" fmla="*/ 914400 h 2257425"/>
                  <a:gd name="connsiteX173" fmla="*/ 876300 w 2276480"/>
                  <a:gd name="connsiteY173" fmla="*/ 947738 h 2257425"/>
                  <a:gd name="connsiteX174" fmla="*/ 862012 w 2276480"/>
                  <a:gd name="connsiteY174" fmla="*/ 962025 h 2257425"/>
                  <a:gd name="connsiteX175" fmla="*/ 842962 w 2276480"/>
                  <a:gd name="connsiteY175" fmla="*/ 990600 h 2257425"/>
                  <a:gd name="connsiteX176" fmla="*/ 833437 w 2276480"/>
                  <a:gd name="connsiteY176" fmla="*/ 1023938 h 2257425"/>
                  <a:gd name="connsiteX177" fmla="*/ 819150 w 2276480"/>
                  <a:gd name="connsiteY177" fmla="*/ 1052513 h 2257425"/>
                  <a:gd name="connsiteX178" fmla="*/ 814387 w 2276480"/>
                  <a:gd name="connsiteY178" fmla="*/ 1066800 h 2257425"/>
                  <a:gd name="connsiteX179" fmla="*/ 804862 w 2276480"/>
                  <a:gd name="connsiteY179" fmla="*/ 1123950 h 2257425"/>
                  <a:gd name="connsiteX180" fmla="*/ 790575 w 2276480"/>
                  <a:gd name="connsiteY180" fmla="*/ 1157288 h 2257425"/>
                  <a:gd name="connsiteX181" fmla="*/ 785812 w 2276480"/>
                  <a:gd name="connsiteY181" fmla="*/ 1171575 h 2257425"/>
                  <a:gd name="connsiteX182" fmla="*/ 776287 w 2276480"/>
                  <a:gd name="connsiteY182" fmla="*/ 1209675 h 2257425"/>
                  <a:gd name="connsiteX183" fmla="*/ 771525 w 2276480"/>
                  <a:gd name="connsiteY183" fmla="*/ 1233488 h 2257425"/>
                  <a:gd name="connsiteX184" fmla="*/ 762000 w 2276480"/>
                  <a:gd name="connsiteY184"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204787 w 2276480"/>
                  <a:gd name="connsiteY37" fmla="*/ 1814513 h 2257425"/>
                  <a:gd name="connsiteX38" fmla="*/ 261937 w 2276480"/>
                  <a:gd name="connsiteY38" fmla="*/ 1838325 h 2257425"/>
                  <a:gd name="connsiteX39" fmla="*/ 300037 w 2276480"/>
                  <a:gd name="connsiteY39" fmla="*/ 1857375 h 2257425"/>
                  <a:gd name="connsiteX40" fmla="*/ 342900 w 2276480"/>
                  <a:gd name="connsiteY40" fmla="*/ 1881188 h 2257425"/>
                  <a:gd name="connsiteX41" fmla="*/ 390525 w 2276480"/>
                  <a:gd name="connsiteY41" fmla="*/ 1900238 h 2257425"/>
                  <a:gd name="connsiteX42" fmla="*/ 423862 w 2276480"/>
                  <a:gd name="connsiteY42" fmla="*/ 1909763 h 2257425"/>
                  <a:gd name="connsiteX43" fmla="*/ 452437 w 2276480"/>
                  <a:gd name="connsiteY43" fmla="*/ 1919288 h 2257425"/>
                  <a:gd name="connsiteX44" fmla="*/ 500062 w 2276480"/>
                  <a:gd name="connsiteY44" fmla="*/ 1943100 h 2257425"/>
                  <a:gd name="connsiteX45" fmla="*/ 514350 w 2276480"/>
                  <a:gd name="connsiteY45" fmla="*/ 1952625 h 2257425"/>
                  <a:gd name="connsiteX46" fmla="*/ 566737 w 2276480"/>
                  <a:gd name="connsiteY46" fmla="*/ 1971675 h 2257425"/>
                  <a:gd name="connsiteX47" fmla="*/ 619125 w 2276480"/>
                  <a:gd name="connsiteY47" fmla="*/ 1990725 h 2257425"/>
                  <a:gd name="connsiteX48" fmla="*/ 657225 w 2276480"/>
                  <a:gd name="connsiteY48" fmla="*/ 2009775 h 2257425"/>
                  <a:gd name="connsiteX49" fmla="*/ 685800 w 2276480"/>
                  <a:gd name="connsiteY49" fmla="*/ 2019300 h 2257425"/>
                  <a:gd name="connsiteX50" fmla="*/ 719137 w 2276480"/>
                  <a:gd name="connsiteY50" fmla="*/ 2033588 h 2257425"/>
                  <a:gd name="connsiteX51" fmla="*/ 776287 w 2276480"/>
                  <a:gd name="connsiteY51" fmla="*/ 2057400 h 2257425"/>
                  <a:gd name="connsiteX52" fmla="*/ 823912 w 2276480"/>
                  <a:gd name="connsiteY52" fmla="*/ 2076450 h 2257425"/>
                  <a:gd name="connsiteX53" fmla="*/ 852487 w 2276480"/>
                  <a:gd name="connsiteY53" fmla="*/ 2085975 h 2257425"/>
                  <a:gd name="connsiteX54" fmla="*/ 871537 w 2276480"/>
                  <a:gd name="connsiteY54" fmla="*/ 2090738 h 2257425"/>
                  <a:gd name="connsiteX55" fmla="*/ 914400 w 2276480"/>
                  <a:gd name="connsiteY55" fmla="*/ 2105025 h 2257425"/>
                  <a:gd name="connsiteX56" fmla="*/ 928687 w 2276480"/>
                  <a:gd name="connsiteY56" fmla="*/ 2109788 h 2257425"/>
                  <a:gd name="connsiteX57" fmla="*/ 962025 w 2276480"/>
                  <a:gd name="connsiteY57" fmla="*/ 2119313 h 2257425"/>
                  <a:gd name="connsiteX58" fmla="*/ 1009650 w 2276480"/>
                  <a:gd name="connsiteY58" fmla="*/ 2128838 h 2257425"/>
                  <a:gd name="connsiteX59" fmla="*/ 1028700 w 2276480"/>
                  <a:gd name="connsiteY59" fmla="*/ 2133600 h 2257425"/>
                  <a:gd name="connsiteX60" fmla="*/ 1057275 w 2276480"/>
                  <a:gd name="connsiteY60" fmla="*/ 2143125 h 2257425"/>
                  <a:gd name="connsiteX61" fmla="*/ 1104900 w 2276480"/>
                  <a:gd name="connsiteY61" fmla="*/ 2152650 h 2257425"/>
                  <a:gd name="connsiteX62" fmla="*/ 1138237 w 2276480"/>
                  <a:gd name="connsiteY62" fmla="*/ 2162175 h 2257425"/>
                  <a:gd name="connsiteX63" fmla="*/ 1171575 w 2276480"/>
                  <a:gd name="connsiteY63" fmla="*/ 2171700 h 2257425"/>
                  <a:gd name="connsiteX64" fmla="*/ 1252537 w 2276480"/>
                  <a:gd name="connsiteY64" fmla="*/ 2185988 h 2257425"/>
                  <a:gd name="connsiteX65" fmla="*/ 1328737 w 2276480"/>
                  <a:gd name="connsiteY65" fmla="*/ 2205038 h 2257425"/>
                  <a:gd name="connsiteX66" fmla="*/ 1376362 w 2276480"/>
                  <a:gd name="connsiteY66" fmla="*/ 2219325 h 2257425"/>
                  <a:gd name="connsiteX67" fmla="*/ 1457325 w 2276480"/>
                  <a:gd name="connsiteY67" fmla="*/ 2233613 h 2257425"/>
                  <a:gd name="connsiteX68" fmla="*/ 1609725 w 2276480"/>
                  <a:gd name="connsiteY68" fmla="*/ 2257425 h 2257425"/>
                  <a:gd name="connsiteX69" fmla="*/ 1714500 w 2276480"/>
                  <a:gd name="connsiteY69" fmla="*/ 2252663 h 2257425"/>
                  <a:gd name="connsiteX70" fmla="*/ 1728787 w 2276480"/>
                  <a:gd name="connsiteY70" fmla="*/ 2247900 h 2257425"/>
                  <a:gd name="connsiteX71" fmla="*/ 1762125 w 2276480"/>
                  <a:gd name="connsiteY71" fmla="*/ 2238375 h 2257425"/>
                  <a:gd name="connsiteX72" fmla="*/ 1790700 w 2276480"/>
                  <a:gd name="connsiteY72" fmla="*/ 2219325 h 2257425"/>
                  <a:gd name="connsiteX73" fmla="*/ 1819275 w 2276480"/>
                  <a:gd name="connsiteY73" fmla="*/ 2209800 h 2257425"/>
                  <a:gd name="connsiteX74" fmla="*/ 1847850 w 2276480"/>
                  <a:gd name="connsiteY74" fmla="*/ 2190750 h 2257425"/>
                  <a:gd name="connsiteX75" fmla="*/ 1862137 w 2276480"/>
                  <a:gd name="connsiteY75" fmla="*/ 2181225 h 2257425"/>
                  <a:gd name="connsiteX76" fmla="*/ 1876425 w 2276480"/>
                  <a:gd name="connsiteY76" fmla="*/ 2176463 h 2257425"/>
                  <a:gd name="connsiteX77" fmla="*/ 1890712 w 2276480"/>
                  <a:gd name="connsiteY77" fmla="*/ 2162175 h 2257425"/>
                  <a:gd name="connsiteX78" fmla="*/ 1933575 w 2276480"/>
                  <a:gd name="connsiteY78" fmla="*/ 2133600 h 2257425"/>
                  <a:gd name="connsiteX79" fmla="*/ 1971675 w 2276480"/>
                  <a:gd name="connsiteY79" fmla="*/ 2105025 h 2257425"/>
                  <a:gd name="connsiteX80" fmla="*/ 1985962 w 2276480"/>
                  <a:gd name="connsiteY80" fmla="*/ 2095500 h 2257425"/>
                  <a:gd name="connsiteX81" fmla="*/ 2000250 w 2276480"/>
                  <a:gd name="connsiteY81" fmla="*/ 2090738 h 2257425"/>
                  <a:gd name="connsiteX82" fmla="*/ 2028825 w 2276480"/>
                  <a:gd name="connsiteY82" fmla="*/ 2066925 h 2257425"/>
                  <a:gd name="connsiteX83" fmla="*/ 2076450 w 2276480"/>
                  <a:gd name="connsiteY83" fmla="*/ 2033588 h 2257425"/>
                  <a:gd name="connsiteX84" fmla="*/ 2105025 w 2276480"/>
                  <a:gd name="connsiteY84" fmla="*/ 2005013 h 2257425"/>
                  <a:gd name="connsiteX85" fmla="*/ 2114550 w 2276480"/>
                  <a:gd name="connsiteY85" fmla="*/ 1985963 h 2257425"/>
                  <a:gd name="connsiteX86" fmla="*/ 2124075 w 2276480"/>
                  <a:gd name="connsiteY86" fmla="*/ 1971675 h 2257425"/>
                  <a:gd name="connsiteX87" fmla="*/ 2143125 w 2276480"/>
                  <a:gd name="connsiteY87" fmla="*/ 1928813 h 2257425"/>
                  <a:gd name="connsiteX88" fmla="*/ 2162175 w 2276480"/>
                  <a:gd name="connsiteY88" fmla="*/ 1885950 h 2257425"/>
                  <a:gd name="connsiteX89" fmla="*/ 2171700 w 2276480"/>
                  <a:gd name="connsiteY89" fmla="*/ 1857375 h 2257425"/>
                  <a:gd name="connsiteX90" fmla="*/ 2181225 w 2276480"/>
                  <a:gd name="connsiteY90" fmla="*/ 1814513 h 2257425"/>
                  <a:gd name="connsiteX91" fmla="*/ 2185987 w 2276480"/>
                  <a:gd name="connsiteY91" fmla="*/ 1743075 h 2257425"/>
                  <a:gd name="connsiteX92" fmla="*/ 2190750 w 2276480"/>
                  <a:gd name="connsiteY92" fmla="*/ 1709738 h 2257425"/>
                  <a:gd name="connsiteX93" fmla="*/ 2205037 w 2276480"/>
                  <a:gd name="connsiteY93" fmla="*/ 1547813 h 2257425"/>
                  <a:gd name="connsiteX94" fmla="*/ 2200275 w 2276480"/>
                  <a:gd name="connsiteY94" fmla="*/ 1504950 h 2257425"/>
                  <a:gd name="connsiteX95" fmla="*/ 2200275 w 2276480"/>
                  <a:gd name="connsiteY95" fmla="*/ 1419225 h 2257425"/>
                  <a:gd name="connsiteX96" fmla="*/ 2195512 w 2276480"/>
                  <a:gd name="connsiteY96" fmla="*/ 1285875 h 2257425"/>
                  <a:gd name="connsiteX97" fmla="*/ 2190750 w 2276480"/>
                  <a:gd name="connsiteY97" fmla="*/ 1266825 h 2257425"/>
                  <a:gd name="connsiteX98" fmla="*/ 2181225 w 2276480"/>
                  <a:gd name="connsiteY98" fmla="*/ 1200150 h 2257425"/>
                  <a:gd name="connsiteX99" fmla="*/ 2176462 w 2276480"/>
                  <a:gd name="connsiteY99" fmla="*/ 933450 h 2257425"/>
                  <a:gd name="connsiteX100" fmla="*/ 2171700 w 2276480"/>
                  <a:gd name="connsiteY100" fmla="*/ 914400 h 2257425"/>
                  <a:gd name="connsiteX101" fmla="*/ 2181225 w 2276480"/>
                  <a:gd name="connsiteY101" fmla="*/ 676275 h 2257425"/>
                  <a:gd name="connsiteX102" fmla="*/ 2190750 w 2276480"/>
                  <a:gd name="connsiteY102" fmla="*/ 538163 h 2257425"/>
                  <a:gd name="connsiteX103" fmla="*/ 2195512 w 2276480"/>
                  <a:gd name="connsiteY103" fmla="*/ 500063 h 2257425"/>
                  <a:gd name="connsiteX104" fmla="*/ 2209800 w 2276480"/>
                  <a:gd name="connsiteY104" fmla="*/ 452438 h 2257425"/>
                  <a:gd name="connsiteX105" fmla="*/ 2224087 w 2276480"/>
                  <a:gd name="connsiteY105" fmla="*/ 381000 h 2257425"/>
                  <a:gd name="connsiteX106" fmla="*/ 2228850 w 2276480"/>
                  <a:gd name="connsiteY106" fmla="*/ 366713 h 2257425"/>
                  <a:gd name="connsiteX107" fmla="*/ 2238375 w 2276480"/>
                  <a:gd name="connsiteY107" fmla="*/ 352425 h 2257425"/>
                  <a:gd name="connsiteX108" fmla="*/ 2243137 w 2276480"/>
                  <a:gd name="connsiteY108" fmla="*/ 338138 h 2257425"/>
                  <a:gd name="connsiteX109" fmla="*/ 2252662 w 2276480"/>
                  <a:gd name="connsiteY109" fmla="*/ 295275 h 2257425"/>
                  <a:gd name="connsiteX110" fmla="*/ 2257425 w 2276480"/>
                  <a:gd name="connsiteY110" fmla="*/ 280988 h 2257425"/>
                  <a:gd name="connsiteX111" fmla="*/ 2262187 w 2276480"/>
                  <a:gd name="connsiteY111" fmla="*/ 257175 h 2257425"/>
                  <a:gd name="connsiteX112" fmla="*/ 2271712 w 2276480"/>
                  <a:gd name="connsiteY112" fmla="*/ 214313 h 2257425"/>
                  <a:gd name="connsiteX113" fmla="*/ 2271712 w 2276480"/>
                  <a:gd name="connsiteY113" fmla="*/ 100013 h 2257425"/>
                  <a:gd name="connsiteX114" fmla="*/ 2262187 w 2276480"/>
                  <a:gd name="connsiteY114" fmla="*/ 66675 h 2257425"/>
                  <a:gd name="connsiteX115" fmla="*/ 2247900 w 2276480"/>
                  <a:gd name="connsiteY115" fmla="*/ 52388 h 2257425"/>
                  <a:gd name="connsiteX116" fmla="*/ 2209800 w 2276480"/>
                  <a:gd name="connsiteY116" fmla="*/ 19050 h 2257425"/>
                  <a:gd name="connsiteX117" fmla="*/ 2195512 w 2276480"/>
                  <a:gd name="connsiteY117" fmla="*/ 9525 h 2257425"/>
                  <a:gd name="connsiteX118" fmla="*/ 2181225 w 2276480"/>
                  <a:gd name="connsiteY118" fmla="*/ 0 h 2257425"/>
                  <a:gd name="connsiteX119" fmla="*/ 2133600 w 2276480"/>
                  <a:gd name="connsiteY119" fmla="*/ 4763 h 2257425"/>
                  <a:gd name="connsiteX120" fmla="*/ 2119312 w 2276480"/>
                  <a:gd name="connsiteY120" fmla="*/ 9525 h 2257425"/>
                  <a:gd name="connsiteX121" fmla="*/ 2109787 w 2276480"/>
                  <a:gd name="connsiteY121" fmla="*/ 23813 h 2257425"/>
                  <a:gd name="connsiteX122" fmla="*/ 2066925 w 2276480"/>
                  <a:gd name="connsiteY122" fmla="*/ 47625 h 2257425"/>
                  <a:gd name="connsiteX123" fmla="*/ 2052637 w 2276480"/>
                  <a:gd name="connsiteY123" fmla="*/ 57150 h 2257425"/>
                  <a:gd name="connsiteX124" fmla="*/ 2028825 w 2276480"/>
                  <a:gd name="connsiteY124" fmla="*/ 61913 h 2257425"/>
                  <a:gd name="connsiteX125" fmla="*/ 2000250 w 2276480"/>
                  <a:gd name="connsiteY125" fmla="*/ 71438 h 2257425"/>
                  <a:gd name="connsiteX126" fmla="*/ 1985962 w 2276480"/>
                  <a:gd name="connsiteY126" fmla="*/ 76200 h 2257425"/>
                  <a:gd name="connsiteX127" fmla="*/ 1971675 w 2276480"/>
                  <a:gd name="connsiteY127" fmla="*/ 80963 h 2257425"/>
                  <a:gd name="connsiteX128" fmla="*/ 1952625 w 2276480"/>
                  <a:gd name="connsiteY128" fmla="*/ 85725 h 2257425"/>
                  <a:gd name="connsiteX129" fmla="*/ 1924050 w 2276480"/>
                  <a:gd name="connsiteY129" fmla="*/ 95250 h 2257425"/>
                  <a:gd name="connsiteX130" fmla="*/ 1909762 w 2276480"/>
                  <a:gd name="connsiteY130" fmla="*/ 100013 h 2257425"/>
                  <a:gd name="connsiteX131" fmla="*/ 1890712 w 2276480"/>
                  <a:gd name="connsiteY131" fmla="*/ 104775 h 2257425"/>
                  <a:gd name="connsiteX132" fmla="*/ 1852612 w 2276480"/>
                  <a:gd name="connsiteY132" fmla="*/ 119063 h 2257425"/>
                  <a:gd name="connsiteX133" fmla="*/ 1814512 w 2276480"/>
                  <a:gd name="connsiteY133" fmla="*/ 138113 h 2257425"/>
                  <a:gd name="connsiteX134" fmla="*/ 1800225 w 2276480"/>
                  <a:gd name="connsiteY134" fmla="*/ 142875 h 2257425"/>
                  <a:gd name="connsiteX135" fmla="*/ 1743075 w 2276480"/>
                  <a:gd name="connsiteY135" fmla="*/ 152400 h 2257425"/>
                  <a:gd name="connsiteX136" fmla="*/ 1728787 w 2276480"/>
                  <a:gd name="connsiteY136" fmla="*/ 157163 h 2257425"/>
                  <a:gd name="connsiteX137" fmla="*/ 1690687 w 2276480"/>
                  <a:gd name="connsiteY137" fmla="*/ 166688 h 2257425"/>
                  <a:gd name="connsiteX138" fmla="*/ 1652587 w 2276480"/>
                  <a:gd name="connsiteY138" fmla="*/ 185738 h 2257425"/>
                  <a:gd name="connsiteX139" fmla="*/ 1638300 w 2276480"/>
                  <a:gd name="connsiteY139" fmla="*/ 195263 h 2257425"/>
                  <a:gd name="connsiteX140" fmla="*/ 1619250 w 2276480"/>
                  <a:gd name="connsiteY140" fmla="*/ 209550 h 2257425"/>
                  <a:gd name="connsiteX141" fmla="*/ 1600200 w 2276480"/>
                  <a:gd name="connsiteY141" fmla="*/ 219075 h 2257425"/>
                  <a:gd name="connsiteX142" fmla="*/ 1571625 w 2276480"/>
                  <a:gd name="connsiteY142" fmla="*/ 233363 h 2257425"/>
                  <a:gd name="connsiteX143" fmla="*/ 1557337 w 2276480"/>
                  <a:gd name="connsiteY143" fmla="*/ 252413 h 2257425"/>
                  <a:gd name="connsiteX144" fmla="*/ 1509712 w 2276480"/>
                  <a:gd name="connsiteY144" fmla="*/ 280988 h 2257425"/>
                  <a:gd name="connsiteX145" fmla="*/ 1495425 w 2276480"/>
                  <a:gd name="connsiteY145" fmla="*/ 295275 h 2257425"/>
                  <a:gd name="connsiteX146" fmla="*/ 1476375 w 2276480"/>
                  <a:gd name="connsiteY146" fmla="*/ 309563 h 2257425"/>
                  <a:gd name="connsiteX147" fmla="*/ 1462087 w 2276480"/>
                  <a:gd name="connsiteY147" fmla="*/ 328613 h 2257425"/>
                  <a:gd name="connsiteX148" fmla="*/ 1447800 w 2276480"/>
                  <a:gd name="connsiteY148" fmla="*/ 338138 h 2257425"/>
                  <a:gd name="connsiteX149" fmla="*/ 1414462 w 2276480"/>
                  <a:gd name="connsiteY149" fmla="*/ 366713 h 2257425"/>
                  <a:gd name="connsiteX150" fmla="*/ 1390650 w 2276480"/>
                  <a:gd name="connsiteY150" fmla="*/ 390525 h 2257425"/>
                  <a:gd name="connsiteX151" fmla="*/ 1376362 w 2276480"/>
                  <a:gd name="connsiteY151" fmla="*/ 409575 h 2257425"/>
                  <a:gd name="connsiteX152" fmla="*/ 1347787 w 2276480"/>
                  <a:gd name="connsiteY152" fmla="*/ 433388 h 2257425"/>
                  <a:gd name="connsiteX153" fmla="*/ 1333500 w 2276480"/>
                  <a:gd name="connsiteY153" fmla="*/ 438150 h 2257425"/>
                  <a:gd name="connsiteX154" fmla="*/ 1300162 w 2276480"/>
                  <a:gd name="connsiteY154" fmla="*/ 466725 h 2257425"/>
                  <a:gd name="connsiteX155" fmla="*/ 1271587 w 2276480"/>
                  <a:gd name="connsiteY155" fmla="*/ 500063 h 2257425"/>
                  <a:gd name="connsiteX156" fmla="*/ 1257300 w 2276480"/>
                  <a:gd name="connsiteY156" fmla="*/ 509588 h 2257425"/>
                  <a:gd name="connsiteX157" fmla="*/ 1238250 w 2276480"/>
                  <a:gd name="connsiteY157" fmla="*/ 523875 h 2257425"/>
                  <a:gd name="connsiteX158" fmla="*/ 1209675 w 2276480"/>
                  <a:gd name="connsiteY158" fmla="*/ 547688 h 2257425"/>
                  <a:gd name="connsiteX159" fmla="*/ 1171575 w 2276480"/>
                  <a:gd name="connsiteY159" fmla="*/ 600075 h 2257425"/>
                  <a:gd name="connsiteX160" fmla="*/ 1133475 w 2276480"/>
                  <a:gd name="connsiteY160" fmla="*/ 623888 h 2257425"/>
                  <a:gd name="connsiteX161" fmla="*/ 1114425 w 2276480"/>
                  <a:gd name="connsiteY161" fmla="*/ 652463 h 2257425"/>
                  <a:gd name="connsiteX162" fmla="*/ 1104900 w 2276480"/>
                  <a:gd name="connsiteY162" fmla="*/ 671513 h 2257425"/>
                  <a:gd name="connsiteX163" fmla="*/ 1090612 w 2276480"/>
                  <a:gd name="connsiteY163" fmla="*/ 685800 h 2257425"/>
                  <a:gd name="connsiteX164" fmla="*/ 1076325 w 2276480"/>
                  <a:gd name="connsiteY164" fmla="*/ 704850 h 2257425"/>
                  <a:gd name="connsiteX165" fmla="*/ 1062037 w 2276480"/>
                  <a:gd name="connsiteY165" fmla="*/ 719138 h 2257425"/>
                  <a:gd name="connsiteX166" fmla="*/ 1033462 w 2276480"/>
                  <a:gd name="connsiteY166" fmla="*/ 747713 h 2257425"/>
                  <a:gd name="connsiteX167" fmla="*/ 1019175 w 2276480"/>
                  <a:gd name="connsiteY167" fmla="*/ 766763 h 2257425"/>
                  <a:gd name="connsiteX168" fmla="*/ 1009650 w 2276480"/>
                  <a:gd name="connsiteY168" fmla="*/ 785813 h 2257425"/>
                  <a:gd name="connsiteX169" fmla="*/ 942975 w 2276480"/>
                  <a:gd name="connsiteY169" fmla="*/ 842963 h 2257425"/>
                  <a:gd name="connsiteX170" fmla="*/ 919162 w 2276480"/>
                  <a:gd name="connsiteY170" fmla="*/ 881063 h 2257425"/>
                  <a:gd name="connsiteX171" fmla="*/ 895350 w 2276480"/>
                  <a:gd name="connsiteY171" fmla="*/ 914400 h 2257425"/>
                  <a:gd name="connsiteX172" fmla="*/ 876300 w 2276480"/>
                  <a:gd name="connsiteY172" fmla="*/ 947738 h 2257425"/>
                  <a:gd name="connsiteX173" fmla="*/ 862012 w 2276480"/>
                  <a:gd name="connsiteY173" fmla="*/ 962025 h 2257425"/>
                  <a:gd name="connsiteX174" fmla="*/ 842962 w 2276480"/>
                  <a:gd name="connsiteY174" fmla="*/ 990600 h 2257425"/>
                  <a:gd name="connsiteX175" fmla="*/ 833437 w 2276480"/>
                  <a:gd name="connsiteY175" fmla="*/ 1023938 h 2257425"/>
                  <a:gd name="connsiteX176" fmla="*/ 819150 w 2276480"/>
                  <a:gd name="connsiteY176" fmla="*/ 1052513 h 2257425"/>
                  <a:gd name="connsiteX177" fmla="*/ 814387 w 2276480"/>
                  <a:gd name="connsiteY177" fmla="*/ 1066800 h 2257425"/>
                  <a:gd name="connsiteX178" fmla="*/ 804862 w 2276480"/>
                  <a:gd name="connsiteY178" fmla="*/ 1123950 h 2257425"/>
                  <a:gd name="connsiteX179" fmla="*/ 790575 w 2276480"/>
                  <a:gd name="connsiteY179" fmla="*/ 1157288 h 2257425"/>
                  <a:gd name="connsiteX180" fmla="*/ 785812 w 2276480"/>
                  <a:gd name="connsiteY180" fmla="*/ 1171575 h 2257425"/>
                  <a:gd name="connsiteX181" fmla="*/ 776287 w 2276480"/>
                  <a:gd name="connsiteY181" fmla="*/ 1209675 h 2257425"/>
                  <a:gd name="connsiteX182" fmla="*/ 771525 w 2276480"/>
                  <a:gd name="connsiteY182" fmla="*/ 1233488 h 2257425"/>
                  <a:gd name="connsiteX183" fmla="*/ 762000 w 2276480"/>
                  <a:gd name="connsiteY183"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114300 w 2276480"/>
                  <a:gd name="connsiteY34" fmla="*/ 1762125 h 2257425"/>
                  <a:gd name="connsiteX35" fmla="*/ 142875 w 2276480"/>
                  <a:gd name="connsiteY35" fmla="*/ 1776413 h 2257425"/>
                  <a:gd name="connsiteX36" fmla="*/ 204787 w 2276480"/>
                  <a:gd name="connsiteY36" fmla="*/ 1814513 h 2257425"/>
                  <a:gd name="connsiteX37" fmla="*/ 261937 w 2276480"/>
                  <a:gd name="connsiteY37" fmla="*/ 1838325 h 2257425"/>
                  <a:gd name="connsiteX38" fmla="*/ 300037 w 2276480"/>
                  <a:gd name="connsiteY38" fmla="*/ 1857375 h 2257425"/>
                  <a:gd name="connsiteX39" fmla="*/ 342900 w 2276480"/>
                  <a:gd name="connsiteY39" fmla="*/ 1881188 h 2257425"/>
                  <a:gd name="connsiteX40" fmla="*/ 390525 w 2276480"/>
                  <a:gd name="connsiteY40" fmla="*/ 1900238 h 2257425"/>
                  <a:gd name="connsiteX41" fmla="*/ 423862 w 2276480"/>
                  <a:gd name="connsiteY41" fmla="*/ 1909763 h 2257425"/>
                  <a:gd name="connsiteX42" fmla="*/ 452437 w 2276480"/>
                  <a:gd name="connsiteY42" fmla="*/ 1919288 h 2257425"/>
                  <a:gd name="connsiteX43" fmla="*/ 500062 w 2276480"/>
                  <a:gd name="connsiteY43" fmla="*/ 1943100 h 2257425"/>
                  <a:gd name="connsiteX44" fmla="*/ 514350 w 2276480"/>
                  <a:gd name="connsiteY44" fmla="*/ 1952625 h 2257425"/>
                  <a:gd name="connsiteX45" fmla="*/ 566737 w 2276480"/>
                  <a:gd name="connsiteY45" fmla="*/ 1971675 h 2257425"/>
                  <a:gd name="connsiteX46" fmla="*/ 619125 w 2276480"/>
                  <a:gd name="connsiteY46" fmla="*/ 1990725 h 2257425"/>
                  <a:gd name="connsiteX47" fmla="*/ 657225 w 2276480"/>
                  <a:gd name="connsiteY47" fmla="*/ 2009775 h 2257425"/>
                  <a:gd name="connsiteX48" fmla="*/ 685800 w 2276480"/>
                  <a:gd name="connsiteY48" fmla="*/ 2019300 h 2257425"/>
                  <a:gd name="connsiteX49" fmla="*/ 719137 w 2276480"/>
                  <a:gd name="connsiteY49" fmla="*/ 2033588 h 2257425"/>
                  <a:gd name="connsiteX50" fmla="*/ 776287 w 2276480"/>
                  <a:gd name="connsiteY50" fmla="*/ 2057400 h 2257425"/>
                  <a:gd name="connsiteX51" fmla="*/ 823912 w 2276480"/>
                  <a:gd name="connsiteY51" fmla="*/ 2076450 h 2257425"/>
                  <a:gd name="connsiteX52" fmla="*/ 852487 w 2276480"/>
                  <a:gd name="connsiteY52" fmla="*/ 2085975 h 2257425"/>
                  <a:gd name="connsiteX53" fmla="*/ 871537 w 2276480"/>
                  <a:gd name="connsiteY53" fmla="*/ 2090738 h 2257425"/>
                  <a:gd name="connsiteX54" fmla="*/ 914400 w 2276480"/>
                  <a:gd name="connsiteY54" fmla="*/ 2105025 h 2257425"/>
                  <a:gd name="connsiteX55" fmla="*/ 928687 w 2276480"/>
                  <a:gd name="connsiteY55" fmla="*/ 2109788 h 2257425"/>
                  <a:gd name="connsiteX56" fmla="*/ 962025 w 2276480"/>
                  <a:gd name="connsiteY56" fmla="*/ 2119313 h 2257425"/>
                  <a:gd name="connsiteX57" fmla="*/ 1009650 w 2276480"/>
                  <a:gd name="connsiteY57" fmla="*/ 2128838 h 2257425"/>
                  <a:gd name="connsiteX58" fmla="*/ 1028700 w 2276480"/>
                  <a:gd name="connsiteY58" fmla="*/ 2133600 h 2257425"/>
                  <a:gd name="connsiteX59" fmla="*/ 1057275 w 2276480"/>
                  <a:gd name="connsiteY59" fmla="*/ 2143125 h 2257425"/>
                  <a:gd name="connsiteX60" fmla="*/ 1104900 w 2276480"/>
                  <a:gd name="connsiteY60" fmla="*/ 2152650 h 2257425"/>
                  <a:gd name="connsiteX61" fmla="*/ 1138237 w 2276480"/>
                  <a:gd name="connsiteY61" fmla="*/ 2162175 h 2257425"/>
                  <a:gd name="connsiteX62" fmla="*/ 1171575 w 2276480"/>
                  <a:gd name="connsiteY62" fmla="*/ 2171700 h 2257425"/>
                  <a:gd name="connsiteX63" fmla="*/ 1252537 w 2276480"/>
                  <a:gd name="connsiteY63" fmla="*/ 2185988 h 2257425"/>
                  <a:gd name="connsiteX64" fmla="*/ 1328737 w 2276480"/>
                  <a:gd name="connsiteY64" fmla="*/ 2205038 h 2257425"/>
                  <a:gd name="connsiteX65" fmla="*/ 1376362 w 2276480"/>
                  <a:gd name="connsiteY65" fmla="*/ 2219325 h 2257425"/>
                  <a:gd name="connsiteX66" fmla="*/ 1457325 w 2276480"/>
                  <a:gd name="connsiteY66" fmla="*/ 2233613 h 2257425"/>
                  <a:gd name="connsiteX67" fmla="*/ 1609725 w 2276480"/>
                  <a:gd name="connsiteY67" fmla="*/ 2257425 h 2257425"/>
                  <a:gd name="connsiteX68" fmla="*/ 1714500 w 2276480"/>
                  <a:gd name="connsiteY68" fmla="*/ 2252663 h 2257425"/>
                  <a:gd name="connsiteX69" fmla="*/ 1728787 w 2276480"/>
                  <a:gd name="connsiteY69" fmla="*/ 2247900 h 2257425"/>
                  <a:gd name="connsiteX70" fmla="*/ 1762125 w 2276480"/>
                  <a:gd name="connsiteY70" fmla="*/ 2238375 h 2257425"/>
                  <a:gd name="connsiteX71" fmla="*/ 1790700 w 2276480"/>
                  <a:gd name="connsiteY71" fmla="*/ 2219325 h 2257425"/>
                  <a:gd name="connsiteX72" fmla="*/ 1819275 w 2276480"/>
                  <a:gd name="connsiteY72" fmla="*/ 2209800 h 2257425"/>
                  <a:gd name="connsiteX73" fmla="*/ 1847850 w 2276480"/>
                  <a:gd name="connsiteY73" fmla="*/ 2190750 h 2257425"/>
                  <a:gd name="connsiteX74" fmla="*/ 1862137 w 2276480"/>
                  <a:gd name="connsiteY74" fmla="*/ 2181225 h 2257425"/>
                  <a:gd name="connsiteX75" fmla="*/ 1876425 w 2276480"/>
                  <a:gd name="connsiteY75" fmla="*/ 2176463 h 2257425"/>
                  <a:gd name="connsiteX76" fmla="*/ 1890712 w 2276480"/>
                  <a:gd name="connsiteY76" fmla="*/ 2162175 h 2257425"/>
                  <a:gd name="connsiteX77" fmla="*/ 1933575 w 2276480"/>
                  <a:gd name="connsiteY77" fmla="*/ 2133600 h 2257425"/>
                  <a:gd name="connsiteX78" fmla="*/ 1971675 w 2276480"/>
                  <a:gd name="connsiteY78" fmla="*/ 2105025 h 2257425"/>
                  <a:gd name="connsiteX79" fmla="*/ 1985962 w 2276480"/>
                  <a:gd name="connsiteY79" fmla="*/ 2095500 h 2257425"/>
                  <a:gd name="connsiteX80" fmla="*/ 2000250 w 2276480"/>
                  <a:gd name="connsiteY80" fmla="*/ 2090738 h 2257425"/>
                  <a:gd name="connsiteX81" fmla="*/ 2028825 w 2276480"/>
                  <a:gd name="connsiteY81" fmla="*/ 2066925 h 2257425"/>
                  <a:gd name="connsiteX82" fmla="*/ 2076450 w 2276480"/>
                  <a:gd name="connsiteY82" fmla="*/ 2033588 h 2257425"/>
                  <a:gd name="connsiteX83" fmla="*/ 2105025 w 2276480"/>
                  <a:gd name="connsiteY83" fmla="*/ 2005013 h 2257425"/>
                  <a:gd name="connsiteX84" fmla="*/ 2114550 w 2276480"/>
                  <a:gd name="connsiteY84" fmla="*/ 1985963 h 2257425"/>
                  <a:gd name="connsiteX85" fmla="*/ 2124075 w 2276480"/>
                  <a:gd name="connsiteY85" fmla="*/ 1971675 h 2257425"/>
                  <a:gd name="connsiteX86" fmla="*/ 2143125 w 2276480"/>
                  <a:gd name="connsiteY86" fmla="*/ 1928813 h 2257425"/>
                  <a:gd name="connsiteX87" fmla="*/ 2162175 w 2276480"/>
                  <a:gd name="connsiteY87" fmla="*/ 1885950 h 2257425"/>
                  <a:gd name="connsiteX88" fmla="*/ 2171700 w 2276480"/>
                  <a:gd name="connsiteY88" fmla="*/ 1857375 h 2257425"/>
                  <a:gd name="connsiteX89" fmla="*/ 2181225 w 2276480"/>
                  <a:gd name="connsiteY89" fmla="*/ 1814513 h 2257425"/>
                  <a:gd name="connsiteX90" fmla="*/ 2185987 w 2276480"/>
                  <a:gd name="connsiteY90" fmla="*/ 1743075 h 2257425"/>
                  <a:gd name="connsiteX91" fmla="*/ 2190750 w 2276480"/>
                  <a:gd name="connsiteY91" fmla="*/ 1709738 h 2257425"/>
                  <a:gd name="connsiteX92" fmla="*/ 2205037 w 2276480"/>
                  <a:gd name="connsiteY92" fmla="*/ 1547813 h 2257425"/>
                  <a:gd name="connsiteX93" fmla="*/ 2200275 w 2276480"/>
                  <a:gd name="connsiteY93" fmla="*/ 1504950 h 2257425"/>
                  <a:gd name="connsiteX94" fmla="*/ 2200275 w 2276480"/>
                  <a:gd name="connsiteY94" fmla="*/ 1419225 h 2257425"/>
                  <a:gd name="connsiteX95" fmla="*/ 2195512 w 2276480"/>
                  <a:gd name="connsiteY95" fmla="*/ 1285875 h 2257425"/>
                  <a:gd name="connsiteX96" fmla="*/ 2190750 w 2276480"/>
                  <a:gd name="connsiteY96" fmla="*/ 1266825 h 2257425"/>
                  <a:gd name="connsiteX97" fmla="*/ 2181225 w 2276480"/>
                  <a:gd name="connsiteY97" fmla="*/ 1200150 h 2257425"/>
                  <a:gd name="connsiteX98" fmla="*/ 2176462 w 2276480"/>
                  <a:gd name="connsiteY98" fmla="*/ 933450 h 2257425"/>
                  <a:gd name="connsiteX99" fmla="*/ 2171700 w 2276480"/>
                  <a:gd name="connsiteY99" fmla="*/ 914400 h 2257425"/>
                  <a:gd name="connsiteX100" fmla="*/ 2181225 w 2276480"/>
                  <a:gd name="connsiteY100" fmla="*/ 676275 h 2257425"/>
                  <a:gd name="connsiteX101" fmla="*/ 2190750 w 2276480"/>
                  <a:gd name="connsiteY101" fmla="*/ 538163 h 2257425"/>
                  <a:gd name="connsiteX102" fmla="*/ 2195512 w 2276480"/>
                  <a:gd name="connsiteY102" fmla="*/ 500063 h 2257425"/>
                  <a:gd name="connsiteX103" fmla="*/ 2209800 w 2276480"/>
                  <a:gd name="connsiteY103" fmla="*/ 452438 h 2257425"/>
                  <a:gd name="connsiteX104" fmla="*/ 2224087 w 2276480"/>
                  <a:gd name="connsiteY104" fmla="*/ 381000 h 2257425"/>
                  <a:gd name="connsiteX105" fmla="*/ 2228850 w 2276480"/>
                  <a:gd name="connsiteY105" fmla="*/ 366713 h 2257425"/>
                  <a:gd name="connsiteX106" fmla="*/ 2238375 w 2276480"/>
                  <a:gd name="connsiteY106" fmla="*/ 352425 h 2257425"/>
                  <a:gd name="connsiteX107" fmla="*/ 2243137 w 2276480"/>
                  <a:gd name="connsiteY107" fmla="*/ 338138 h 2257425"/>
                  <a:gd name="connsiteX108" fmla="*/ 2252662 w 2276480"/>
                  <a:gd name="connsiteY108" fmla="*/ 295275 h 2257425"/>
                  <a:gd name="connsiteX109" fmla="*/ 2257425 w 2276480"/>
                  <a:gd name="connsiteY109" fmla="*/ 280988 h 2257425"/>
                  <a:gd name="connsiteX110" fmla="*/ 2262187 w 2276480"/>
                  <a:gd name="connsiteY110" fmla="*/ 257175 h 2257425"/>
                  <a:gd name="connsiteX111" fmla="*/ 2271712 w 2276480"/>
                  <a:gd name="connsiteY111" fmla="*/ 214313 h 2257425"/>
                  <a:gd name="connsiteX112" fmla="*/ 2271712 w 2276480"/>
                  <a:gd name="connsiteY112" fmla="*/ 100013 h 2257425"/>
                  <a:gd name="connsiteX113" fmla="*/ 2262187 w 2276480"/>
                  <a:gd name="connsiteY113" fmla="*/ 66675 h 2257425"/>
                  <a:gd name="connsiteX114" fmla="*/ 2247900 w 2276480"/>
                  <a:gd name="connsiteY114" fmla="*/ 52388 h 2257425"/>
                  <a:gd name="connsiteX115" fmla="*/ 2209800 w 2276480"/>
                  <a:gd name="connsiteY115" fmla="*/ 19050 h 2257425"/>
                  <a:gd name="connsiteX116" fmla="*/ 2195512 w 2276480"/>
                  <a:gd name="connsiteY116" fmla="*/ 9525 h 2257425"/>
                  <a:gd name="connsiteX117" fmla="*/ 2181225 w 2276480"/>
                  <a:gd name="connsiteY117" fmla="*/ 0 h 2257425"/>
                  <a:gd name="connsiteX118" fmla="*/ 2133600 w 2276480"/>
                  <a:gd name="connsiteY118" fmla="*/ 4763 h 2257425"/>
                  <a:gd name="connsiteX119" fmla="*/ 2119312 w 2276480"/>
                  <a:gd name="connsiteY119" fmla="*/ 9525 h 2257425"/>
                  <a:gd name="connsiteX120" fmla="*/ 2109787 w 2276480"/>
                  <a:gd name="connsiteY120" fmla="*/ 23813 h 2257425"/>
                  <a:gd name="connsiteX121" fmla="*/ 2066925 w 2276480"/>
                  <a:gd name="connsiteY121" fmla="*/ 47625 h 2257425"/>
                  <a:gd name="connsiteX122" fmla="*/ 2052637 w 2276480"/>
                  <a:gd name="connsiteY122" fmla="*/ 57150 h 2257425"/>
                  <a:gd name="connsiteX123" fmla="*/ 2028825 w 2276480"/>
                  <a:gd name="connsiteY123" fmla="*/ 61913 h 2257425"/>
                  <a:gd name="connsiteX124" fmla="*/ 2000250 w 2276480"/>
                  <a:gd name="connsiteY124" fmla="*/ 71438 h 2257425"/>
                  <a:gd name="connsiteX125" fmla="*/ 1985962 w 2276480"/>
                  <a:gd name="connsiteY125" fmla="*/ 76200 h 2257425"/>
                  <a:gd name="connsiteX126" fmla="*/ 1971675 w 2276480"/>
                  <a:gd name="connsiteY126" fmla="*/ 80963 h 2257425"/>
                  <a:gd name="connsiteX127" fmla="*/ 1952625 w 2276480"/>
                  <a:gd name="connsiteY127" fmla="*/ 85725 h 2257425"/>
                  <a:gd name="connsiteX128" fmla="*/ 1924050 w 2276480"/>
                  <a:gd name="connsiteY128" fmla="*/ 95250 h 2257425"/>
                  <a:gd name="connsiteX129" fmla="*/ 1909762 w 2276480"/>
                  <a:gd name="connsiteY129" fmla="*/ 100013 h 2257425"/>
                  <a:gd name="connsiteX130" fmla="*/ 1890712 w 2276480"/>
                  <a:gd name="connsiteY130" fmla="*/ 104775 h 2257425"/>
                  <a:gd name="connsiteX131" fmla="*/ 1852612 w 2276480"/>
                  <a:gd name="connsiteY131" fmla="*/ 119063 h 2257425"/>
                  <a:gd name="connsiteX132" fmla="*/ 1814512 w 2276480"/>
                  <a:gd name="connsiteY132" fmla="*/ 138113 h 2257425"/>
                  <a:gd name="connsiteX133" fmla="*/ 1800225 w 2276480"/>
                  <a:gd name="connsiteY133" fmla="*/ 142875 h 2257425"/>
                  <a:gd name="connsiteX134" fmla="*/ 1743075 w 2276480"/>
                  <a:gd name="connsiteY134" fmla="*/ 152400 h 2257425"/>
                  <a:gd name="connsiteX135" fmla="*/ 1728787 w 2276480"/>
                  <a:gd name="connsiteY135" fmla="*/ 157163 h 2257425"/>
                  <a:gd name="connsiteX136" fmla="*/ 1690687 w 2276480"/>
                  <a:gd name="connsiteY136" fmla="*/ 166688 h 2257425"/>
                  <a:gd name="connsiteX137" fmla="*/ 1652587 w 2276480"/>
                  <a:gd name="connsiteY137" fmla="*/ 185738 h 2257425"/>
                  <a:gd name="connsiteX138" fmla="*/ 1638300 w 2276480"/>
                  <a:gd name="connsiteY138" fmla="*/ 195263 h 2257425"/>
                  <a:gd name="connsiteX139" fmla="*/ 1619250 w 2276480"/>
                  <a:gd name="connsiteY139" fmla="*/ 209550 h 2257425"/>
                  <a:gd name="connsiteX140" fmla="*/ 1600200 w 2276480"/>
                  <a:gd name="connsiteY140" fmla="*/ 219075 h 2257425"/>
                  <a:gd name="connsiteX141" fmla="*/ 1571625 w 2276480"/>
                  <a:gd name="connsiteY141" fmla="*/ 233363 h 2257425"/>
                  <a:gd name="connsiteX142" fmla="*/ 1557337 w 2276480"/>
                  <a:gd name="connsiteY142" fmla="*/ 252413 h 2257425"/>
                  <a:gd name="connsiteX143" fmla="*/ 1509712 w 2276480"/>
                  <a:gd name="connsiteY143" fmla="*/ 280988 h 2257425"/>
                  <a:gd name="connsiteX144" fmla="*/ 1495425 w 2276480"/>
                  <a:gd name="connsiteY144" fmla="*/ 295275 h 2257425"/>
                  <a:gd name="connsiteX145" fmla="*/ 1476375 w 2276480"/>
                  <a:gd name="connsiteY145" fmla="*/ 309563 h 2257425"/>
                  <a:gd name="connsiteX146" fmla="*/ 1462087 w 2276480"/>
                  <a:gd name="connsiteY146" fmla="*/ 328613 h 2257425"/>
                  <a:gd name="connsiteX147" fmla="*/ 1447800 w 2276480"/>
                  <a:gd name="connsiteY147" fmla="*/ 338138 h 2257425"/>
                  <a:gd name="connsiteX148" fmla="*/ 1414462 w 2276480"/>
                  <a:gd name="connsiteY148" fmla="*/ 366713 h 2257425"/>
                  <a:gd name="connsiteX149" fmla="*/ 1390650 w 2276480"/>
                  <a:gd name="connsiteY149" fmla="*/ 390525 h 2257425"/>
                  <a:gd name="connsiteX150" fmla="*/ 1376362 w 2276480"/>
                  <a:gd name="connsiteY150" fmla="*/ 409575 h 2257425"/>
                  <a:gd name="connsiteX151" fmla="*/ 1347787 w 2276480"/>
                  <a:gd name="connsiteY151" fmla="*/ 433388 h 2257425"/>
                  <a:gd name="connsiteX152" fmla="*/ 1333500 w 2276480"/>
                  <a:gd name="connsiteY152" fmla="*/ 438150 h 2257425"/>
                  <a:gd name="connsiteX153" fmla="*/ 1300162 w 2276480"/>
                  <a:gd name="connsiteY153" fmla="*/ 466725 h 2257425"/>
                  <a:gd name="connsiteX154" fmla="*/ 1271587 w 2276480"/>
                  <a:gd name="connsiteY154" fmla="*/ 500063 h 2257425"/>
                  <a:gd name="connsiteX155" fmla="*/ 1257300 w 2276480"/>
                  <a:gd name="connsiteY155" fmla="*/ 509588 h 2257425"/>
                  <a:gd name="connsiteX156" fmla="*/ 1238250 w 2276480"/>
                  <a:gd name="connsiteY156" fmla="*/ 523875 h 2257425"/>
                  <a:gd name="connsiteX157" fmla="*/ 1209675 w 2276480"/>
                  <a:gd name="connsiteY157" fmla="*/ 547688 h 2257425"/>
                  <a:gd name="connsiteX158" fmla="*/ 1171575 w 2276480"/>
                  <a:gd name="connsiteY158" fmla="*/ 600075 h 2257425"/>
                  <a:gd name="connsiteX159" fmla="*/ 1133475 w 2276480"/>
                  <a:gd name="connsiteY159" fmla="*/ 623888 h 2257425"/>
                  <a:gd name="connsiteX160" fmla="*/ 1114425 w 2276480"/>
                  <a:gd name="connsiteY160" fmla="*/ 652463 h 2257425"/>
                  <a:gd name="connsiteX161" fmla="*/ 1104900 w 2276480"/>
                  <a:gd name="connsiteY161" fmla="*/ 671513 h 2257425"/>
                  <a:gd name="connsiteX162" fmla="*/ 1090612 w 2276480"/>
                  <a:gd name="connsiteY162" fmla="*/ 685800 h 2257425"/>
                  <a:gd name="connsiteX163" fmla="*/ 1076325 w 2276480"/>
                  <a:gd name="connsiteY163" fmla="*/ 704850 h 2257425"/>
                  <a:gd name="connsiteX164" fmla="*/ 1062037 w 2276480"/>
                  <a:gd name="connsiteY164" fmla="*/ 719138 h 2257425"/>
                  <a:gd name="connsiteX165" fmla="*/ 1033462 w 2276480"/>
                  <a:gd name="connsiteY165" fmla="*/ 747713 h 2257425"/>
                  <a:gd name="connsiteX166" fmla="*/ 1019175 w 2276480"/>
                  <a:gd name="connsiteY166" fmla="*/ 766763 h 2257425"/>
                  <a:gd name="connsiteX167" fmla="*/ 1009650 w 2276480"/>
                  <a:gd name="connsiteY167" fmla="*/ 785813 h 2257425"/>
                  <a:gd name="connsiteX168" fmla="*/ 942975 w 2276480"/>
                  <a:gd name="connsiteY168" fmla="*/ 842963 h 2257425"/>
                  <a:gd name="connsiteX169" fmla="*/ 919162 w 2276480"/>
                  <a:gd name="connsiteY169" fmla="*/ 881063 h 2257425"/>
                  <a:gd name="connsiteX170" fmla="*/ 895350 w 2276480"/>
                  <a:gd name="connsiteY170" fmla="*/ 914400 h 2257425"/>
                  <a:gd name="connsiteX171" fmla="*/ 876300 w 2276480"/>
                  <a:gd name="connsiteY171" fmla="*/ 947738 h 2257425"/>
                  <a:gd name="connsiteX172" fmla="*/ 862012 w 2276480"/>
                  <a:gd name="connsiteY172" fmla="*/ 962025 h 2257425"/>
                  <a:gd name="connsiteX173" fmla="*/ 842962 w 2276480"/>
                  <a:gd name="connsiteY173" fmla="*/ 990600 h 2257425"/>
                  <a:gd name="connsiteX174" fmla="*/ 833437 w 2276480"/>
                  <a:gd name="connsiteY174" fmla="*/ 1023938 h 2257425"/>
                  <a:gd name="connsiteX175" fmla="*/ 819150 w 2276480"/>
                  <a:gd name="connsiteY175" fmla="*/ 1052513 h 2257425"/>
                  <a:gd name="connsiteX176" fmla="*/ 814387 w 2276480"/>
                  <a:gd name="connsiteY176" fmla="*/ 1066800 h 2257425"/>
                  <a:gd name="connsiteX177" fmla="*/ 804862 w 2276480"/>
                  <a:gd name="connsiteY177" fmla="*/ 1123950 h 2257425"/>
                  <a:gd name="connsiteX178" fmla="*/ 790575 w 2276480"/>
                  <a:gd name="connsiteY178" fmla="*/ 1157288 h 2257425"/>
                  <a:gd name="connsiteX179" fmla="*/ 785812 w 2276480"/>
                  <a:gd name="connsiteY179" fmla="*/ 1171575 h 2257425"/>
                  <a:gd name="connsiteX180" fmla="*/ 776287 w 2276480"/>
                  <a:gd name="connsiteY180" fmla="*/ 1209675 h 2257425"/>
                  <a:gd name="connsiteX181" fmla="*/ 771525 w 2276480"/>
                  <a:gd name="connsiteY181" fmla="*/ 1233488 h 2257425"/>
                  <a:gd name="connsiteX182" fmla="*/ 762000 w 2276480"/>
                  <a:gd name="connsiteY182"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42862 w 2276480"/>
                  <a:gd name="connsiteY31" fmla="*/ 1719263 h 2257425"/>
                  <a:gd name="connsiteX32" fmla="*/ 71437 w 2276480"/>
                  <a:gd name="connsiteY32" fmla="*/ 1738313 h 2257425"/>
                  <a:gd name="connsiteX33" fmla="*/ 114300 w 2276480"/>
                  <a:gd name="connsiteY33" fmla="*/ 1762125 h 2257425"/>
                  <a:gd name="connsiteX34" fmla="*/ 142875 w 2276480"/>
                  <a:gd name="connsiteY34" fmla="*/ 1776413 h 2257425"/>
                  <a:gd name="connsiteX35" fmla="*/ 204787 w 2276480"/>
                  <a:gd name="connsiteY35" fmla="*/ 1814513 h 2257425"/>
                  <a:gd name="connsiteX36" fmla="*/ 261937 w 2276480"/>
                  <a:gd name="connsiteY36" fmla="*/ 1838325 h 2257425"/>
                  <a:gd name="connsiteX37" fmla="*/ 300037 w 2276480"/>
                  <a:gd name="connsiteY37" fmla="*/ 1857375 h 2257425"/>
                  <a:gd name="connsiteX38" fmla="*/ 342900 w 2276480"/>
                  <a:gd name="connsiteY38" fmla="*/ 1881188 h 2257425"/>
                  <a:gd name="connsiteX39" fmla="*/ 390525 w 2276480"/>
                  <a:gd name="connsiteY39" fmla="*/ 1900238 h 2257425"/>
                  <a:gd name="connsiteX40" fmla="*/ 423862 w 2276480"/>
                  <a:gd name="connsiteY40" fmla="*/ 1909763 h 2257425"/>
                  <a:gd name="connsiteX41" fmla="*/ 452437 w 2276480"/>
                  <a:gd name="connsiteY41" fmla="*/ 1919288 h 2257425"/>
                  <a:gd name="connsiteX42" fmla="*/ 500062 w 2276480"/>
                  <a:gd name="connsiteY42" fmla="*/ 1943100 h 2257425"/>
                  <a:gd name="connsiteX43" fmla="*/ 514350 w 2276480"/>
                  <a:gd name="connsiteY43" fmla="*/ 1952625 h 2257425"/>
                  <a:gd name="connsiteX44" fmla="*/ 566737 w 2276480"/>
                  <a:gd name="connsiteY44" fmla="*/ 1971675 h 2257425"/>
                  <a:gd name="connsiteX45" fmla="*/ 619125 w 2276480"/>
                  <a:gd name="connsiteY45" fmla="*/ 1990725 h 2257425"/>
                  <a:gd name="connsiteX46" fmla="*/ 657225 w 2276480"/>
                  <a:gd name="connsiteY46" fmla="*/ 2009775 h 2257425"/>
                  <a:gd name="connsiteX47" fmla="*/ 685800 w 2276480"/>
                  <a:gd name="connsiteY47" fmla="*/ 2019300 h 2257425"/>
                  <a:gd name="connsiteX48" fmla="*/ 719137 w 2276480"/>
                  <a:gd name="connsiteY48" fmla="*/ 2033588 h 2257425"/>
                  <a:gd name="connsiteX49" fmla="*/ 776287 w 2276480"/>
                  <a:gd name="connsiteY49" fmla="*/ 2057400 h 2257425"/>
                  <a:gd name="connsiteX50" fmla="*/ 823912 w 2276480"/>
                  <a:gd name="connsiteY50" fmla="*/ 2076450 h 2257425"/>
                  <a:gd name="connsiteX51" fmla="*/ 852487 w 2276480"/>
                  <a:gd name="connsiteY51" fmla="*/ 2085975 h 2257425"/>
                  <a:gd name="connsiteX52" fmla="*/ 871537 w 2276480"/>
                  <a:gd name="connsiteY52" fmla="*/ 2090738 h 2257425"/>
                  <a:gd name="connsiteX53" fmla="*/ 914400 w 2276480"/>
                  <a:gd name="connsiteY53" fmla="*/ 2105025 h 2257425"/>
                  <a:gd name="connsiteX54" fmla="*/ 928687 w 2276480"/>
                  <a:gd name="connsiteY54" fmla="*/ 2109788 h 2257425"/>
                  <a:gd name="connsiteX55" fmla="*/ 962025 w 2276480"/>
                  <a:gd name="connsiteY55" fmla="*/ 2119313 h 2257425"/>
                  <a:gd name="connsiteX56" fmla="*/ 1009650 w 2276480"/>
                  <a:gd name="connsiteY56" fmla="*/ 2128838 h 2257425"/>
                  <a:gd name="connsiteX57" fmla="*/ 1028700 w 2276480"/>
                  <a:gd name="connsiteY57" fmla="*/ 2133600 h 2257425"/>
                  <a:gd name="connsiteX58" fmla="*/ 1057275 w 2276480"/>
                  <a:gd name="connsiteY58" fmla="*/ 2143125 h 2257425"/>
                  <a:gd name="connsiteX59" fmla="*/ 1104900 w 2276480"/>
                  <a:gd name="connsiteY59" fmla="*/ 2152650 h 2257425"/>
                  <a:gd name="connsiteX60" fmla="*/ 1138237 w 2276480"/>
                  <a:gd name="connsiteY60" fmla="*/ 2162175 h 2257425"/>
                  <a:gd name="connsiteX61" fmla="*/ 1171575 w 2276480"/>
                  <a:gd name="connsiteY61" fmla="*/ 2171700 h 2257425"/>
                  <a:gd name="connsiteX62" fmla="*/ 1252537 w 2276480"/>
                  <a:gd name="connsiteY62" fmla="*/ 2185988 h 2257425"/>
                  <a:gd name="connsiteX63" fmla="*/ 1328737 w 2276480"/>
                  <a:gd name="connsiteY63" fmla="*/ 2205038 h 2257425"/>
                  <a:gd name="connsiteX64" fmla="*/ 1376362 w 2276480"/>
                  <a:gd name="connsiteY64" fmla="*/ 2219325 h 2257425"/>
                  <a:gd name="connsiteX65" fmla="*/ 1457325 w 2276480"/>
                  <a:gd name="connsiteY65" fmla="*/ 2233613 h 2257425"/>
                  <a:gd name="connsiteX66" fmla="*/ 1609725 w 2276480"/>
                  <a:gd name="connsiteY66" fmla="*/ 2257425 h 2257425"/>
                  <a:gd name="connsiteX67" fmla="*/ 1714500 w 2276480"/>
                  <a:gd name="connsiteY67" fmla="*/ 2252663 h 2257425"/>
                  <a:gd name="connsiteX68" fmla="*/ 1728787 w 2276480"/>
                  <a:gd name="connsiteY68" fmla="*/ 2247900 h 2257425"/>
                  <a:gd name="connsiteX69" fmla="*/ 1762125 w 2276480"/>
                  <a:gd name="connsiteY69" fmla="*/ 2238375 h 2257425"/>
                  <a:gd name="connsiteX70" fmla="*/ 1790700 w 2276480"/>
                  <a:gd name="connsiteY70" fmla="*/ 2219325 h 2257425"/>
                  <a:gd name="connsiteX71" fmla="*/ 1819275 w 2276480"/>
                  <a:gd name="connsiteY71" fmla="*/ 2209800 h 2257425"/>
                  <a:gd name="connsiteX72" fmla="*/ 1847850 w 2276480"/>
                  <a:gd name="connsiteY72" fmla="*/ 2190750 h 2257425"/>
                  <a:gd name="connsiteX73" fmla="*/ 1862137 w 2276480"/>
                  <a:gd name="connsiteY73" fmla="*/ 2181225 h 2257425"/>
                  <a:gd name="connsiteX74" fmla="*/ 1876425 w 2276480"/>
                  <a:gd name="connsiteY74" fmla="*/ 2176463 h 2257425"/>
                  <a:gd name="connsiteX75" fmla="*/ 1890712 w 2276480"/>
                  <a:gd name="connsiteY75" fmla="*/ 2162175 h 2257425"/>
                  <a:gd name="connsiteX76" fmla="*/ 1933575 w 2276480"/>
                  <a:gd name="connsiteY76" fmla="*/ 2133600 h 2257425"/>
                  <a:gd name="connsiteX77" fmla="*/ 1971675 w 2276480"/>
                  <a:gd name="connsiteY77" fmla="*/ 2105025 h 2257425"/>
                  <a:gd name="connsiteX78" fmla="*/ 1985962 w 2276480"/>
                  <a:gd name="connsiteY78" fmla="*/ 2095500 h 2257425"/>
                  <a:gd name="connsiteX79" fmla="*/ 2000250 w 2276480"/>
                  <a:gd name="connsiteY79" fmla="*/ 2090738 h 2257425"/>
                  <a:gd name="connsiteX80" fmla="*/ 2028825 w 2276480"/>
                  <a:gd name="connsiteY80" fmla="*/ 2066925 h 2257425"/>
                  <a:gd name="connsiteX81" fmla="*/ 2076450 w 2276480"/>
                  <a:gd name="connsiteY81" fmla="*/ 2033588 h 2257425"/>
                  <a:gd name="connsiteX82" fmla="*/ 2105025 w 2276480"/>
                  <a:gd name="connsiteY82" fmla="*/ 2005013 h 2257425"/>
                  <a:gd name="connsiteX83" fmla="*/ 2114550 w 2276480"/>
                  <a:gd name="connsiteY83" fmla="*/ 1985963 h 2257425"/>
                  <a:gd name="connsiteX84" fmla="*/ 2124075 w 2276480"/>
                  <a:gd name="connsiteY84" fmla="*/ 1971675 h 2257425"/>
                  <a:gd name="connsiteX85" fmla="*/ 2143125 w 2276480"/>
                  <a:gd name="connsiteY85" fmla="*/ 1928813 h 2257425"/>
                  <a:gd name="connsiteX86" fmla="*/ 2162175 w 2276480"/>
                  <a:gd name="connsiteY86" fmla="*/ 1885950 h 2257425"/>
                  <a:gd name="connsiteX87" fmla="*/ 2171700 w 2276480"/>
                  <a:gd name="connsiteY87" fmla="*/ 1857375 h 2257425"/>
                  <a:gd name="connsiteX88" fmla="*/ 2181225 w 2276480"/>
                  <a:gd name="connsiteY88" fmla="*/ 1814513 h 2257425"/>
                  <a:gd name="connsiteX89" fmla="*/ 2185987 w 2276480"/>
                  <a:gd name="connsiteY89" fmla="*/ 1743075 h 2257425"/>
                  <a:gd name="connsiteX90" fmla="*/ 2190750 w 2276480"/>
                  <a:gd name="connsiteY90" fmla="*/ 1709738 h 2257425"/>
                  <a:gd name="connsiteX91" fmla="*/ 2205037 w 2276480"/>
                  <a:gd name="connsiteY91" fmla="*/ 1547813 h 2257425"/>
                  <a:gd name="connsiteX92" fmla="*/ 2200275 w 2276480"/>
                  <a:gd name="connsiteY92" fmla="*/ 1504950 h 2257425"/>
                  <a:gd name="connsiteX93" fmla="*/ 2200275 w 2276480"/>
                  <a:gd name="connsiteY93" fmla="*/ 1419225 h 2257425"/>
                  <a:gd name="connsiteX94" fmla="*/ 2195512 w 2276480"/>
                  <a:gd name="connsiteY94" fmla="*/ 1285875 h 2257425"/>
                  <a:gd name="connsiteX95" fmla="*/ 2190750 w 2276480"/>
                  <a:gd name="connsiteY95" fmla="*/ 1266825 h 2257425"/>
                  <a:gd name="connsiteX96" fmla="*/ 2181225 w 2276480"/>
                  <a:gd name="connsiteY96" fmla="*/ 1200150 h 2257425"/>
                  <a:gd name="connsiteX97" fmla="*/ 2176462 w 2276480"/>
                  <a:gd name="connsiteY97" fmla="*/ 933450 h 2257425"/>
                  <a:gd name="connsiteX98" fmla="*/ 2171700 w 2276480"/>
                  <a:gd name="connsiteY98" fmla="*/ 914400 h 2257425"/>
                  <a:gd name="connsiteX99" fmla="*/ 2181225 w 2276480"/>
                  <a:gd name="connsiteY99" fmla="*/ 676275 h 2257425"/>
                  <a:gd name="connsiteX100" fmla="*/ 2190750 w 2276480"/>
                  <a:gd name="connsiteY100" fmla="*/ 538163 h 2257425"/>
                  <a:gd name="connsiteX101" fmla="*/ 2195512 w 2276480"/>
                  <a:gd name="connsiteY101" fmla="*/ 500063 h 2257425"/>
                  <a:gd name="connsiteX102" fmla="*/ 2209800 w 2276480"/>
                  <a:gd name="connsiteY102" fmla="*/ 452438 h 2257425"/>
                  <a:gd name="connsiteX103" fmla="*/ 2224087 w 2276480"/>
                  <a:gd name="connsiteY103" fmla="*/ 381000 h 2257425"/>
                  <a:gd name="connsiteX104" fmla="*/ 2228850 w 2276480"/>
                  <a:gd name="connsiteY104" fmla="*/ 366713 h 2257425"/>
                  <a:gd name="connsiteX105" fmla="*/ 2238375 w 2276480"/>
                  <a:gd name="connsiteY105" fmla="*/ 352425 h 2257425"/>
                  <a:gd name="connsiteX106" fmla="*/ 2243137 w 2276480"/>
                  <a:gd name="connsiteY106" fmla="*/ 338138 h 2257425"/>
                  <a:gd name="connsiteX107" fmla="*/ 2252662 w 2276480"/>
                  <a:gd name="connsiteY107" fmla="*/ 295275 h 2257425"/>
                  <a:gd name="connsiteX108" fmla="*/ 2257425 w 2276480"/>
                  <a:gd name="connsiteY108" fmla="*/ 280988 h 2257425"/>
                  <a:gd name="connsiteX109" fmla="*/ 2262187 w 2276480"/>
                  <a:gd name="connsiteY109" fmla="*/ 257175 h 2257425"/>
                  <a:gd name="connsiteX110" fmla="*/ 2271712 w 2276480"/>
                  <a:gd name="connsiteY110" fmla="*/ 214313 h 2257425"/>
                  <a:gd name="connsiteX111" fmla="*/ 2271712 w 2276480"/>
                  <a:gd name="connsiteY111" fmla="*/ 100013 h 2257425"/>
                  <a:gd name="connsiteX112" fmla="*/ 2262187 w 2276480"/>
                  <a:gd name="connsiteY112" fmla="*/ 66675 h 2257425"/>
                  <a:gd name="connsiteX113" fmla="*/ 2247900 w 2276480"/>
                  <a:gd name="connsiteY113" fmla="*/ 52388 h 2257425"/>
                  <a:gd name="connsiteX114" fmla="*/ 2209800 w 2276480"/>
                  <a:gd name="connsiteY114" fmla="*/ 19050 h 2257425"/>
                  <a:gd name="connsiteX115" fmla="*/ 2195512 w 2276480"/>
                  <a:gd name="connsiteY115" fmla="*/ 9525 h 2257425"/>
                  <a:gd name="connsiteX116" fmla="*/ 2181225 w 2276480"/>
                  <a:gd name="connsiteY116" fmla="*/ 0 h 2257425"/>
                  <a:gd name="connsiteX117" fmla="*/ 2133600 w 2276480"/>
                  <a:gd name="connsiteY117" fmla="*/ 4763 h 2257425"/>
                  <a:gd name="connsiteX118" fmla="*/ 2119312 w 2276480"/>
                  <a:gd name="connsiteY118" fmla="*/ 9525 h 2257425"/>
                  <a:gd name="connsiteX119" fmla="*/ 2109787 w 2276480"/>
                  <a:gd name="connsiteY119" fmla="*/ 23813 h 2257425"/>
                  <a:gd name="connsiteX120" fmla="*/ 2066925 w 2276480"/>
                  <a:gd name="connsiteY120" fmla="*/ 47625 h 2257425"/>
                  <a:gd name="connsiteX121" fmla="*/ 2052637 w 2276480"/>
                  <a:gd name="connsiteY121" fmla="*/ 57150 h 2257425"/>
                  <a:gd name="connsiteX122" fmla="*/ 2028825 w 2276480"/>
                  <a:gd name="connsiteY122" fmla="*/ 61913 h 2257425"/>
                  <a:gd name="connsiteX123" fmla="*/ 2000250 w 2276480"/>
                  <a:gd name="connsiteY123" fmla="*/ 71438 h 2257425"/>
                  <a:gd name="connsiteX124" fmla="*/ 1985962 w 2276480"/>
                  <a:gd name="connsiteY124" fmla="*/ 76200 h 2257425"/>
                  <a:gd name="connsiteX125" fmla="*/ 1971675 w 2276480"/>
                  <a:gd name="connsiteY125" fmla="*/ 80963 h 2257425"/>
                  <a:gd name="connsiteX126" fmla="*/ 1952625 w 2276480"/>
                  <a:gd name="connsiteY126" fmla="*/ 85725 h 2257425"/>
                  <a:gd name="connsiteX127" fmla="*/ 1924050 w 2276480"/>
                  <a:gd name="connsiteY127" fmla="*/ 95250 h 2257425"/>
                  <a:gd name="connsiteX128" fmla="*/ 1909762 w 2276480"/>
                  <a:gd name="connsiteY128" fmla="*/ 100013 h 2257425"/>
                  <a:gd name="connsiteX129" fmla="*/ 1890712 w 2276480"/>
                  <a:gd name="connsiteY129" fmla="*/ 104775 h 2257425"/>
                  <a:gd name="connsiteX130" fmla="*/ 1852612 w 2276480"/>
                  <a:gd name="connsiteY130" fmla="*/ 119063 h 2257425"/>
                  <a:gd name="connsiteX131" fmla="*/ 1814512 w 2276480"/>
                  <a:gd name="connsiteY131" fmla="*/ 138113 h 2257425"/>
                  <a:gd name="connsiteX132" fmla="*/ 1800225 w 2276480"/>
                  <a:gd name="connsiteY132" fmla="*/ 142875 h 2257425"/>
                  <a:gd name="connsiteX133" fmla="*/ 1743075 w 2276480"/>
                  <a:gd name="connsiteY133" fmla="*/ 152400 h 2257425"/>
                  <a:gd name="connsiteX134" fmla="*/ 1728787 w 2276480"/>
                  <a:gd name="connsiteY134" fmla="*/ 157163 h 2257425"/>
                  <a:gd name="connsiteX135" fmla="*/ 1690687 w 2276480"/>
                  <a:gd name="connsiteY135" fmla="*/ 166688 h 2257425"/>
                  <a:gd name="connsiteX136" fmla="*/ 1652587 w 2276480"/>
                  <a:gd name="connsiteY136" fmla="*/ 185738 h 2257425"/>
                  <a:gd name="connsiteX137" fmla="*/ 1638300 w 2276480"/>
                  <a:gd name="connsiteY137" fmla="*/ 195263 h 2257425"/>
                  <a:gd name="connsiteX138" fmla="*/ 1619250 w 2276480"/>
                  <a:gd name="connsiteY138" fmla="*/ 209550 h 2257425"/>
                  <a:gd name="connsiteX139" fmla="*/ 1600200 w 2276480"/>
                  <a:gd name="connsiteY139" fmla="*/ 219075 h 2257425"/>
                  <a:gd name="connsiteX140" fmla="*/ 1571625 w 2276480"/>
                  <a:gd name="connsiteY140" fmla="*/ 233363 h 2257425"/>
                  <a:gd name="connsiteX141" fmla="*/ 1557337 w 2276480"/>
                  <a:gd name="connsiteY141" fmla="*/ 252413 h 2257425"/>
                  <a:gd name="connsiteX142" fmla="*/ 1509712 w 2276480"/>
                  <a:gd name="connsiteY142" fmla="*/ 280988 h 2257425"/>
                  <a:gd name="connsiteX143" fmla="*/ 1495425 w 2276480"/>
                  <a:gd name="connsiteY143" fmla="*/ 295275 h 2257425"/>
                  <a:gd name="connsiteX144" fmla="*/ 1476375 w 2276480"/>
                  <a:gd name="connsiteY144" fmla="*/ 309563 h 2257425"/>
                  <a:gd name="connsiteX145" fmla="*/ 1462087 w 2276480"/>
                  <a:gd name="connsiteY145" fmla="*/ 328613 h 2257425"/>
                  <a:gd name="connsiteX146" fmla="*/ 1447800 w 2276480"/>
                  <a:gd name="connsiteY146" fmla="*/ 338138 h 2257425"/>
                  <a:gd name="connsiteX147" fmla="*/ 1414462 w 2276480"/>
                  <a:gd name="connsiteY147" fmla="*/ 366713 h 2257425"/>
                  <a:gd name="connsiteX148" fmla="*/ 1390650 w 2276480"/>
                  <a:gd name="connsiteY148" fmla="*/ 390525 h 2257425"/>
                  <a:gd name="connsiteX149" fmla="*/ 1376362 w 2276480"/>
                  <a:gd name="connsiteY149" fmla="*/ 409575 h 2257425"/>
                  <a:gd name="connsiteX150" fmla="*/ 1347787 w 2276480"/>
                  <a:gd name="connsiteY150" fmla="*/ 433388 h 2257425"/>
                  <a:gd name="connsiteX151" fmla="*/ 1333500 w 2276480"/>
                  <a:gd name="connsiteY151" fmla="*/ 438150 h 2257425"/>
                  <a:gd name="connsiteX152" fmla="*/ 1300162 w 2276480"/>
                  <a:gd name="connsiteY152" fmla="*/ 466725 h 2257425"/>
                  <a:gd name="connsiteX153" fmla="*/ 1271587 w 2276480"/>
                  <a:gd name="connsiteY153" fmla="*/ 500063 h 2257425"/>
                  <a:gd name="connsiteX154" fmla="*/ 1257300 w 2276480"/>
                  <a:gd name="connsiteY154" fmla="*/ 509588 h 2257425"/>
                  <a:gd name="connsiteX155" fmla="*/ 1238250 w 2276480"/>
                  <a:gd name="connsiteY155" fmla="*/ 523875 h 2257425"/>
                  <a:gd name="connsiteX156" fmla="*/ 1209675 w 2276480"/>
                  <a:gd name="connsiteY156" fmla="*/ 547688 h 2257425"/>
                  <a:gd name="connsiteX157" fmla="*/ 1171575 w 2276480"/>
                  <a:gd name="connsiteY157" fmla="*/ 600075 h 2257425"/>
                  <a:gd name="connsiteX158" fmla="*/ 1133475 w 2276480"/>
                  <a:gd name="connsiteY158" fmla="*/ 623888 h 2257425"/>
                  <a:gd name="connsiteX159" fmla="*/ 1114425 w 2276480"/>
                  <a:gd name="connsiteY159" fmla="*/ 652463 h 2257425"/>
                  <a:gd name="connsiteX160" fmla="*/ 1104900 w 2276480"/>
                  <a:gd name="connsiteY160" fmla="*/ 671513 h 2257425"/>
                  <a:gd name="connsiteX161" fmla="*/ 1090612 w 2276480"/>
                  <a:gd name="connsiteY161" fmla="*/ 685800 h 2257425"/>
                  <a:gd name="connsiteX162" fmla="*/ 1076325 w 2276480"/>
                  <a:gd name="connsiteY162" fmla="*/ 704850 h 2257425"/>
                  <a:gd name="connsiteX163" fmla="*/ 1062037 w 2276480"/>
                  <a:gd name="connsiteY163" fmla="*/ 719138 h 2257425"/>
                  <a:gd name="connsiteX164" fmla="*/ 1033462 w 2276480"/>
                  <a:gd name="connsiteY164" fmla="*/ 747713 h 2257425"/>
                  <a:gd name="connsiteX165" fmla="*/ 1019175 w 2276480"/>
                  <a:gd name="connsiteY165" fmla="*/ 766763 h 2257425"/>
                  <a:gd name="connsiteX166" fmla="*/ 1009650 w 2276480"/>
                  <a:gd name="connsiteY166" fmla="*/ 785813 h 2257425"/>
                  <a:gd name="connsiteX167" fmla="*/ 942975 w 2276480"/>
                  <a:gd name="connsiteY167" fmla="*/ 842963 h 2257425"/>
                  <a:gd name="connsiteX168" fmla="*/ 919162 w 2276480"/>
                  <a:gd name="connsiteY168" fmla="*/ 881063 h 2257425"/>
                  <a:gd name="connsiteX169" fmla="*/ 895350 w 2276480"/>
                  <a:gd name="connsiteY169" fmla="*/ 914400 h 2257425"/>
                  <a:gd name="connsiteX170" fmla="*/ 876300 w 2276480"/>
                  <a:gd name="connsiteY170" fmla="*/ 947738 h 2257425"/>
                  <a:gd name="connsiteX171" fmla="*/ 862012 w 2276480"/>
                  <a:gd name="connsiteY171" fmla="*/ 962025 h 2257425"/>
                  <a:gd name="connsiteX172" fmla="*/ 842962 w 2276480"/>
                  <a:gd name="connsiteY172" fmla="*/ 990600 h 2257425"/>
                  <a:gd name="connsiteX173" fmla="*/ 833437 w 2276480"/>
                  <a:gd name="connsiteY173" fmla="*/ 1023938 h 2257425"/>
                  <a:gd name="connsiteX174" fmla="*/ 819150 w 2276480"/>
                  <a:gd name="connsiteY174" fmla="*/ 1052513 h 2257425"/>
                  <a:gd name="connsiteX175" fmla="*/ 814387 w 2276480"/>
                  <a:gd name="connsiteY175" fmla="*/ 1066800 h 2257425"/>
                  <a:gd name="connsiteX176" fmla="*/ 804862 w 2276480"/>
                  <a:gd name="connsiteY176" fmla="*/ 1123950 h 2257425"/>
                  <a:gd name="connsiteX177" fmla="*/ 790575 w 2276480"/>
                  <a:gd name="connsiteY177" fmla="*/ 1157288 h 2257425"/>
                  <a:gd name="connsiteX178" fmla="*/ 785812 w 2276480"/>
                  <a:gd name="connsiteY178" fmla="*/ 1171575 h 2257425"/>
                  <a:gd name="connsiteX179" fmla="*/ 776287 w 2276480"/>
                  <a:gd name="connsiteY179" fmla="*/ 1209675 h 2257425"/>
                  <a:gd name="connsiteX180" fmla="*/ 771525 w 2276480"/>
                  <a:gd name="connsiteY180" fmla="*/ 1233488 h 2257425"/>
                  <a:gd name="connsiteX181" fmla="*/ 762000 w 2276480"/>
                  <a:gd name="connsiteY18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84168 w 2279661"/>
                  <a:gd name="connsiteY20" fmla="*/ 1452563 h 2257425"/>
                  <a:gd name="connsiteX21" fmla="*/ 241306 w 2279661"/>
                  <a:gd name="connsiteY21" fmla="*/ 1476375 h 2257425"/>
                  <a:gd name="connsiteX22" fmla="*/ 212731 w 2279661"/>
                  <a:gd name="connsiteY22" fmla="*/ 1490663 h 2257425"/>
                  <a:gd name="connsiteX23" fmla="*/ 184156 w 2279661"/>
                  <a:gd name="connsiteY23" fmla="*/ 1509713 h 2257425"/>
                  <a:gd name="connsiteX24" fmla="*/ 136531 w 2279661"/>
                  <a:gd name="connsiteY24" fmla="*/ 1528763 h 2257425"/>
                  <a:gd name="connsiteX25" fmla="*/ 122243 w 2279661"/>
                  <a:gd name="connsiteY25" fmla="*/ 1533525 h 2257425"/>
                  <a:gd name="connsiteX26" fmla="*/ 60331 w 2279661"/>
                  <a:gd name="connsiteY26" fmla="*/ 1538288 h 2257425"/>
                  <a:gd name="connsiteX27" fmla="*/ 46043 w 2279661"/>
                  <a:gd name="connsiteY27" fmla="*/ 1543050 h 2257425"/>
                  <a:gd name="connsiteX28" fmla="*/ 3181 w 2279661"/>
                  <a:gd name="connsiteY28" fmla="*/ 1595438 h 2257425"/>
                  <a:gd name="connsiteX29" fmla="*/ 7943 w 2279661"/>
                  <a:gd name="connsiteY29" fmla="*/ 1662113 h 2257425"/>
                  <a:gd name="connsiteX30" fmla="*/ 46043 w 2279661"/>
                  <a:gd name="connsiteY30" fmla="*/ 1719263 h 2257425"/>
                  <a:gd name="connsiteX31" fmla="*/ 74618 w 2279661"/>
                  <a:gd name="connsiteY31" fmla="*/ 1738313 h 2257425"/>
                  <a:gd name="connsiteX32" fmla="*/ 117481 w 2279661"/>
                  <a:gd name="connsiteY32" fmla="*/ 1762125 h 2257425"/>
                  <a:gd name="connsiteX33" fmla="*/ 146056 w 2279661"/>
                  <a:gd name="connsiteY33" fmla="*/ 1776413 h 2257425"/>
                  <a:gd name="connsiteX34" fmla="*/ 207968 w 2279661"/>
                  <a:gd name="connsiteY34" fmla="*/ 1814513 h 2257425"/>
                  <a:gd name="connsiteX35" fmla="*/ 265118 w 2279661"/>
                  <a:gd name="connsiteY35" fmla="*/ 1838325 h 2257425"/>
                  <a:gd name="connsiteX36" fmla="*/ 303218 w 2279661"/>
                  <a:gd name="connsiteY36" fmla="*/ 1857375 h 2257425"/>
                  <a:gd name="connsiteX37" fmla="*/ 346081 w 2279661"/>
                  <a:gd name="connsiteY37" fmla="*/ 1881188 h 2257425"/>
                  <a:gd name="connsiteX38" fmla="*/ 393706 w 2279661"/>
                  <a:gd name="connsiteY38" fmla="*/ 1900238 h 2257425"/>
                  <a:gd name="connsiteX39" fmla="*/ 427043 w 2279661"/>
                  <a:gd name="connsiteY39" fmla="*/ 1909763 h 2257425"/>
                  <a:gd name="connsiteX40" fmla="*/ 455618 w 2279661"/>
                  <a:gd name="connsiteY40" fmla="*/ 1919288 h 2257425"/>
                  <a:gd name="connsiteX41" fmla="*/ 503243 w 2279661"/>
                  <a:gd name="connsiteY41" fmla="*/ 1943100 h 2257425"/>
                  <a:gd name="connsiteX42" fmla="*/ 517531 w 2279661"/>
                  <a:gd name="connsiteY42" fmla="*/ 1952625 h 2257425"/>
                  <a:gd name="connsiteX43" fmla="*/ 569918 w 2279661"/>
                  <a:gd name="connsiteY43" fmla="*/ 1971675 h 2257425"/>
                  <a:gd name="connsiteX44" fmla="*/ 622306 w 2279661"/>
                  <a:gd name="connsiteY44" fmla="*/ 1990725 h 2257425"/>
                  <a:gd name="connsiteX45" fmla="*/ 660406 w 2279661"/>
                  <a:gd name="connsiteY45" fmla="*/ 2009775 h 2257425"/>
                  <a:gd name="connsiteX46" fmla="*/ 688981 w 2279661"/>
                  <a:gd name="connsiteY46" fmla="*/ 2019300 h 2257425"/>
                  <a:gd name="connsiteX47" fmla="*/ 722318 w 2279661"/>
                  <a:gd name="connsiteY47" fmla="*/ 2033588 h 2257425"/>
                  <a:gd name="connsiteX48" fmla="*/ 779468 w 2279661"/>
                  <a:gd name="connsiteY48" fmla="*/ 2057400 h 2257425"/>
                  <a:gd name="connsiteX49" fmla="*/ 827093 w 2279661"/>
                  <a:gd name="connsiteY49" fmla="*/ 2076450 h 2257425"/>
                  <a:gd name="connsiteX50" fmla="*/ 855668 w 2279661"/>
                  <a:gd name="connsiteY50" fmla="*/ 2085975 h 2257425"/>
                  <a:gd name="connsiteX51" fmla="*/ 874718 w 2279661"/>
                  <a:gd name="connsiteY51" fmla="*/ 2090738 h 2257425"/>
                  <a:gd name="connsiteX52" fmla="*/ 917581 w 2279661"/>
                  <a:gd name="connsiteY52" fmla="*/ 2105025 h 2257425"/>
                  <a:gd name="connsiteX53" fmla="*/ 931868 w 2279661"/>
                  <a:gd name="connsiteY53" fmla="*/ 2109788 h 2257425"/>
                  <a:gd name="connsiteX54" fmla="*/ 965206 w 2279661"/>
                  <a:gd name="connsiteY54" fmla="*/ 2119313 h 2257425"/>
                  <a:gd name="connsiteX55" fmla="*/ 1012831 w 2279661"/>
                  <a:gd name="connsiteY55" fmla="*/ 2128838 h 2257425"/>
                  <a:gd name="connsiteX56" fmla="*/ 1031881 w 2279661"/>
                  <a:gd name="connsiteY56" fmla="*/ 2133600 h 2257425"/>
                  <a:gd name="connsiteX57" fmla="*/ 1060456 w 2279661"/>
                  <a:gd name="connsiteY57" fmla="*/ 2143125 h 2257425"/>
                  <a:gd name="connsiteX58" fmla="*/ 1108081 w 2279661"/>
                  <a:gd name="connsiteY58" fmla="*/ 2152650 h 2257425"/>
                  <a:gd name="connsiteX59" fmla="*/ 1141418 w 2279661"/>
                  <a:gd name="connsiteY59" fmla="*/ 2162175 h 2257425"/>
                  <a:gd name="connsiteX60" fmla="*/ 1174756 w 2279661"/>
                  <a:gd name="connsiteY60" fmla="*/ 2171700 h 2257425"/>
                  <a:gd name="connsiteX61" fmla="*/ 1255718 w 2279661"/>
                  <a:gd name="connsiteY61" fmla="*/ 2185988 h 2257425"/>
                  <a:gd name="connsiteX62" fmla="*/ 1331918 w 2279661"/>
                  <a:gd name="connsiteY62" fmla="*/ 2205038 h 2257425"/>
                  <a:gd name="connsiteX63" fmla="*/ 1379543 w 2279661"/>
                  <a:gd name="connsiteY63" fmla="*/ 2219325 h 2257425"/>
                  <a:gd name="connsiteX64" fmla="*/ 1460506 w 2279661"/>
                  <a:gd name="connsiteY64" fmla="*/ 2233613 h 2257425"/>
                  <a:gd name="connsiteX65" fmla="*/ 1612906 w 2279661"/>
                  <a:gd name="connsiteY65" fmla="*/ 2257425 h 2257425"/>
                  <a:gd name="connsiteX66" fmla="*/ 1717681 w 2279661"/>
                  <a:gd name="connsiteY66" fmla="*/ 2252663 h 2257425"/>
                  <a:gd name="connsiteX67" fmla="*/ 1731968 w 2279661"/>
                  <a:gd name="connsiteY67" fmla="*/ 2247900 h 2257425"/>
                  <a:gd name="connsiteX68" fmla="*/ 1765306 w 2279661"/>
                  <a:gd name="connsiteY68" fmla="*/ 2238375 h 2257425"/>
                  <a:gd name="connsiteX69" fmla="*/ 1793881 w 2279661"/>
                  <a:gd name="connsiteY69" fmla="*/ 2219325 h 2257425"/>
                  <a:gd name="connsiteX70" fmla="*/ 1822456 w 2279661"/>
                  <a:gd name="connsiteY70" fmla="*/ 2209800 h 2257425"/>
                  <a:gd name="connsiteX71" fmla="*/ 1851031 w 2279661"/>
                  <a:gd name="connsiteY71" fmla="*/ 2190750 h 2257425"/>
                  <a:gd name="connsiteX72" fmla="*/ 1865318 w 2279661"/>
                  <a:gd name="connsiteY72" fmla="*/ 2181225 h 2257425"/>
                  <a:gd name="connsiteX73" fmla="*/ 1879606 w 2279661"/>
                  <a:gd name="connsiteY73" fmla="*/ 2176463 h 2257425"/>
                  <a:gd name="connsiteX74" fmla="*/ 1893893 w 2279661"/>
                  <a:gd name="connsiteY74" fmla="*/ 2162175 h 2257425"/>
                  <a:gd name="connsiteX75" fmla="*/ 1936756 w 2279661"/>
                  <a:gd name="connsiteY75" fmla="*/ 2133600 h 2257425"/>
                  <a:gd name="connsiteX76" fmla="*/ 1974856 w 2279661"/>
                  <a:gd name="connsiteY76" fmla="*/ 2105025 h 2257425"/>
                  <a:gd name="connsiteX77" fmla="*/ 1989143 w 2279661"/>
                  <a:gd name="connsiteY77" fmla="*/ 2095500 h 2257425"/>
                  <a:gd name="connsiteX78" fmla="*/ 2003431 w 2279661"/>
                  <a:gd name="connsiteY78" fmla="*/ 2090738 h 2257425"/>
                  <a:gd name="connsiteX79" fmla="*/ 2032006 w 2279661"/>
                  <a:gd name="connsiteY79" fmla="*/ 2066925 h 2257425"/>
                  <a:gd name="connsiteX80" fmla="*/ 2079631 w 2279661"/>
                  <a:gd name="connsiteY80" fmla="*/ 2033588 h 2257425"/>
                  <a:gd name="connsiteX81" fmla="*/ 2108206 w 2279661"/>
                  <a:gd name="connsiteY81" fmla="*/ 2005013 h 2257425"/>
                  <a:gd name="connsiteX82" fmla="*/ 2117731 w 2279661"/>
                  <a:gd name="connsiteY82" fmla="*/ 1985963 h 2257425"/>
                  <a:gd name="connsiteX83" fmla="*/ 2127256 w 2279661"/>
                  <a:gd name="connsiteY83" fmla="*/ 1971675 h 2257425"/>
                  <a:gd name="connsiteX84" fmla="*/ 2146306 w 2279661"/>
                  <a:gd name="connsiteY84" fmla="*/ 1928813 h 2257425"/>
                  <a:gd name="connsiteX85" fmla="*/ 2165356 w 2279661"/>
                  <a:gd name="connsiteY85" fmla="*/ 1885950 h 2257425"/>
                  <a:gd name="connsiteX86" fmla="*/ 2174881 w 2279661"/>
                  <a:gd name="connsiteY86" fmla="*/ 1857375 h 2257425"/>
                  <a:gd name="connsiteX87" fmla="*/ 2184406 w 2279661"/>
                  <a:gd name="connsiteY87" fmla="*/ 1814513 h 2257425"/>
                  <a:gd name="connsiteX88" fmla="*/ 2189168 w 2279661"/>
                  <a:gd name="connsiteY88" fmla="*/ 1743075 h 2257425"/>
                  <a:gd name="connsiteX89" fmla="*/ 2193931 w 2279661"/>
                  <a:gd name="connsiteY89" fmla="*/ 1709738 h 2257425"/>
                  <a:gd name="connsiteX90" fmla="*/ 2208218 w 2279661"/>
                  <a:gd name="connsiteY90" fmla="*/ 1547813 h 2257425"/>
                  <a:gd name="connsiteX91" fmla="*/ 2203456 w 2279661"/>
                  <a:gd name="connsiteY91" fmla="*/ 1504950 h 2257425"/>
                  <a:gd name="connsiteX92" fmla="*/ 2203456 w 2279661"/>
                  <a:gd name="connsiteY92" fmla="*/ 1419225 h 2257425"/>
                  <a:gd name="connsiteX93" fmla="*/ 2198693 w 2279661"/>
                  <a:gd name="connsiteY93" fmla="*/ 1285875 h 2257425"/>
                  <a:gd name="connsiteX94" fmla="*/ 2193931 w 2279661"/>
                  <a:gd name="connsiteY94" fmla="*/ 1266825 h 2257425"/>
                  <a:gd name="connsiteX95" fmla="*/ 2184406 w 2279661"/>
                  <a:gd name="connsiteY95" fmla="*/ 1200150 h 2257425"/>
                  <a:gd name="connsiteX96" fmla="*/ 2179643 w 2279661"/>
                  <a:gd name="connsiteY96" fmla="*/ 933450 h 2257425"/>
                  <a:gd name="connsiteX97" fmla="*/ 2174881 w 2279661"/>
                  <a:gd name="connsiteY97" fmla="*/ 914400 h 2257425"/>
                  <a:gd name="connsiteX98" fmla="*/ 2184406 w 2279661"/>
                  <a:gd name="connsiteY98" fmla="*/ 676275 h 2257425"/>
                  <a:gd name="connsiteX99" fmla="*/ 2193931 w 2279661"/>
                  <a:gd name="connsiteY99" fmla="*/ 538163 h 2257425"/>
                  <a:gd name="connsiteX100" fmla="*/ 2198693 w 2279661"/>
                  <a:gd name="connsiteY100" fmla="*/ 500063 h 2257425"/>
                  <a:gd name="connsiteX101" fmla="*/ 2212981 w 2279661"/>
                  <a:gd name="connsiteY101" fmla="*/ 452438 h 2257425"/>
                  <a:gd name="connsiteX102" fmla="*/ 2227268 w 2279661"/>
                  <a:gd name="connsiteY102" fmla="*/ 381000 h 2257425"/>
                  <a:gd name="connsiteX103" fmla="*/ 2232031 w 2279661"/>
                  <a:gd name="connsiteY103" fmla="*/ 366713 h 2257425"/>
                  <a:gd name="connsiteX104" fmla="*/ 2241556 w 2279661"/>
                  <a:gd name="connsiteY104" fmla="*/ 352425 h 2257425"/>
                  <a:gd name="connsiteX105" fmla="*/ 2246318 w 2279661"/>
                  <a:gd name="connsiteY105" fmla="*/ 338138 h 2257425"/>
                  <a:gd name="connsiteX106" fmla="*/ 2255843 w 2279661"/>
                  <a:gd name="connsiteY106" fmla="*/ 295275 h 2257425"/>
                  <a:gd name="connsiteX107" fmla="*/ 2260606 w 2279661"/>
                  <a:gd name="connsiteY107" fmla="*/ 280988 h 2257425"/>
                  <a:gd name="connsiteX108" fmla="*/ 2265368 w 2279661"/>
                  <a:gd name="connsiteY108" fmla="*/ 257175 h 2257425"/>
                  <a:gd name="connsiteX109" fmla="*/ 2274893 w 2279661"/>
                  <a:gd name="connsiteY109" fmla="*/ 214313 h 2257425"/>
                  <a:gd name="connsiteX110" fmla="*/ 2274893 w 2279661"/>
                  <a:gd name="connsiteY110" fmla="*/ 100013 h 2257425"/>
                  <a:gd name="connsiteX111" fmla="*/ 2265368 w 2279661"/>
                  <a:gd name="connsiteY111" fmla="*/ 66675 h 2257425"/>
                  <a:gd name="connsiteX112" fmla="*/ 2251081 w 2279661"/>
                  <a:gd name="connsiteY112" fmla="*/ 52388 h 2257425"/>
                  <a:gd name="connsiteX113" fmla="*/ 2212981 w 2279661"/>
                  <a:gd name="connsiteY113" fmla="*/ 19050 h 2257425"/>
                  <a:gd name="connsiteX114" fmla="*/ 2198693 w 2279661"/>
                  <a:gd name="connsiteY114" fmla="*/ 9525 h 2257425"/>
                  <a:gd name="connsiteX115" fmla="*/ 2184406 w 2279661"/>
                  <a:gd name="connsiteY115" fmla="*/ 0 h 2257425"/>
                  <a:gd name="connsiteX116" fmla="*/ 2136781 w 2279661"/>
                  <a:gd name="connsiteY116" fmla="*/ 4763 h 2257425"/>
                  <a:gd name="connsiteX117" fmla="*/ 2122493 w 2279661"/>
                  <a:gd name="connsiteY117" fmla="*/ 9525 h 2257425"/>
                  <a:gd name="connsiteX118" fmla="*/ 2112968 w 2279661"/>
                  <a:gd name="connsiteY118" fmla="*/ 23813 h 2257425"/>
                  <a:gd name="connsiteX119" fmla="*/ 2070106 w 2279661"/>
                  <a:gd name="connsiteY119" fmla="*/ 47625 h 2257425"/>
                  <a:gd name="connsiteX120" fmla="*/ 2055818 w 2279661"/>
                  <a:gd name="connsiteY120" fmla="*/ 57150 h 2257425"/>
                  <a:gd name="connsiteX121" fmla="*/ 2032006 w 2279661"/>
                  <a:gd name="connsiteY121" fmla="*/ 61913 h 2257425"/>
                  <a:gd name="connsiteX122" fmla="*/ 2003431 w 2279661"/>
                  <a:gd name="connsiteY122" fmla="*/ 71438 h 2257425"/>
                  <a:gd name="connsiteX123" fmla="*/ 1989143 w 2279661"/>
                  <a:gd name="connsiteY123" fmla="*/ 76200 h 2257425"/>
                  <a:gd name="connsiteX124" fmla="*/ 1974856 w 2279661"/>
                  <a:gd name="connsiteY124" fmla="*/ 80963 h 2257425"/>
                  <a:gd name="connsiteX125" fmla="*/ 1955806 w 2279661"/>
                  <a:gd name="connsiteY125" fmla="*/ 85725 h 2257425"/>
                  <a:gd name="connsiteX126" fmla="*/ 1927231 w 2279661"/>
                  <a:gd name="connsiteY126" fmla="*/ 95250 h 2257425"/>
                  <a:gd name="connsiteX127" fmla="*/ 1912943 w 2279661"/>
                  <a:gd name="connsiteY127" fmla="*/ 100013 h 2257425"/>
                  <a:gd name="connsiteX128" fmla="*/ 1893893 w 2279661"/>
                  <a:gd name="connsiteY128" fmla="*/ 104775 h 2257425"/>
                  <a:gd name="connsiteX129" fmla="*/ 1855793 w 2279661"/>
                  <a:gd name="connsiteY129" fmla="*/ 119063 h 2257425"/>
                  <a:gd name="connsiteX130" fmla="*/ 1817693 w 2279661"/>
                  <a:gd name="connsiteY130" fmla="*/ 138113 h 2257425"/>
                  <a:gd name="connsiteX131" fmla="*/ 1803406 w 2279661"/>
                  <a:gd name="connsiteY131" fmla="*/ 142875 h 2257425"/>
                  <a:gd name="connsiteX132" fmla="*/ 1746256 w 2279661"/>
                  <a:gd name="connsiteY132" fmla="*/ 152400 h 2257425"/>
                  <a:gd name="connsiteX133" fmla="*/ 1731968 w 2279661"/>
                  <a:gd name="connsiteY133" fmla="*/ 157163 h 2257425"/>
                  <a:gd name="connsiteX134" fmla="*/ 1693868 w 2279661"/>
                  <a:gd name="connsiteY134" fmla="*/ 166688 h 2257425"/>
                  <a:gd name="connsiteX135" fmla="*/ 1655768 w 2279661"/>
                  <a:gd name="connsiteY135" fmla="*/ 185738 h 2257425"/>
                  <a:gd name="connsiteX136" fmla="*/ 1641481 w 2279661"/>
                  <a:gd name="connsiteY136" fmla="*/ 195263 h 2257425"/>
                  <a:gd name="connsiteX137" fmla="*/ 1622431 w 2279661"/>
                  <a:gd name="connsiteY137" fmla="*/ 209550 h 2257425"/>
                  <a:gd name="connsiteX138" fmla="*/ 1603381 w 2279661"/>
                  <a:gd name="connsiteY138" fmla="*/ 219075 h 2257425"/>
                  <a:gd name="connsiteX139" fmla="*/ 1574806 w 2279661"/>
                  <a:gd name="connsiteY139" fmla="*/ 233363 h 2257425"/>
                  <a:gd name="connsiteX140" fmla="*/ 1560518 w 2279661"/>
                  <a:gd name="connsiteY140" fmla="*/ 252413 h 2257425"/>
                  <a:gd name="connsiteX141" fmla="*/ 1512893 w 2279661"/>
                  <a:gd name="connsiteY141" fmla="*/ 280988 h 2257425"/>
                  <a:gd name="connsiteX142" fmla="*/ 1498606 w 2279661"/>
                  <a:gd name="connsiteY142" fmla="*/ 295275 h 2257425"/>
                  <a:gd name="connsiteX143" fmla="*/ 1479556 w 2279661"/>
                  <a:gd name="connsiteY143" fmla="*/ 309563 h 2257425"/>
                  <a:gd name="connsiteX144" fmla="*/ 1465268 w 2279661"/>
                  <a:gd name="connsiteY144" fmla="*/ 328613 h 2257425"/>
                  <a:gd name="connsiteX145" fmla="*/ 1450981 w 2279661"/>
                  <a:gd name="connsiteY145" fmla="*/ 338138 h 2257425"/>
                  <a:gd name="connsiteX146" fmla="*/ 1417643 w 2279661"/>
                  <a:gd name="connsiteY146" fmla="*/ 366713 h 2257425"/>
                  <a:gd name="connsiteX147" fmla="*/ 1393831 w 2279661"/>
                  <a:gd name="connsiteY147" fmla="*/ 390525 h 2257425"/>
                  <a:gd name="connsiteX148" fmla="*/ 1379543 w 2279661"/>
                  <a:gd name="connsiteY148" fmla="*/ 409575 h 2257425"/>
                  <a:gd name="connsiteX149" fmla="*/ 1350968 w 2279661"/>
                  <a:gd name="connsiteY149" fmla="*/ 433388 h 2257425"/>
                  <a:gd name="connsiteX150" fmla="*/ 1336681 w 2279661"/>
                  <a:gd name="connsiteY150" fmla="*/ 438150 h 2257425"/>
                  <a:gd name="connsiteX151" fmla="*/ 1303343 w 2279661"/>
                  <a:gd name="connsiteY151" fmla="*/ 466725 h 2257425"/>
                  <a:gd name="connsiteX152" fmla="*/ 1274768 w 2279661"/>
                  <a:gd name="connsiteY152" fmla="*/ 500063 h 2257425"/>
                  <a:gd name="connsiteX153" fmla="*/ 1260481 w 2279661"/>
                  <a:gd name="connsiteY153" fmla="*/ 509588 h 2257425"/>
                  <a:gd name="connsiteX154" fmla="*/ 1241431 w 2279661"/>
                  <a:gd name="connsiteY154" fmla="*/ 523875 h 2257425"/>
                  <a:gd name="connsiteX155" fmla="*/ 1212856 w 2279661"/>
                  <a:gd name="connsiteY155" fmla="*/ 547688 h 2257425"/>
                  <a:gd name="connsiteX156" fmla="*/ 1174756 w 2279661"/>
                  <a:gd name="connsiteY156" fmla="*/ 600075 h 2257425"/>
                  <a:gd name="connsiteX157" fmla="*/ 1136656 w 2279661"/>
                  <a:gd name="connsiteY157" fmla="*/ 623888 h 2257425"/>
                  <a:gd name="connsiteX158" fmla="*/ 1117606 w 2279661"/>
                  <a:gd name="connsiteY158" fmla="*/ 652463 h 2257425"/>
                  <a:gd name="connsiteX159" fmla="*/ 1108081 w 2279661"/>
                  <a:gd name="connsiteY159" fmla="*/ 671513 h 2257425"/>
                  <a:gd name="connsiteX160" fmla="*/ 1093793 w 2279661"/>
                  <a:gd name="connsiteY160" fmla="*/ 685800 h 2257425"/>
                  <a:gd name="connsiteX161" fmla="*/ 1079506 w 2279661"/>
                  <a:gd name="connsiteY161" fmla="*/ 704850 h 2257425"/>
                  <a:gd name="connsiteX162" fmla="*/ 1065218 w 2279661"/>
                  <a:gd name="connsiteY162" fmla="*/ 719138 h 2257425"/>
                  <a:gd name="connsiteX163" fmla="*/ 1036643 w 2279661"/>
                  <a:gd name="connsiteY163" fmla="*/ 747713 h 2257425"/>
                  <a:gd name="connsiteX164" fmla="*/ 1022356 w 2279661"/>
                  <a:gd name="connsiteY164" fmla="*/ 766763 h 2257425"/>
                  <a:gd name="connsiteX165" fmla="*/ 1012831 w 2279661"/>
                  <a:gd name="connsiteY165" fmla="*/ 785813 h 2257425"/>
                  <a:gd name="connsiteX166" fmla="*/ 946156 w 2279661"/>
                  <a:gd name="connsiteY166" fmla="*/ 842963 h 2257425"/>
                  <a:gd name="connsiteX167" fmla="*/ 922343 w 2279661"/>
                  <a:gd name="connsiteY167" fmla="*/ 881063 h 2257425"/>
                  <a:gd name="connsiteX168" fmla="*/ 898531 w 2279661"/>
                  <a:gd name="connsiteY168" fmla="*/ 914400 h 2257425"/>
                  <a:gd name="connsiteX169" fmla="*/ 879481 w 2279661"/>
                  <a:gd name="connsiteY169" fmla="*/ 947738 h 2257425"/>
                  <a:gd name="connsiteX170" fmla="*/ 865193 w 2279661"/>
                  <a:gd name="connsiteY170" fmla="*/ 962025 h 2257425"/>
                  <a:gd name="connsiteX171" fmla="*/ 846143 w 2279661"/>
                  <a:gd name="connsiteY171" fmla="*/ 990600 h 2257425"/>
                  <a:gd name="connsiteX172" fmla="*/ 836618 w 2279661"/>
                  <a:gd name="connsiteY172" fmla="*/ 1023938 h 2257425"/>
                  <a:gd name="connsiteX173" fmla="*/ 822331 w 2279661"/>
                  <a:gd name="connsiteY173" fmla="*/ 1052513 h 2257425"/>
                  <a:gd name="connsiteX174" fmla="*/ 817568 w 2279661"/>
                  <a:gd name="connsiteY174" fmla="*/ 1066800 h 2257425"/>
                  <a:gd name="connsiteX175" fmla="*/ 808043 w 2279661"/>
                  <a:gd name="connsiteY175" fmla="*/ 1123950 h 2257425"/>
                  <a:gd name="connsiteX176" fmla="*/ 793756 w 2279661"/>
                  <a:gd name="connsiteY176" fmla="*/ 1157288 h 2257425"/>
                  <a:gd name="connsiteX177" fmla="*/ 788993 w 2279661"/>
                  <a:gd name="connsiteY177" fmla="*/ 1171575 h 2257425"/>
                  <a:gd name="connsiteX178" fmla="*/ 779468 w 2279661"/>
                  <a:gd name="connsiteY178" fmla="*/ 1209675 h 2257425"/>
                  <a:gd name="connsiteX179" fmla="*/ 774706 w 2279661"/>
                  <a:gd name="connsiteY179" fmla="*/ 1233488 h 2257425"/>
                  <a:gd name="connsiteX180" fmla="*/ 765181 w 2279661"/>
                  <a:gd name="connsiteY18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84168 w 2279661"/>
                  <a:gd name="connsiteY20" fmla="*/ 1452563 h 2257425"/>
                  <a:gd name="connsiteX21" fmla="*/ 241306 w 2279661"/>
                  <a:gd name="connsiteY21" fmla="*/ 1476375 h 2257425"/>
                  <a:gd name="connsiteX22" fmla="*/ 212731 w 2279661"/>
                  <a:gd name="connsiteY22" fmla="*/ 1490663 h 2257425"/>
                  <a:gd name="connsiteX23" fmla="*/ 184156 w 2279661"/>
                  <a:gd name="connsiteY23" fmla="*/ 1509713 h 2257425"/>
                  <a:gd name="connsiteX24" fmla="*/ 136531 w 2279661"/>
                  <a:gd name="connsiteY24" fmla="*/ 1528763 h 2257425"/>
                  <a:gd name="connsiteX25" fmla="*/ 122243 w 2279661"/>
                  <a:gd name="connsiteY25" fmla="*/ 1533525 h 2257425"/>
                  <a:gd name="connsiteX26" fmla="*/ 46043 w 2279661"/>
                  <a:gd name="connsiteY26" fmla="*/ 1543050 h 2257425"/>
                  <a:gd name="connsiteX27" fmla="*/ 3181 w 2279661"/>
                  <a:gd name="connsiteY27" fmla="*/ 1595438 h 2257425"/>
                  <a:gd name="connsiteX28" fmla="*/ 7943 w 2279661"/>
                  <a:gd name="connsiteY28" fmla="*/ 1662113 h 2257425"/>
                  <a:gd name="connsiteX29" fmla="*/ 46043 w 2279661"/>
                  <a:gd name="connsiteY29" fmla="*/ 1719263 h 2257425"/>
                  <a:gd name="connsiteX30" fmla="*/ 74618 w 2279661"/>
                  <a:gd name="connsiteY30" fmla="*/ 1738313 h 2257425"/>
                  <a:gd name="connsiteX31" fmla="*/ 117481 w 2279661"/>
                  <a:gd name="connsiteY31" fmla="*/ 1762125 h 2257425"/>
                  <a:gd name="connsiteX32" fmla="*/ 146056 w 2279661"/>
                  <a:gd name="connsiteY32" fmla="*/ 1776413 h 2257425"/>
                  <a:gd name="connsiteX33" fmla="*/ 207968 w 2279661"/>
                  <a:gd name="connsiteY33" fmla="*/ 1814513 h 2257425"/>
                  <a:gd name="connsiteX34" fmla="*/ 265118 w 2279661"/>
                  <a:gd name="connsiteY34" fmla="*/ 1838325 h 2257425"/>
                  <a:gd name="connsiteX35" fmla="*/ 303218 w 2279661"/>
                  <a:gd name="connsiteY35" fmla="*/ 1857375 h 2257425"/>
                  <a:gd name="connsiteX36" fmla="*/ 346081 w 2279661"/>
                  <a:gd name="connsiteY36" fmla="*/ 1881188 h 2257425"/>
                  <a:gd name="connsiteX37" fmla="*/ 393706 w 2279661"/>
                  <a:gd name="connsiteY37" fmla="*/ 1900238 h 2257425"/>
                  <a:gd name="connsiteX38" fmla="*/ 427043 w 2279661"/>
                  <a:gd name="connsiteY38" fmla="*/ 1909763 h 2257425"/>
                  <a:gd name="connsiteX39" fmla="*/ 455618 w 2279661"/>
                  <a:gd name="connsiteY39" fmla="*/ 1919288 h 2257425"/>
                  <a:gd name="connsiteX40" fmla="*/ 503243 w 2279661"/>
                  <a:gd name="connsiteY40" fmla="*/ 1943100 h 2257425"/>
                  <a:gd name="connsiteX41" fmla="*/ 517531 w 2279661"/>
                  <a:gd name="connsiteY41" fmla="*/ 1952625 h 2257425"/>
                  <a:gd name="connsiteX42" fmla="*/ 569918 w 2279661"/>
                  <a:gd name="connsiteY42" fmla="*/ 1971675 h 2257425"/>
                  <a:gd name="connsiteX43" fmla="*/ 622306 w 2279661"/>
                  <a:gd name="connsiteY43" fmla="*/ 1990725 h 2257425"/>
                  <a:gd name="connsiteX44" fmla="*/ 660406 w 2279661"/>
                  <a:gd name="connsiteY44" fmla="*/ 2009775 h 2257425"/>
                  <a:gd name="connsiteX45" fmla="*/ 688981 w 2279661"/>
                  <a:gd name="connsiteY45" fmla="*/ 2019300 h 2257425"/>
                  <a:gd name="connsiteX46" fmla="*/ 722318 w 2279661"/>
                  <a:gd name="connsiteY46" fmla="*/ 2033588 h 2257425"/>
                  <a:gd name="connsiteX47" fmla="*/ 779468 w 2279661"/>
                  <a:gd name="connsiteY47" fmla="*/ 2057400 h 2257425"/>
                  <a:gd name="connsiteX48" fmla="*/ 827093 w 2279661"/>
                  <a:gd name="connsiteY48" fmla="*/ 2076450 h 2257425"/>
                  <a:gd name="connsiteX49" fmla="*/ 855668 w 2279661"/>
                  <a:gd name="connsiteY49" fmla="*/ 2085975 h 2257425"/>
                  <a:gd name="connsiteX50" fmla="*/ 874718 w 2279661"/>
                  <a:gd name="connsiteY50" fmla="*/ 2090738 h 2257425"/>
                  <a:gd name="connsiteX51" fmla="*/ 917581 w 2279661"/>
                  <a:gd name="connsiteY51" fmla="*/ 2105025 h 2257425"/>
                  <a:gd name="connsiteX52" fmla="*/ 931868 w 2279661"/>
                  <a:gd name="connsiteY52" fmla="*/ 2109788 h 2257425"/>
                  <a:gd name="connsiteX53" fmla="*/ 965206 w 2279661"/>
                  <a:gd name="connsiteY53" fmla="*/ 2119313 h 2257425"/>
                  <a:gd name="connsiteX54" fmla="*/ 1012831 w 2279661"/>
                  <a:gd name="connsiteY54" fmla="*/ 2128838 h 2257425"/>
                  <a:gd name="connsiteX55" fmla="*/ 1031881 w 2279661"/>
                  <a:gd name="connsiteY55" fmla="*/ 2133600 h 2257425"/>
                  <a:gd name="connsiteX56" fmla="*/ 1060456 w 2279661"/>
                  <a:gd name="connsiteY56" fmla="*/ 2143125 h 2257425"/>
                  <a:gd name="connsiteX57" fmla="*/ 1108081 w 2279661"/>
                  <a:gd name="connsiteY57" fmla="*/ 2152650 h 2257425"/>
                  <a:gd name="connsiteX58" fmla="*/ 1141418 w 2279661"/>
                  <a:gd name="connsiteY58" fmla="*/ 2162175 h 2257425"/>
                  <a:gd name="connsiteX59" fmla="*/ 1174756 w 2279661"/>
                  <a:gd name="connsiteY59" fmla="*/ 2171700 h 2257425"/>
                  <a:gd name="connsiteX60" fmla="*/ 1255718 w 2279661"/>
                  <a:gd name="connsiteY60" fmla="*/ 2185988 h 2257425"/>
                  <a:gd name="connsiteX61" fmla="*/ 1331918 w 2279661"/>
                  <a:gd name="connsiteY61" fmla="*/ 2205038 h 2257425"/>
                  <a:gd name="connsiteX62" fmla="*/ 1379543 w 2279661"/>
                  <a:gd name="connsiteY62" fmla="*/ 2219325 h 2257425"/>
                  <a:gd name="connsiteX63" fmla="*/ 1460506 w 2279661"/>
                  <a:gd name="connsiteY63" fmla="*/ 2233613 h 2257425"/>
                  <a:gd name="connsiteX64" fmla="*/ 1612906 w 2279661"/>
                  <a:gd name="connsiteY64" fmla="*/ 2257425 h 2257425"/>
                  <a:gd name="connsiteX65" fmla="*/ 1717681 w 2279661"/>
                  <a:gd name="connsiteY65" fmla="*/ 2252663 h 2257425"/>
                  <a:gd name="connsiteX66" fmla="*/ 1731968 w 2279661"/>
                  <a:gd name="connsiteY66" fmla="*/ 2247900 h 2257425"/>
                  <a:gd name="connsiteX67" fmla="*/ 1765306 w 2279661"/>
                  <a:gd name="connsiteY67" fmla="*/ 2238375 h 2257425"/>
                  <a:gd name="connsiteX68" fmla="*/ 1793881 w 2279661"/>
                  <a:gd name="connsiteY68" fmla="*/ 2219325 h 2257425"/>
                  <a:gd name="connsiteX69" fmla="*/ 1822456 w 2279661"/>
                  <a:gd name="connsiteY69" fmla="*/ 2209800 h 2257425"/>
                  <a:gd name="connsiteX70" fmla="*/ 1851031 w 2279661"/>
                  <a:gd name="connsiteY70" fmla="*/ 2190750 h 2257425"/>
                  <a:gd name="connsiteX71" fmla="*/ 1865318 w 2279661"/>
                  <a:gd name="connsiteY71" fmla="*/ 2181225 h 2257425"/>
                  <a:gd name="connsiteX72" fmla="*/ 1879606 w 2279661"/>
                  <a:gd name="connsiteY72" fmla="*/ 2176463 h 2257425"/>
                  <a:gd name="connsiteX73" fmla="*/ 1893893 w 2279661"/>
                  <a:gd name="connsiteY73" fmla="*/ 2162175 h 2257425"/>
                  <a:gd name="connsiteX74" fmla="*/ 1936756 w 2279661"/>
                  <a:gd name="connsiteY74" fmla="*/ 2133600 h 2257425"/>
                  <a:gd name="connsiteX75" fmla="*/ 1974856 w 2279661"/>
                  <a:gd name="connsiteY75" fmla="*/ 2105025 h 2257425"/>
                  <a:gd name="connsiteX76" fmla="*/ 1989143 w 2279661"/>
                  <a:gd name="connsiteY76" fmla="*/ 2095500 h 2257425"/>
                  <a:gd name="connsiteX77" fmla="*/ 2003431 w 2279661"/>
                  <a:gd name="connsiteY77" fmla="*/ 2090738 h 2257425"/>
                  <a:gd name="connsiteX78" fmla="*/ 2032006 w 2279661"/>
                  <a:gd name="connsiteY78" fmla="*/ 2066925 h 2257425"/>
                  <a:gd name="connsiteX79" fmla="*/ 2079631 w 2279661"/>
                  <a:gd name="connsiteY79" fmla="*/ 2033588 h 2257425"/>
                  <a:gd name="connsiteX80" fmla="*/ 2108206 w 2279661"/>
                  <a:gd name="connsiteY80" fmla="*/ 2005013 h 2257425"/>
                  <a:gd name="connsiteX81" fmla="*/ 2117731 w 2279661"/>
                  <a:gd name="connsiteY81" fmla="*/ 1985963 h 2257425"/>
                  <a:gd name="connsiteX82" fmla="*/ 2127256 w 2279661"/>
                  <a:gd name="connsiteY82" fmla="*/ 1971675 h 2257425"/>
                  <a:gd name="connsiteX83" fmla="*/ 2146306 w 2279661"/>
                  <a:gd name="connsiteY83" fmla="*/ 1928813 h 2257425"/>
                  <a:gd name="connsiteX84" fmla="*/ 2165356 w 2279661"/>
                  <a:gd name="connsiteY84" fmla="*/ 1885950 h 2257425"/>
                  <a:gd name="connsiteX85" fmla="*/ 2174881 w 2279661"/>
                  <a:gd name="connsiteY85" fmla="*/ 1857375 h 2257425"/>
                  <a:gd name="connsiteX86" fmla="*/ 2184406 w 2279661"/>
                  <a:gd name="connsiteY86" fmla="*/ 1814513 h 2257425"/>
                  <a:gd name="connsiteX87" fmla="*/ 2189168 w 2279661"/>
                  <a:gd name="connsiteY87" fmla="*/ 1743075 h 2257425"/>
                  <a:gd name="connsiteX88" fmla="*/ 2193931 w 2279661"/>
                  <a:gd name="connsiteY88" fmla="*/ 1709738 h 2257425"/>
                  <a:gd name="connsiteX89" fmla="*/ 2208218 w 2279661"/>
                  <a:gd name="connsiteY89" fmla="*/ 1547813 h 2257425"/>
                  <a:gd name="connsiteX90" fmla="*/ 2203456 w 2279661"/>
                  <a:gd name="connsiteY90" fmla="*/ 1504950 h 2257425"/>
                  <a:gd name="connsiteX91" fmla="*/ 2203456 w 2279661"/>
                  <a:gd name="connsiteY91" fmla="*/ 1419225 h 2257425"/>
                  <a:gd name="connsiteX92" fmla="*/ 2198693 w 2279661"/>
                  <a:gd name="connsiteY92" fmla="*/ 1285875 h 2257425"/>
                  <a:gd name="connsiteX93" fmla="*/ 2193931 w 2279661"/>
                  <a:gd name="connsiteY93" fmla="*/ 1266825 h 2257425"/>
                  <a:gd name="connsiteX94" fmla="*/ 2184406 w 2279661"/>
                  <a:gd name="connsiteY94" fmla="*/ 1200150 h 2257425"/>
                  <a:gd name="connsiteX95" fmla="*/ 2179643 w 2279661"/>
                  <a:gd name="connsiteY95" fmla="*/ 933450 h 2257425"/>
                  <a:gd name="connsiteX96" fmla="*/ 2174881 w 2279661"/>
                  <a:gd name="connsiteY96" fmla="*/ 914400 h 2257425"/>
                  <a:gd name="connsiteX97" fmla="*/ 2184406 w 2279661"/>
                  <a:gd name="connsiteY97" fmla="*/ 676275 h 2257425"/>
                  <a:gd name="connsiteX98" fmla="*/ 2193931 w 2279661"/>
                  <a:gd name="connsiteY98" fmla="*/ 538163 h 2257425"/>
                  <a:gd name="connsiteX99" fmla="*/ 2198693 w 2279661"/>
                  <a:gd name="connsiteY99" fmla="*/ 500063 h 2257425"/>
                  <a:gd name="connsiteX100" fmla="*/ 2212981 w 2279661"/>
                  <a:gd name="connsiteY100" fmla="*/ 452438 h 2257425"/>
                  <a:gd name="connsiteX101" fmla="*/ 2227268 w 2279661"/>
                  <a:gd name="connsiteY101" fmla="*/ 381000 h 2257425"/>
                  <a:gd name="connsiteX102" fmla="*/ 2232031 w 2279661"/>
                  <a:gd name="connsiteY102" fmla="*/ 366713 h 2257425"/>
                  <a:gd name="connsiteX103" fmla="*/ 2241556 w 2279661"/>
                  <a:gd name="connsiteY103" fmla="*/ 352425 h 2257425"/>
                  <a:gd name="connsiteX104" fmla="*/ 2246318 w 2279661"/>
                  <a:gd name="connsiteY104" fmla="*/ 338138 h 2257425"/>
                  <a:gd name="connsiteX105" fmla="*/ 2255843 w 2279661"/>
                  <a:gd name="connsiteY105" fmla="*/ 295275 h 2257425"/>
                  <a:gd name="connsiteX106" fmla="*/ 2260606 w 2279661"/>
                  <a:gd name="connsiteY106" fmla="*/ 280988 h 2257425"/>
                  <a:gd name="connsiteX107" fmla="*/ 2265368 w 2279661"/>
                  <a:gd name="connsiteY107" fmla="*/ 257175 h 2257425"/>
                  <a:gd name="connsiteX108" fmla="*/ 2274893 w 2279661"/>
                  <a:gd name="connsiteY108" fmla="*/ 214313 h 2257425"/>
                  <a:gd name="connsiteX109" fmla="*/ 2274893 w 2279661"/>
                  <a:gd name="connsiteY109" fmla="*/ 100013 h 2257425"/>
                  <a:gd name="connsiteX110" fmla="*/ 2265368 w 2279661"/>
                  <a:gd name="connsiteY110" fmla="*/ 66675 h 2257425"/>
                  <a:gd name="connsiteX111" fmla="*/ 2251081 w 2279661"/>
                  <a:gd name="connsiteY111" fmla="*/ 52388 h 2257425"/>
                  <a:gd name="connsiteX112" fmla="*/ 2212981 w 2279661"/>
                  <a:gd name="connsiteY112" fmla="*/ 19050 h 2257425"/>
                  <a:gd name="connsiteX113" fmla="*/ 2198693 w 2279661"/>
                  <a:gd name="connsiteY113" fmla="*/ 9525 h 2257425"/>
                  <a:gd name="connsiteX114" fmla="*/ 2184406 w 2279661"/>
                  <a:gd name="connsiteY114" fmla="*/ 0 h 2257425"/>
                  <a:gd name="connsiteX115" fmla="*/ 2136781 w 2279661"/>
                  <a:gd name="connsiteY115" fmla="*/ 4763 h 2257425"/>
                  <a:gd name="connsiteX116" fmla="*/ 2122493 w 2279661"/>
                  <a:gd name="connsiteY116" fmla="*/ 9525 h 2257425"/>
                  <a:gd name="connsiteX117" fmla="*/ 2112968 w 2279661"/>
                  <a:gd name="connsiteY117" fmla="*/ 23813 h 2257425"/>
                  <a:gd name="connsiteX118" fmla="*/ 2070106 w 2279661"/>
                  <a:gd name="connsiteY118" fmla="*/ 47625 h 2257425"/>
                  <a:gd name="connsiteX119" fmla="*/ 2055818 w 2279661"/>
                  <a:gd name="connsiteY119" fmla="*/ 57150 h 2257425"/>
                  <a:gd name="connsiteX120" fmla="*/ 2032006 w 2279661"/>
                  <a:gd name="connsiteY120" fmla="*/ 61913 h 2257425"/>
                  <a:gd name="connsiteX121" fmla="*/ 2003431 w 2279661"/>
                  <a:gd name="connsiteY121" fmla="*/ 71438 h 2257425"/>
                  <a:gd name="connsiteX122" fmla="*/ 1989143 w 2279661"/>
                  <a:gd name="connsiteY122" fmla="*/ 76200 h 2257425"/>
                  <a:gd name="connsiteX123" fmla="*/ 1974856 w 2279661"/>
                  <a:gd name="connsiteY123" fmla="*/ 80963 h 2257425"/>
                  <a:gd name="connsiteX124" fmla="*/ 1955806 w 2279661"/>
                  <a:gd name="connsiteY124" fmla="*/ 85725 h 2257425"/>
                  <a:gd name="connsiteX125" fmla="*/ 1927231 w 2279661"/>
                  <a:gd name="connsiteY125" fmla="*/ 95250 h 2257425"/>
                  <a:gd name="connsiteX126" fmla="*/ 1912943 w 2279661"/>
                  <a:gd name="connsiteY126" fmla="*/ 100013 h 2257425"/>
                  <a:gd name="connsiteX127" fmla="*/ 1893893 w 2279661"/>
                  <a:gd name="connsiteY127" fmla="*/ 104775 h 2257425"/>
                  <a:gd name="connsiteX128" fmla="*/ 1855793 w 2279661"/>
                  <a:gd name="connsiteY128" fmla="*/ 119063 h 2257425"/>
                  <a:gd name="connsiteX129" fmla="*/ 1817693 w 2279661"/>
                  <a:gd name="connsiteY129" fmla="*/ 138113 h 2257425"/>
                  <a:gd name="connsiteX130" fmla="*/ 1803406 w 2279661"/>
                  <a:gd name="connsiteY130" fmla="*/ 142875 h 2257425"/>
                  <a:gd name="connsiteX131" fmla="*/ 1746256 w 2279661"/>
                  <a:gd name="connsiteY131" fmla="*/ 152400 h 2257425"/>
                  <a:gd name="connsiteX132" fmla="*/ 1731968 w 2279661"/>
                  <a:gd name="connsiteY132" fmla="*/ 157163 h 2257425"/>
                  <a:gd name="connsiteX133" fmla="*/ 1693868 w 2279661"/>
                  <a:gd name="connsiteY133" fmla="*/ 166688 h 2257425"/>
                  <a:gd name="connsiteX134" fmla="*/ 1655768 w 2279661"/>
                  <a:gd name="connsiteY134" fmla="*/ 185738 h 2257425"/>
                  <a:gd name="connsiteX135" fmla="*/ 1641481 w 2279661"/>
                  <a:gd name="connsiteY135" fmla="*/ 195263 h 2257425"/>
                  <a:gd name="connsiteX136" fmla="*/ 1622431 w 2279661"/>
                  <a:gd name="connsiteY136" fmla="*/ 209550 h 2257425"/>
                  <a:gd name="connsiteX137" fmla="*/ 1603381 w 2279661"/>
                  <a:gd name="connsiteY137" fmla="*/ 219075 h 2257425"/>
                  <a:gd name="connsiteX138" fmla="*/ 1574806 w 2279661"/>
                  <a:gd name="connsiteY138" fmla="*/ 233363 h 2257425"/>
                  <a:gd name="connsiteX139" fmla="*/ 1560518 w 2279661"/>
                  <a:gd name="connsiteY139" fmla="*/ 252413 h 2257425"/>
                  <a:gd name="connsiteX140" fmla="*/ 1512893 w 2279661"/>
                  <a:gd name="connsiteY140" fmla="*/ 280988 h 2257425"/>
                  <a:gd name="connsiteX141" fmla="*/ 1498606 w 2279661"/>
                  <a:gd name="connsiteY141" fmla="*/ 295275 h 2257425"/>
                  <a:gd name="connsiteX142" fmla="*/ 1479556 w 2279661"/>
                  <a:gd name="connsiteY142" fmla="*/ 309563 h 2257425"/>
                  <a:gd name="connsiteX143" fmla="*/ 1465268 w 2279661"/>
                  <a:gd name="connsiteY143" fmla="*/ 328613 h 2257425"/>
                  <a:gd name="connsiteX144" fmla="*/ 1450981 w 2279661"/>
                  <a:gd name="connsiteY144" fmla="*/ 338138 h 2257425"/>
                  <a:gd name="connsiteX145" fmla="*/ 1417643 w 2279661"/>
                  <a:gd name="connsiteY145" fmla="*/ 366713 h 2257425"/>
                  <a:gd name="connsiteX146" fmla="*/ 1393831 w 2279661"/>
                  <a:gd name="connsiteY146" fmla="*/ 390525 h 2257425"/>
                  <a:gd name="connsiteX147" fmla="*/ 1379543 w 2279661"/>
                  <a:gd name="connsiteY147" fmla="*/ 409575 h 2257425"/>
                  <a:gd name="connsiteX148" fmla="*/ 1350968 w 2279661"/>
                  <a:gd name="connsiteY148" fmla="*/ 433388 h 2257425"/>
                  <a:gd name="connsiteX149" fmla="*/ 1336681 w 2279661"/>
                  <a:gd name="connsiteY149" fmla="*/ 438150 h 2257425"/>
                  <a:gd name="connsiteX150" fmla="*/ 1303343 w 2279661"/>
                  <a:gd name="connsiteY150" fmla="*/ 466725 h 2257425"/>
                  <a:gd name="connsiteX151" fmla="*/ 1274768 w 2279661"/>
                  <a:gd name="connsiteY151" fmla="*/ 500063 h 2257425"/>
                  <a:gd name="connsiteX152" fmla="*/ 1260481 w 2279661"/>
                  <a:gd name="connsiteY152" fmla="*/ 509588 h 2257425"/>
                  <a:gd name="connsiteX153" fmla="*/ 1241431 w 2279661"/>
                  <a:gd name="connsiteY153" fmla="*/ 523875 h 2257425"/>
                  <a:gd name="connsiteX154" fmla="*/ 1212856 w 2279661"/>
                  <a:gd name="connsiteY154" fmla="*/ 547688 h 2257425"/>
                  <a:gd name="connsiteX155" fmla="*/ 1174756 w 2279661"/>
                  <a:gd name="connsiteY155" fmla="*/ 600075 h 2257425"/>
                  <a:gd name="connsiteX156" fmla="*/ 1136656 w 2279661"/>
                  <a:gd name="connsiteY156" fmla="*/ 623888 h 2257425"/>
                  <a:gd name="connsiteX157" fmla="*/ 1117606 w 2279661"/>
                  <a:gd name="connsiteY157" fmla="*/ 652463 h 2257425"/>
                  <a:gd name="connsiteX158" fmla="*/ 1108081 w 2279661"/>
                  <a:gd name="connsiteY158" fmla="*/ 671513 h 2257425"/>
                  <a:gd name="connsiteX159" fmla="*/ 1093793 w 2279661"/>
                  <a:gd name="connsiteY159" fmla="*/ 685800 h 2257425"/>
                  <a:gd name="connsiteX160" fmla="*/ 1079506 w 2279661"/>
                  <a:gd name="connsiteY160" fmla="*/ 704850 h 2257425"/>
                  <a:gd name="connsiteX161" fmla="*/ 1065218 w 2279661"/>
                  <a:gd name="connsiteY161" fmla="*/ 719138 h 2257425"/>
                  <a:gd name="connsiteX162" fmla="*/ 1036643 w 2279661"/>
                  <a:gd name="connsiteY162" fmla="*/ 747713 h 2257425"/>
                  <a:gd name="connsiteX163" fmla="*/ 1022356 w 2279661"/>
                  <a:gd name="connsiteY163" fmla="*/ 766763 h 2257425"/>
                  <a:gd name="connsiteX164" fmla="*/ 1012831 w 2279661"/>
                  <a:gd name="connsiteY164" fmla="*/ 785813 h 2257425"/>
                  <a:gd name="connsiteX165" fmla="*/ 946156 w 2279661"/>
                  <a:gd name="connsiteY165" fmla="*/ 842963 h 2257425"/>
                  <a:gd name="connsiteX166" fmla="*/ 922343 w 2279661"/>
                  <a:gd name="connsiteY166" fmla="*/ 881063 h 2257425"/>
                  <a:gd name="connsiteX167" fmla="*/ 898531 w 2279661"/>
                  <a:gd name="connsiteY167" fmla="*/ 914400 h 2257425"/>
                  <a:gd name="connsiteX168" fmla="*/ 879481 w 2279661"/>
                  <a:gd name="connsiteY168" fmla="*/ 947738 h 2257425"/>
                  <a:gd name="connsiteX169" fmla="*/ 865193 w 2279661"/>
                  <a:gd name="connsiteY169" fmla="*/ 962025 h 2257425"/>
                  <a:gd name="connsiteX170" fmla="*/ 846143 w 2279661"/>
                  <a:gd name="connsiteY170" fmla="*/ 990600 h 2257425"/>
                  <a:gd name="connsiteX171" fmla="*/ 836618 w 2279661"/>
                  <a:gd name="connsiteY171" fmla="*/ 1023938 h 2257425"/>
                  <a:gd name="connsiteX172" fmla="*/ 822331 w 2279661"/>
                  <a:gd name="connsiteY172" fmla="*/ 1052513 h 2257425"/>
                  <a:gd name="connsiteX173" fmla="*/ 817568 w 2279661"/>
                  <a:gd name="connsiteY173" fmla="*/ 1066800 h 2257425"/>
                  <a:gd name="connsiteX174" fmla="*/ 808043 w 2279661"/>
                  <a:gd name="connsiteY174" fmla="*/ 1123950 h 2257425"/>
                  <a:gd name="connsiteX175" fmla="*/ 793756 w 2279661"/>
                  <a:gd name="connsiteY175" fmla="*/ 1157288 h 2257425"/>
                  <a:gd name="connsiteX176" fmla="*/ 788993 w 2279661"/>
                  <a:gd name="connsiteY176" fmla="*/ 1171575 h 2257425"/>
                  <a:gd name="connsiteX177" fmla="*/ 779468 w 2279661"/>
                  <a:gd name="connsiteY177" fmla="*/ 1209675 h 2257425"/>
                  <a:gd name="connsiteX178" fmla="*/ 774706 w 2279661"/>
                  <a:gd name="connsiteY178" fmla="*/ 1233488 h 2257425"/>
                  <a:gd name="connsiteX179" fmla="*/ 765181 w 2279661"/>
                  <a:gd name="connsiteY17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84168 w 2279661"/>
                  <a:gd name="connsiteY20" fmla="*/ 1452563 h 2257425"/>
                  <a:gd name="connsiteX21" fmla="*/ 241306 w 2279661"/>
                  <a:gd name="connsiteY21" fmla="*/ 1476375 h 2257425"/>
                  <a:gd name="connsiteX22" fmla="*/ 212731 w 2279661"/>
                  <a:gd name="connsiteY22" fmla="*/ 1490663 h 2257425"/>
                  <a:gd name="connsiteX23" fmla="*/ 184156 w 2279661"/>
                  <a:gd name="connsiteY23" fmla="*/ 1509713 h 2257425"/>
                  <a:gd name="connsiteX24" fmla="*/ 122243 w 2279661"/>
                  <a:gd name="connsiteY24" fmla="*/ 1533525 h 2257425"/>
                  <a:gd name="connsiteX25" fmla="*/ 46043 w 2279661"/>
                  <a:gd name="connsiteY25" fmla="*/ 1543050 h 2257425"/>
                  <a:gd name="connsiteX26" fmla="*/ 3181 w 2279661"/>
                  <a:gd name="connsiteY26" fmla="*/ 1595438 h 2257425"/>
                  <a:gd name="connsiteX27" fmla="*/ 7943 w 2279661"/>
                  <a:gd name="connsiteY27" fmla="*/ 1662113 h 2257425"/>
                  <a:gd name="connsiteX28" fmla="*/ 46043 w 2279661"/>
                  <a:gd name="connsiteY28" fmla="*/ 1719263 h 2257425"/>
                  <a:gd name="connsiteX29" fmla="*/ 74618 w 2279661"/>
                  <a:gd name="connsiteY29" fmla="*/ 1738313 h 2257425"/>
                  <a:gd name="connsiteX30" fmla="*/ 117481 w 2279661"/>
                  <a:gd name="connsiteY30" fmla="*/ 1762125 h 2257425"/>
                  <a:gd name="connsiteX31" fmla="*/ 146056 w 2279661"/>
                  <a:gd name="connsiteY31" fmla="*/ 1776413 h 2257425"/>
                  <a:gd name="connsiteX32" fmla="*/ 207968 w 2279661"/>
                  <a:gd name="connsiteY32" fmla="*/ 1814513 h 2257425"/>
                  <a:gd name="connsiteX33" fmla="*/ 265118 w 2279661"/>
                  <a:gd name="connsiteY33" fmla="*/ 1838325 h 2257425"/>
                  <a:gd name="connsiteX34" fmla="*/ 303218 w 2279661"/>
                  <a:gd name="connsiteY34" fmla="*/ 1857375 h 2257425"/>
                  <a:gd name="connsiteX35" fmla="*/ 346081 w 2279661"/>
                  <a:gd name="connsiteY35" fmla="*/ 1881188 h 2257425"/>
                  <a:gd name="connsiteX36" fmla="*/ 393706 w 2279661"/>
                  <a:gd name="connsiteY36" fmla="*/ 1900238 h 2257425"/>
                  <a:gd name="connsiteX37" fmla="*/ 427043 w 2279661"/>
                  <a:gd name="connsiteY37" fmla="*/ 1909763 h 2257425"/>
                  <a:gd name="connsiteX38" fmla="*/ 455618 w 2279661"/>
                  <a:gd name="connsiteY38" fmla="*/ 1919288 h 2257425"/>
                  <a:gd name="connsiteX39" fmla="*/ 503243 w 2279661"/>
                  <a:gd name="connsiteY39" fmla="*/ 1943100 h 2257425"/>
                  <a:gd name="connsiteX40" fmla="*/ 517531 w 2279661"/>
                  <a:gd name="connsiteY40" fmla="*/ 1952625 h 2257425"/>
                  <a:gd name="connsiteX41" fmla="*/ 569918 w 2279661"/>
                  <a:gd name="connsiteY41" fmla="*/ 1971675 h 2257425"/>
                  <a:gd name="connsiteX42" fmla="*/ 622306 w 2279661"/>
                  <a:gd name="connsiteY42" fmla="*/ 1990725 h 2257425"/>
                  <a:gd name="connsiteX43" fmla="*/ 660406 w 2279661"/>
                  <a:gd name="connsiteY43" fmla="*/ 2009775 h 2257425"/>
                  <a:gd name="connsiteX44" fmla="*/ 688981 w 2279661"/>
                  <a:gd name="connsiteY44" fmla="*/ 2019300 h 2257425"/>
                  <a:gd name="connsiteX45" fmla="*/ 722318 w 2279661"/>
                  <a:gd name="connsiteY45" fmla="*/ 2033588 h 2257425"/>
                  <a:gd name="connsiteX46" fmla="*/ 779468 w 2279661"/>
                  <a:gd name="connsiteY46" fmla="*/ 2057400 h 2257425"/>
                  <a:gd name="connsiteX47" fmla="*/ 827093 w 2279661"/>
                  <a:gd name="connsiteY47" fmla="*/ 2076450 h 2257425"/>
                  <a:gd name="connsiteX48" fmla="*/ 855668 w 2279661"/>
                  <a:gd name="connsiteY48" fmla="*/ 2085975 h 2257425"/>
                  <a:gd name="connsiteX49" fmla="*/ 874718 w 2279661"/>
                  <a:gd name="connsiteY49" fmla="*/ 2090738 h 2257425"/>
                  <a:gd name="connsiteX50" fmla="*/ 917581 w 2279661"/>
                  <a:gd name="connsiteY50" fmla="*/ 2105025 h 2257425"/>
                  <a:gd name="connsiteX51" fmla="*/ 931868 w 2279661"/>
                  <a:gd name="connsiteY51" fmla="*/ 2109788 h 2257425"/>
                  <a:gd name="connsiteX52" fmla="*/ 965206 w 2279661"/>
                  <a:gd name="connsiteY52" fmla="*/ 2119313 h 2257425"/>
                  <a:gd name="connsiteX53" fmla="*/ 1012831 w 2279661"/>
                  <a:gd name="connsiteY53" fmla="*/ 2128838 h 2257425"/>
                  <a:gd name="connsiteX54" fmla="*/ 1031881 w 2279661"/>
                  <a:gd name="connsiteY54" fmla="*/ 2133600 h 2257425"/>
                  <a:gd name="connsiteX55" fmla="*/ 1060456 w 2279661"/>
                  <a:gd name="connsiteY55" fmla="*/ 2143125 h 2257425"/>
                  <a:gd name="connsiteX56" fmla="*/ 1108081 w 2279661"/>
                  <a:gd name="connsiteY56" fmla="*/ 2152650 h 2257425"/>
                  <a:gd name="connsiteX57" fmla="*/ 1141418 w 2279661"/>
                  <a:gd name="connsiteY57" fmla="*/ 2162175 h 2257425"/>
                  <a:gd name="connsiteX58" fmla="*/ 1174756 w 2279661"/>
                  <a:gd name="connsiteY58" fmla="*/ 2171700 h 2257425"/>
                  <a:gd name="connsiteX59" fmla="*/ 1255718 w 2279661"/>
                  <a:gd name="connsiteY59" fmla="*/ 2185988 h 2257425"/>
                  <a:gd name="connsiteX60" fmla="*/ 1331918 w 2279661"/>
                  <a:gd name="connsiteY60" fmla="*/ 2205038 h 2257425"/>
                  <a:gd name="connsiteX61" fmla="*/ 1379543 w 2279661"/>
                  <a:gd name="connsiteY61" fmla="*/ 2219325 h 2257425"/>
                  <a:gd name="connsiteX62" fmla="*/ 1460506 w 2279661"/>
                  <a:gd name="connsiteY62" fmla="*/ 2233613 h 2257425"/>
                  <a:gd name="connsiteX63" fmla="*/ 1612906 w 2279661"/>
                  <a:gd name="connsiteY63" fmla="*/ 2257425 h 2257425"/>
                  <a:gd name="connsiteX64" fmla="*/ 1717681 w 2279661"/>
                  <a:gd name="connsiteY64" fmla="*/ 2252663 h 2257425"/>
                  <a:gd name="connsiteX65" fmla="*/ 1731968 w 2279661"/>
                  <a:gd name="connsiteY65" fmla="*/ 2247900 h 2257425"/>
                  <a:gd name="connsiteX66" fmla="*/ 1765306 w 2279661"/>
                  <a:gd name="connsiteY66" fmla="*/ 2238375 h 2257425"/>
                  <a:gd name="connsiteX67" fmla="*/ 1793881 w 2279661"/>
                  <a:gd name="connsiteY67" fmla="*/ 2219325 h 2257425"/>
                  <a:gd name="connsiteX68" fmla="*/ 1822456 w 2279661"/>
                  <a:gd name="connsiteY68" fmla="*/ 2209800 h 2257425"/>
                  <a:gd name="connsiteX69" fmla="*/ 1851031 w 2279661"/>
                  <a:gd name="connsiteY69" fmla="*/ 2190750 h 2257425"/>
                  <a:gd name="connsiteX70" fmla="*/ 1865318 w 2279661"/>
                  <a:gd name="connsiteY70" fmla="*/ 2181225 h 2257425"/>
                  <a:gd name="connsiteX71" fmla="*/ 1879606 w 2279661"/>
                  <a:gd name="connsiteY71" fmla="*/ 2176463 h 2257425"/>
                  <a:gd name="connsiteX72" fmla="*/ 1893893 w 2279661"/>
                  <a:gd name="connsiteY72" fmla="*/ 2162175 h 2257425"/>
                  <a:gd name="connsiteX73" fmla="*/ 1936756 w 2279661"/>
                  <a:gd name="connsiteY73" fmla="*/ 2133600 h 2257425"/>
                  <a:gd name="connsiteX74" fmla="*/ 1974856 w 2279661"/>
                  <a:gd name="connsiteY74" fmla="*/ 2105025 h 2257425"/>
                  <a:gd name="connsiteX75" fmla="*/ 1989143 w 2279661"/>
                  <a:gd name="connsiteY75" fmla="*/ 2095500 h 2257425"/>
                  <a:gd name="connsiteX76" fmla="*/ 2003431 w 2279661"/>
                  <a:gd name="connsiteY76" fmla="*/ 2090738 h 2257425"/>
                  <a:gd name="connsiteX77" fmla="*/ 2032006 w 2279661"/>
                  <a:gd name="connsiteY77" fmla="*/ 2066925 h 2257425"/>
                  <a:gd name="connsiteX78" fmla="*/ 2079631 w 2279661"/>
                  <a:gd name="connsiteY78" fmla="*/ 2033588 h 2257425"/>
                  <a:gd name="connsiteX79" fmla="*/ 2108206 w 2279661"/>
                  <a:gd name="connsiteY79" fmla="*/ 2005013 h 2257425"/>
                  <a:gd name="connsiteX80" fmla="*/ 2117731 w 2279661"/>
                  <a:gd name="connsiteY80" fmla="*/ 1985963 h 2257425"/>
                  <a:gd name="connsiteX81" fmla="*/ 2127256 w 2279661"/>
                  <a:gd name="connsiteY81" fmla="*/ 1971675 h 2257425"/>
                  <a:gd name="connsiteX82" fmla="*/ 2146306 w 2279661"/>
                  <a:gd name="connsiteY82" fmla="*/ 1928813 h 2257425"/>
                  <a:gd name="connsiteX83" fmla="*/ 2165356 w 2279661"/>
                  <a:gd name="connsiteY83" fmla="*/ 1885950 h 2257425"/>
                  <a:gd name="connsiteX84" fmla="*/ 2174881 w 2279661"/>
                  <a:gd name="connsiteY84" fmla="*/ 1857375 h 2257425"/>
                  <a:gd name="connsiteX85" fmla="*/ 2184406 w 2279661"/>
                  <a:gd name="connsiteY85" fmla="*/ 1814513 h 2257425"/>
                  <a:gd name="connsiteX86" fmla="*/ 2189168 w 2279661"/>
                  <a:gd name="connsiteY86" fmla="*/ 1743075 h 2257425"/>
                  <a:gd name="connsiteX87" fmla="*/ 2193931 w 2279661"/>
                  <a:gd name="connsiteY87" fmla="*/ 1709738 h 2257425"/>
                  <a:gd name="connsiteX88" fmla="*/ 2208218 w 2279661"/>
                  <a:gd name="connsiteY88" fmla="*/ 1547813 h 2257425"/>
                  <a:gd name="connsiteX89" fmla="*/ 2203456 w 2279661"/>
                  <a:gd name="connsiteY89" fmla="*/ 1504950 h 2257425"/>
                  <a:gd name="connsiteX90" fmla="*/ 2203456 w 2279661"/>
                  <a:gd name="connsiteY90" fmla="*/ 1419225 h 2257425"/>
                  <a:gd name="connsiteX91" fmla="*/ 2198693 w 2279661"/>
                  <a:gd name="connsiteY91" fmla="*/ 1285875 h 2257425"/>
                  <a:gd name="connsiteX92" fmla="*/ 2193931 w 2279661"/>
                  <a:gd name="connsiteY92" fmla="*/ 1266825 h 2257425"/>
                  <a:gd name="connsiteX93" fmla="*/ 2184406 w 2279661"/>
                  <a:gd name="connsiteY93" fmla="*/ 1200150 h 2257425"/>
                  <a:gd name="connsiteX94" fmla="*/ 2179643 w 2279661"/>
                  <a:gd name="connsiteY94" fmla="*/ 933450 h 2257425"/>
                  <a:gd name="connsiteX95" fmla="*/ 2174881 w 2279661"/>
                  <a:gd name="connsiteY95" fmla="*/ 914400 h 2257425"/>
                  <a:gd name="connsiteX96" fmla="*/ 2184406 w 2279661"/>
                  <a:gd name="connsiteY96" fmla="*/ 676275 h 2257425"/>
                  <a:gd name="connsiteX97" fmla="*/ 2193931 w 2279661"/>
                  <a:gd name="connsiteY97" fmla="*/ 538163 h 2257425"/>
                  <a:gd name="connsiteX98" fmla="*/ 2198693 w 2279661"/>
                  <a:gd name="connsiteY98" fmla="*/ 500063 h 2257425"/>
                  <a:gd name="connsiteX99" fmla="*/ 2212981 w 2279661"/>
                  <a:gd name="connsiteY99" fmla="*/ 452438 h 2257425"/>
                  <a:gd name="connsiteX100" fmla="*/ 2227268 w 2279661"/>
                  <a:gd name="connsiteY100" fmla="*/ 381000 h 2257425"/>
                  <a:gd name="connsiteX101" fmla="*/ 2232031 w 2279661"/>
                  <a:gd name="connsiteY101" fmla="*/ 366713 h 2257425"/>
                  <a:gd name="connsiteX102" fmla="*/ 2241556 w 2279661"/>
                  <a:gd name="connsiteY102" fmla="*/ 352425 h 2257425"/>
                  <a:gd name="connsiteX103" fmla="*/ 2246318 w 2279661"/>
                  <a:gd name="connsiteY103" fmla="*/ 338138 h 2257425"/>
                  <a:gd name="connsiteX104" fmla="*/ 2255843 w 2279661"/>
                  <a:gd name="connsiteY104" fmla="*/ 295275 h 2257425"/>
                  <a:gd name="connsiteX105" fmla="*/ 2260606 w 2279661"/>
                  <a:gd name="connsiteY105" fmla="*/ 280988 h 2257425"/>
                  <a:gd name="connsiteX106" fmla="*/ 2265368 w 2279661"/>
                  <a:gd name="connsiteY106" fmla="*/ 257175 h 2257425"/>
                  <a:gd name="connsiteX107" fmla="*/ 2274893 w 2279661"/>
                  <a:gd name="connsiteY107" fmla="*/ 214313 h 2257425"/>
                  <a:gd name="connsiteX108" fmla="*/ 2274893 w 2279661"/>
                  <a:gd name="connsiteY108" fmla="*/ 100013 h 2257425"/>
                  <a:gd name="connsiteX109" fmla="*/ 2265368 w 2279661"/>
                  <a:gd name="connsiteY109" fmla="*/ 66675 h 2257425"/>
                  <a:gd name="connsiteX110" fmla="*/ 2251081 w 2279661"/>
                  <a:gd name="connsiteY110" fmla="*/ 52388 h 2257425"/>
                  <a:gd name="connsiteX111" fmla="*/ 2212981 w 2279661"/>
                  <a:gd name="connsiteY111" fmla="*/ 19050 h 2257425"/>
                  <a:gd name="connsiteX112" fmla="*/ 2198693 w 2279661"/>
                  <a:gd name="connsiteY112" fmla="*/ 9525 h 2257425"/>
                  <a:gd name="connsiteX113" fmla="*/ 2184406 w 2279661"/>
                  <a:gd name="connsiteY113" fmla="*/ 0 h 2257425"/>
                  <a:gd name="connsiteX114" fmla="*/ 2136781 w 2279661"/>
                  <a:gd name="connsiteY114" fmla="*/ 4763 h 2257425"/>
                  <a:gd name="connsiteX115" fmla="*/ 2122493 w 2279661"/>
                  <a:gd name="connsiteY115" fmla="*/ 9525 h 2257425"/>
                  <a:gd name="connsiteX116" fmla="*/ 2112968 w 2279661"/>
                  <a:gd name="connsiteY116" fmla="*/ 23813 h 2257425"/>
                  <a:gd name="connsiteX117" fmla="*/ 2070106 w 2279661"/>
                  <a:gd name="connsiteY117" fmla="*/ 47625 h 2257425"/>
                  <a:gd name="connsiteX118" fmla="*/ 2055818 w 2279661"/>
                  <a:gd name="connsiteY118" fmla="*/ 57150 h 2257425"/>
                  <a:gd name="connsiteX119" fmla="*/ 2032006 w 2279661"/>
                  <a:gd name="connsiteY119" fmla="*/ 61913 h 2257425"/>
                  <a:gd name="connsiteX120" fmla="*/ 2003431 w 2279661"/>
                  <a:gd name="connsiteY120" fmla="*/ 71438 h 2257425"/>
                  <a:gd name="connsiteX121" fmla="*/ 1989143 w 2279661"/>
                  <a:gd name="connsiteY121" fmla="*/ 76200 h 2257425"/>
                  <a:gd name="connsiteX122" fmla="*/ 1974856 w 2279661"/>
                  <a:gd name="connsiteY122" fmla="*/ 80963 h 2257425"/>
                  <a:gd name="connsiteX123" fmla="*/ 1955806 w 2279661"/>
                  <a:gd name="connsiteY123" fmla="*/ 85725 h 2257425"/>
                  <a:gd name="connsiteX124" fmla="*/ 1927231 w 2279661"/>
                  <a:gd name="connsiteY124" fmla="*/ 95250 h 2257425"/>
                  <a:gd name="connsiteX125" fmla="*/ 1912943 w 2279661"/>
                  <a:gd name="connsiteY125" fmla="*/ 100013 h 2257425"/>
                  <a:gd name="connsiteX126" fmla="*/ 1893893 w 2279661"/>
                  <a:gd name="connsiteY126" fmla="*/ 104775 h 2257425"/>
                  <a:gd name="connsiteX127" fmla="*/ 1855793 w 2279661"/>
                  <a:gd name="connsiteY127" fmla="*/ 119063 h 2257425"/>
                  <a:gd name="connsiteX128" fmla="*/ 1817693 w 2279661"/>
                  <a:gd name="connsiteY128" fmla="*/ 138113 h 2257425"/>
                  <a:gd name="connsiteX129" fmla="*/ 1803406 w 2279661"/>
                  <a:gd name="connsiteY129" fmla="*/ 142875 h 2257425"/>
                  <a:gd name="connsiteX130" fmla="*/ 1746256 w 2279661"/>
                  <a:gd name="connsiteY130" fmla="*/ 152400 h 2257425"/>
                  <a:gd name="connsiteX131" fmla="*/ 1731968 w 2279661"/>
                  <a:gd name="connsiteY131" fmla="*/ 157163 h 2257425"/>
                  <a:gd name="connsiteX132" fmla="*/ 1693868 w 2279661"/>
                  <a:gd name="connsiteY132" fmla="*/ 166688 h 2257425"/>
                  <a:gd name="connsiteX133" fmla="*/ 1655768 w 2279661"/>
                  <a:gd name="connsiteY133" fmla="*/ 185738 h 2257425"/>
                  <a:gd name="connsiteX134" fmla="*/ 1641481 w 2279661"/>
                  <a:gd name="connsiteY134" fmla="*/ 195263 h 2257425"/>
                  <a:gd name="connsiteX135" fmla="*/ 1622431 w 2279661"/>
                  <a:gd name="connsiteY135" fmla="*/ 209550 h 2257425"/>
                  <a:gd name="connsiteX136" fmla="*/ 1603381 w 2279661"/>
                  <a:gd name="connsiteY136" fmla="*/ 219075 h 2257425"/>
                  <a:gd name="connsiteX137" fmla="*/ 1574806 w 2279661"/>
                  <a:gd name="connsiteY137" fmla="*/ 233363 h 2257425"/>
                  <a:gd name="connsiteX138" fmla="*/ 1560518 w 2279661"/>
                  <a:gd name="connsiteY138" fmla="*/ 252413 h 2257425"/>
                  <a:gd name="connsiteX139" fmla="*/ 1512893 w 2279661"/>
                  <a:gd name="connsiteY139" fmla="*/ 280988 h 2257425"/>
                  <a:gd name="connsiteX140" fmla="*/ 1498606 w 2279661"/>
                  <a:gd name="connsiteY140" fmla="*/ 295275 h 2257425"/>
                  <a:gd name="connsiteX141" fmla="*/ 1479556 w 2279661"/>
                  <a:gd name="connsiteY141" fmla="*/ 309563 h 2257425"/>
                  <a:gd name="connsiteX142" fmla="*/ 1465268 w 2279661"/>
                  <a:gd name="connsiteY142" fmla="*/ 328613 h 2257425"/>
                  <a:gd name="connsiteX143" fmla="*/ 1450981 w 2279661"/>
                  <a:gd name="connsiteY143" fmla="*/ 338138 h 2257425"/>
                  <a:gd name="connsiteX144" fmla="*/ 1417643 w 2279661"/>
                  <a:gd name="connsiteY144" fmla="*/ 366713 h 2257425"/>
                  <a:gd name="connsiteX145" fmla="*/ 1393831 w 2279661"/>
                  <a:gd name="connsiteY145" fmla="*/ 390525 h 2257425"/>
                  <a:gd name="connsiteX146" fmla="*/ 1379543 w 2279661"/>
                  <a:gd name="connsiteY146" fmla="*/ 409575 h 2257425"/>
                  <a:gd name="connsiteX147" fmla="*/ 1350968 w 2279661"/>
                  <a:gd name="connsiteY147" fmla="*/ 433388 h 2257425"/>
                  <a:gd name="connsiteX148" fmla="*/ 1336681 w 2279661"/>
                  <a:gd name="connsiteY148" fmla="*/ 438150 h 2257425"/>
                  <a:gd name="connsiteX149" fmla="*/ 1303343 w 2279661"/>
                  <a:gd name="connsiteY149" fmla="*/ 466725 h 2257425"/>
                  <a:gd name="connsiteX150" fmla="*/ 1274768 w 2279661"/>
                  <a:gd name="connsiteY150" fmla="*/ 500063 h 2257425"/>
                  <a:gd name="connsiteX151" fmla="*/ 1260481 w 2279661"/>
                  <a:gd name="connsiteY151" fmla="*/ 509588 h 2257425"/>
                  <a:gd name="connsiteX152" fmla="*/ 1241431 w 2279661"/>
                  <a:gd name="connsiteY152" fmla="*/ 523875 h 2257425"/>
                  <a:gd name="connsiteX153" fmla="*/ 1212856 w 2279661"/>
                  <a:gd name="connsiteY153" fmla="*/ 547688 h 2257425"/>
                  <a:gd name="connsiteX154" fmla="*/ 1174756 w 2279661"/>
                  <a:gd name="connsiteY154" fmla="*/ 600075 h 2257425"/>
                  <a:gd name="connsiteX155" fmla="*/ 1136656 w 2279661"/>
                  <a:gd name="connsiteY155" fmla="*/ 623888 h 2257425"/>
                  <a:gd name="connsiteX156" fmla="*/ 1117606 w 2279661"/>
                  <a:gd name="connsiteY156" fmla="*/ 652463 h 2257425"/>
                  <a:gd name="connsiteX157" fmla="*/ 1108081 w 2279661"/>
                  <a:gd name="connsiteY157" fmla="*/ 671513 h 2257425"/>
                  <a:gd name="connsiteX158" fmla="*/ 1093793 w 2279661"/>
                  <a:gd name="connsiteY158" fmla="*/ 685800 h 2257425"/>
                  <a:gd name="connsiteX159" fmla="*/ 1079506 w 2279661"/>
                  <a:gd name="connsiteY159" fmla="*/ 704850 h 2257425"/>
                  <a:gd name="connsiteX160" fmla="*/ 1065218 w 2279661"/>
                  <a:gd name="connsiteY160" fmla="*/ 719138 h 2257425"/>
                  <a:gd name="connsiteX161" fmla="*/ 1036643 w 2279661"/>
                  <a:gd name="connsiteY161" fmla="*/ 747713 h 2257425"/>
                  <a:gd name="connsiteX162" fmla="*/ 1022356 w 2279661"/>
                  <a:gd name="connsiteY162" fmla="*/ 766763 h 2257425"/>
                  <a:gd name="connsiteX163" fmla="*/ 1012831 w 2279661"/>
                  <a:gd name="connsiteY163" fmla="*/ 785813 h 2257425"/>
                  <a:gd name="connsiteX164" fmla="*/ 946156 w 2279661"/>
                  <a:gd name="connsiteY164" fmla="*/ 842963 h 2257425"/>
                  <a:gd name="connsiteX165" fmla="*/ 922343 w 2279661"/>
                  <a:gd name="connsiteY165" fmla="*/ 881063 h 2257425"/>
                  <a:gd name="connsiteX166" fmla="*/ 898531 w 2279661"/>
                  <a:gd name="connsiteY166" fmla="*/ 914400 h 2257425"/>
                  <a:gd name="connsiteX167" fmla="*/ 879481 w 2279661"/>
                  <a:gd name="connsiteY167" fmla="*/ 947738 h 2257425"/>
                  <a:gd name="connsiteX168" fmla="*/ 865193 w 2279661"/>
                  <a:gd name="connsiteY168" fmla="*/ 962025 h 2257425"/>
                  <a:gd name="connsiteX169" fmla="*/ 846143 w 2279661"/>
                  <a:gd name="connsiteY169" fmla="*/ 990600 h 2257425"/>
                  <a:gd name="connsiteX170" fmla="*/ 836618 w 2279661"/>
                  <a:gd name="connsiteY170" fmla="*/ 1023938 h 2257425"/>
                  <a:gd name="connsiteX171" fmla="*/ 822331 w 2279661"/>
                  <a:gd name="connsiteY171" fmla="*/ 1052513 h 2257425"/>
                  <a:gd name="connsiteX172" fmla="*/ 817568 w 2279661"/>
                  <a:gd name="connsiteY172" fmla="*/ 1066800 h 2257425"/>
                  <a:gd name="connsiteX173" fmla="*/ 808043 w 2279661"/>
                  <a:gd name="connsiteY173" fmla="*/ 1123950 h 2257425"/>
                  <a:gd name="connsiteX174" fmla="*/ 793756 w 2279661"/>
                  <a:gd name="connsiteY174" fmla="*/ 1157288 h 2257425"/>
                  <a:gd name="connsiteX175" fmla="*/ 788993 w 2279661"/>
                  <a:gd name="connsiteY175" fmla="*/ 1171575 h 2257425"/>
                  <a:gd name="connsiteX176" fmla="*/ 779468 w 2279661"/>
                  <a:gd name="connsiteY176" fmla="*/ 1209675 h 2257425"/>
                  <a:gd name="connsiteX177" fmla="*/ 774706 w 2279661"/>
                  <a:gd name="connsiteY177" fmla="*/ 1233488 h 2257425"/>
                  <a:gd name="connsiteX178" fmla="*/ 765181 w 2279661"/>
                  <a:gd name="connsiteY17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41306 w 2279661"/>
                  <a:gd name="connsiteY20" fmla="*/ 1476375 h 2257425"/>
                  <a:gd name="connsiteX21" fmla="*/ 212731 w 2279661"/>
                  <a:gd name="connsiteY21" fmla="*/ 1490663 h 2257425"/>
                  <a:gd name="connsiteX22" fmla="*/ 184156 w 2279661"/>
                  <a:gd name="connsiteY22" fmla="*/ 1509713 h 2257425"/>
                  <a:gd name="connsiteX23" fmla="*/ 122243 w 2279661"/>
                  <a:gd name="connsiteY23" fmla="*/ 1533525 h 2257425"/>
                  <a:gd name="connsiteX24" fmla="*/ 46043 w 2279661"/>
                  <a:gd name="connsiteY24" fmla="*/ 1543050 h 2257425"/>
                  <a:gd name="connsiteX25" fmla="*/ 3181 w 2279661"/>
                  <a:gd name="connsiteY25" fmla="*/ 1595438 h 2257425"/>
                  <a:gd name="connsiteX26" fmla="*/ 7943 w 2279661"/>
                  <a:gd name="connsiteY26" fmla="*/ 1662113 h 2257425"/>
                  <a:gd name="connsiteX27" fmla="*/ 46043 w 2279661"/>
                  <a:gd name="connsiteY27" fmla="*/ 1719263 h 2257425"/>
                  <a:gd name="connsiteX28" fmla="*/ 74618 w 2279661"/>
                  <a:gd name="connsiteY28" fmla="*/ 1738313 h 2257425"/>
                  <a:gd name="connsiteX29" fmla="*/ 117481 w 2279661"/>
                  <a:gd name="connsiteY29" fmla="*/ 1762125 h 2257425"/>
                  <a:gd name="connsiteX30" fmla="*/ 146056 w 2279661"/>
                  <a:gd name="connsiteY30" fmla="*/ 1776413 h 2257425"/>
                  <a:gd name="connsiteX31" fmla="*/ 207968 w 2279661"/>
                  <a:gd name="connsiteY31" fmla="*/ 1814513 h 2257425"/>
                  <a:gd name="connsiteX32" fmla="*/ 265118 w 2279661"/>
                  <a:gd name="connsiteY32" fmla="*/ 1838325 h 2257425"/>
                  <a:gd name="connsiteX33" fmla="*/ 303218 w 2279661"/>
                  <a:gd name="connsiteY33" fmla="*/ 1857375 h 2257425"/>
                  <a:gd name="connsiteX34" fmla="*/ 346081 w 2279661"/>
                  <a:gd name="connsiteY34" fmla="*/ 1881188 h 2257425"/>
                  <a:gd name="connsiteX35" fmla="*/ 393706 w 2279661"/>
                  <a:gd name="connsiteY35" fmla="*/ 1900238 h 2257425"/>
                  <a:gd name="connsiteX36" fmla="*/ 427043 w 2279661"/>
                  <a:gd name="connsiteY36" fmla="*/ 1909763 h 2257425"/>
                  <a:gd name="connsiteX37" fmla="*/ 455618 w 2279661"/>
                  <a:gd name="connsiteY37" fmla="*/ 1919288 h 2257425"/>
                  <a:gd name="connsiteX38" fmla="*/ 503243 w 2279661"/>
                  <a:gd name="connsiteY38" fmla="*/ 1943100 h 2257425"/>
                  <a:gd name="connsiteX39" fmla="*/ 517531 w 2279661"/>
                  <a:gd name="connsiteY39" fmla="*/ 1952625 h 2257425"/>
                  <a:gd name="connsiteX40" fmla="*/ 569918 w 2279661"/>
                  <a:gd name="connsiteY40" fmla="*/ 1971675 h 2257425"/>
                  <a:gd name="connsiteX41" fmla="*/ 622306 w 2279661"/>
                  <a:gd name="connsiteY41" fmla="*/ 1990725 h 2257425"/>
                  <a:gd name="connsiteX42" fmla="*/ 660406 w 2279661"/>
                  <a:gd name="connsiteY42" fmla="*/ 2009775 h 2257425"/>
                  <a:gd name="connsiteX43" fmla="*/ 688981 w 2279661"/>
                  <a:gd name="connsiteY43" fmla="*/ 2019300 h 2257425"/>
                  <a:gd name="connsiteX44" fmla="*/ 722318 w 2279661"/>
                  <a:gd name="connsiteY44" fmla="*/ 2033588 h 2257425"/>
                  <a:gd name="connsiteX45" fmla="*/ 779468 w 2279661"/>
                  <a:gd name="connsiteY45" fmla="*/ 2057400 h 2257425"/>
                  <a:gd name="connsiteX46" fmla="*/ 827093 w 2279661"/>
                  <a:gd name="connsiteY46" fmla="*/ 2076450 h 2257425"/>
                  <a:gd name="connsiteX47" fmla="*/ 855668 w 2279661"/>
                  <a:gd name="connsiteY47" fmla="*/ 2085975 h 2257425"/>
                  <a:gd name="connsiteX48" fmla="*/ 874718 w 2279661"/>
                  <a:gd name="connsiteY48" fmla="*/ 2090738 h 2257425"/>
                  <a:gd name="connsiteX49" fmla="*/ 917581 w 2279661"/>
                  <a:gd name="connsiteY49" fmla="*/ 2105025 h 2257425"/>
                  <a:gd name="connsiteX50" fmla="*/ 931868 w 2279661"/>
                  <a:gd name="connsiteY50" fmla="*/ 2109788 h 2257425"/>
                  <a:gd name="connsiteX51" fmla="*/ 965206 w 2279661"/>
                  <a:gd name="connsiteY51" fmla="*/ 2119313 h 2257425"/>
                  <a:gd name="connsiteX52" fmla="*/ 1012831 w 2279661"/>
                  <a:gd name="connsiteY52" fmla="*/ 2128838 h 2257425"/>
                  <a:gd name="connsiteX53" fmla="*/ 1031881 w 2279661"/>
                  <a:gd name="connsiteY53" fmla="*/ 2133600 h 2257425"/>
                  <a:gd name="connsiteX54" fmla="*/ 1060456 w 2279661"/>
                  <a:gd name="connsiteY54" fmla="*/ 2143125 h 2257425"/>
                  <a:gd name="connsiteX55" fmla="*/ 1108081 w 2279661"/>
                  <a:gd name="connsiteY55" fmla="*/ 2152650 h 2257425"/>
                  <a:gd name="connsiteX56" fmla="*/ 1141418 w 2279661"/>
                  <a:gd name="connsiteY56" fmla="*/ 2162175 h 2257425"/>
                  <a:gd name="connsiteX57" fmla="*/ 1174756 w 2279661"/>
                  <a:gd name="connsiteY57" fmla="*/ 2171700 h 2257425"/>
                  <a:gd name="connsiteX58" fmla="*/ 1255718 w 2279661"/>
                  <a:gd name="connsiteY58" fmla="*/ 2185988 h 2257425"/>
                  <a:gd name="connsiteX59" fmla="*/ 1331918 w 2279661"/>
                  <a:gd name="connsiteY59" fmla="*/ 2205038 h 2257425"/>
                  <a:gd name="connsiteX60" fmla="*/ 1379543 w 2279661"/>
                  <a:gd name="connsiteY60" fmla="*/ 2219325 h 2257425"/>
                  <a:gd name="connsiteX61" fmla="*/ 1460506 w 2279661"/>
                  <a:gd name="connsiteY61" fmla="*/ 2233613 h 2257425"/>
                  <a:gd name="connsiteX62" fmla="*/ 1612906 w 2279661"/>
                  <a:gd name="connsiteY62" fmla="*/ 2257425 h 2257425"/>
                  <a:gd name="connsiteX63" fmla="*/ 1717681 w 2279661"/>
                  <a:gd name="connsiteY63" fmla="*/ 2252663 h 2257425"/>
                  <a:gd name="connsiteX64" fmla="*/ 1731968 w 2279661"/>
                  <a:gd name="connsiteY64" fmla="*/ 2247900 h 2257425"/>
                  <a:gd name="connsiteX65" fmla="*/ 1765306 w 2279661"/>
                  <a:gd name="connsiteY65" fmla="*/ 2238375 h 2257425"/>
                  <a:gd name="connsiteX66" fmla="*/ 1793881 w 2279661"/>
                  <a:gd name="connsiteY66" fmla="*/ 2219325 h 2257425"/>
                  <a:gd name="connsiteX67" fmla="*/ 1822456 w 2279661"/>
                  <a:gd name="connsiteY67" fmla="*/ 2209800 h 2257425"/>
                  <a:gd name="connsiteX68" fmla="*/ 1851031 w 2279661"/>
                  <a:gd name="connsiteY68" fmla="*/ 2190750 h 2257425"/>
                  <a:gd name="connsiteX69" fmla="*/ 1865318 w 2279661"/>
                  <a:gd name="connsiteY69" fmla="*/ 2181225 h 2257425"/>
                  <a:gd name="connsiteX70" fmla="*/ 1879606 w 2279661"/>
                  <a:gd name="connsiteY70" fmla="*/ 2176463 h 2257425"/>
                  <a:gd name="connsiteX71" fmla="*/ 1893893 w 2279661"/>
                  <a:gd name="connsiteY71" fmla="*/ 2162175 h 2257425"/>
                  <a:gd name="connsiteX72" fmla="*/ 1936756 w 2279661"/>
                  <a:gd name="connsiteY72" fmla="*/ 2133600 h 2257425"/>
                  <a:gd name="connsiteX73" fmla="*/ 1974856 w 2279661"/>
                  <a:gd name="connsiteY73" fmla="*/ 2105025 h 2257425"/>
                  <a:gd name="connsiteX74" fmla="*/ 1989143 w 2279661"/>
                  <a:gd name="connsiteY74" fmla="*/ 2095500 h 2257425"/>
                  <a:gd name="connsiteX75" fmla="*/ 2003431 w 2279661"/>
                  <a:gd name="connsiteY75" fmla="*/ 2090738 h 2257425"/>
                  <a:gd name="connsiteX76" fmla="*/ 2032006 w 2279661"/>
                  <a:gd name="connsiteY76" fmla="*/ 2066925 h 2257425"/>
                  <a:gd name="connsiteX77" fmla="*/ 2079631 w 2279661"/>
                  <a:gd name="connsiteY77" fmla="*/ 2033588 h 2257425"/>
                  <a:gd name="connsiteX78" fmla="*/ 2108206 w 2279661"/>
                  <a:gd name="connsiteY78" fmla="*/ 2005013 h 2257425"/>
                  <a:gd name="connsiteX79" fmla="*/ 2117731 w 2279661"/>
                  <a:gd name="connsiteY79" fmla="*/ 1985963 h 2257425"/>
                  <a:gd name="connsiteX80" fmla="*/ 2127256 w 2279661"/>
                  <a:gd name="connsiteY80" fmla="*/ 1971675 h 2257425"/>
                  <a:gd name="connsiteX81" fmla="*/ 2146306 w 2279661"/>
                  <a:gd name="connsiteY81" fmla="*/ 1928813 h 2257425"/>
                  <a:gd name="connsiteX82" fmla="*/ 2165356 w 2279661"/>
                  <a:gd name="connsiteY82" fmla="*/ 1885950 h 2257425"/>
                  <a:gd name="connsiteX83" fmla="*/ 2174881 w 2279661"/>
                  <a:gd name="connsiteY83" fmla="*/ 1857375 h 2257425"/>
                  <a:gd name="connsiteX84" fmla="*/ 2184406 w 2279661"/>
                  <a:gd name="connsiteY84" fmla="*/ 1814513 h 2257425"/>
                  <a:gd name="connsiteX85" fmla="*/ 2189168 w 2279661"/>
                  <a:gd name="connsiteY85" fmla="*/ 1743075 h 2257425"/>
                  <a:gd name="connsiteX86" fmla="*/ 2193931 w 2279661"/>
                  <a:gd name="connsiteY86" fmla="*/ 1709738 h 2257425"/>
                  <a:gd name="connsiteX87" fmla="*/ 2208218 w 2279661"/>
                  <a:gd name="connsiteY87" fmla="*/ 1547813 h 2257425"/>
                  <a:gd name="connsiteX88" fmla="*/ 2203456 w 2279661"/>
                  <a:gd name="connsiteY88" fmla="*/ 1504950 h 2257425"/>
                  <a:gd name="connsiteX89" fmla="*/ 2203456 w 2279661"/>
                  <a:gd name="connsiteY89" fmla="*/ 1419225 h 2257425"/>
                  <a:gd name="connsiteX90" fmla="*/ 2198693 w 2279661"/>
                  <a:gd name="connsiteY90" fmla="*/ 1285875 h 2257425"/>
                  <a:gd name="connsiteX91" fmla="*/ 2193931 w 2279661"/>
                  <a:gd name="connsiteY91" fmla="*/ 1266825 h 2257425"/>
                  <a:gd name="connsiteX92" fmla="*/ 2184406 w 2279661"/>
                  <a:gd name="connsiteY92" fmla="*/ 1200150 h 2257425"/>
                  <a:gd name="connsiteX93" fmla="*/ 2179643 w 2279661"/>
                  <a:gd name="connsiteY93" fmla="*/ 933450 h 2257425"/>
                  <a:gd name="connsiteX94" fmla="*/ 2174881 w 2279661"/>
                  <a:gd name="connsiteY94" fmla="*/ 914400 h 2257425"/>
                  <a:gd name="connsiteX95" fmla="*/ 2184406 w 2279661"/>
                  <a:gd name="connsiteY95" fmla="*/ 676275 h 2257425"/>
                  <a:gd name="connsiteX96" fmla="*/ 2193931 w 2279661"/>
                  <a:gd name="connsiteY96" fmla="*/ 538163 h 2257425"/>
                  <a:gd name="connsiteX97" fmla="*/ 2198693 w 2279661"/>
                  <a:gd name="connsiteY97" fmla="*/ 500063 h 2257425"/>
                  <a:gd name="connsiteX98" fmla="*/ 2212981 w 2279661"/>
                  <a:gd name="connsiteY98" fmla="*/ 452438 h 2257425"/>
                  <a:gd name="connsiteX99" fmla="*/ 2227268 w 2279661"/>
                  <a:gd name="connsiteY99" fmla="*/ 381000 h 2257425"/>
                  <a:gd name="connsiteX100" fmla="*/ 2232031 w 2279661"/>
                  <a:gd name="connsiteY100" fmla="*/ 366713 h 2257425"/>
                  <a:gd name="connsiteX101" fmla="*/ 2241556 w 2279661"/>
                  <a:gd name="connsiteY101" fmla="*/ 352425 h 2257425"/>
                  <a:gd name="connsiteX102" fmla="*/ 2246318 w 2279661"/>
                  <a:gd name="connsiteY102" fmla="*/ 338138 h 2257425"/>
                  <a:gd name="connsiteX103" fmla="*/ 2255843 w 2279661"/>
                  <a:gd name="connsiteY103" fmla="*/ 295275 h 2257425"/>
                  <a:gd name="connsiteX104" fmla="*/ 2260606 w 2279661"/>
                  <a:gd name="connsiteY104" fmla="*/ 280988 h 2257425"/>
                  <a:gd name="connsiteX105" fmla="*/ 2265368 w 2279661"/>
                  <a:gd name="connsiteY105" fmla="*/ 257175 h 2257425"/>
                  <a:gd name="connsiteX106" fmla="*/ 2274893 w 2279661"/>
                  <a:gd name="connsiteY106" fmla="*/ 214313 h 2257425"/>
                  <a:gd name="connsiteX107" fmla="*/ 2274893 w 2279661"/>
                  <a:gd name="connsiteY107" fmla="*/ 100013 h 2257425"/>
                  <a:gd name="connsiteX108" fmla="*/ 2265368 w 2279661"/>
                  <a:gd name="connsiteY108" fmla="*/ 66675 h 2257425"/>
                  <a:gd name="connsiteX109" fmla="*/ 2251081 w 2279661"/>
                  <a:gd name="connsiteY109" fmla="*/ 52388 h 2257425"/>
                  <a:gd name="connsiteX110" fmla="*/ 2212981 w 2279661"/>
                  <a:gd name="connsiteY110" fmla="*/ 19050 h 2257425"/>
                  <a:gd name="connsiteX111" fmla="*/ 2198693 w 2279661"/>
                  <a:gd name="connsiteY111" fmla="*/ 9525 h 2257425"/>
                  <a:gd name="connsiteX112" fmla="*/ 2184406 w 2279661"/>
                  <a:gd name="connsiteY112" fmla="*/ 0 h 2257425"/>
                  <a:gd name="connsiteX113" fmla="*/ 2136781 w 2279661"/>
                  <a:gd name="connsiteY113" fmla="*/ 4763 h 2257425"/>
                  <a:gd name="connsiteX114" fmla="*/ 2122493 w 2279661"/>
                  <a:gd name="connsiteY114" fmla="*/ 9525 h 2257425"/>
                  <a:gd name="connsiteX115" fmla="*/ 2112968 w 2279661"/>
                  <a:gd name="connsiteY115" fmla="*/ 23813 h 2257425"/>
                  <a:gd name="connsiteX116" fmla="*/ 2070106 w 2279661"/>
                  <a:gd name="connsiteY116" fmla="*/ 47625 h 2257425"/>
                  <a:gd name="connsiteX117" fmla="*/ 2055818 w 2279661"/>
                  <a:gd name="connsiteY117" fmla="*/ 57150 h 2257425"/>
                  <a:gd name="connsiteX118" fmla="*/ 2032006 w 2279661"/>
                  <a:gd name="connsiteY118" fmla="*/ 61913 h 2257425"/>
                  <a:gd name="connsiteX119" fmla="*/ 2003431 w 2279661"/>
                  <a:gd name="connsiteY119" fmla="*/ 71438 h 2257425"/>
                  <a:gd name="connsiteX120" fmla="*/ 1989143 w 2279661"/>
                  <a:gd name="connsiteY120" fmla="*/ 76200 h 2257425"/>
                  <a:gd name="connsiteX121" fmla="*/ 1974856 w 2279661"/>
                  <a:gd name="connsiteY121" fmla="*/ 80963 h 2257425"/>
                  <a:gd name="connsiteX122" fmla="*/ 1955806 w 2279661"/>
                  <a:gd name="connsiteY122" fmla="*/ 85725 h 2257425"/>
                  <a:gd name="connsiteX123" fmla="*/ 1927231 w 2279661"/>
                  <a:gd name="connsiteY123" fmla="*/ 95250 h 2257425"/>
                  <a:gd name="connsiteX124" fmla="*/ 1912943 w 2279661"/>
                  <a:gd name="connsiteY124" fmla="*/ 100013 h 2257425"/>
                  <a:gd name="connsiteX125" fmla="*/ 1893893 w 2279661"/>
                  <a:gd name="connsiteY125" fmla="*/ 104775 h 2257425"/>
                  <a:gd name="connsiteX126" fmla="*/ 1855793 w 2279661"/>
                  <a:gd name="connsiteY126" fmla="*/ 119063 h 2257425"/>
                  <a:gd name="connsiteX127" fmla="*/ 1817693 w 2279661"/>
                  <a:gd name="connsiteY127" fmla="*/ 138113 h 2257425"/>
                  <a:gd name="connsiteX128" fmla="*/ 1803406 w 2279661"/>
                  <a:gd name="connsiteY128" fmla="*/ 142875 h 2257425"/>
                  <a:gd name="connsiteX129" fmla="*/ 1746256 w 2279661"/>
                  <a:gd name="connsiteY129" fmla="*/ 152400 h 2257425"/>
                  <a:gd name="connsiteX130" fmla="*/ 1731968 w 2279661"/>
                  <a:gd name="connsiteY130" fmla="*/ 157163 h 2257425"/>
                  <a:gd name="connsiteX131" fmla="*/ 1693868 w 2279661"/>
                  <a:gd name="connsiteY131" fmla="*/ 166688 h 2257425"/>
                  <a:gd name="connsiteX132" fmla="*/ 1655768 w 2279661"/>
                  <a:gd name="connsiteY132" fmla="*/ 185738 h 2257425"/>
                  <a:gd name="connsiteX133" fmla="*/ 1641481 w 2279661"/>
                  <a:gd name="connsiteY133" fmla="*/ 195263 h 2257425"/>
                  <a:gd name="connsiteX134" fmla="*/ 1622431 w 2279661"/>
                  <a:gd name="connsiteY134" fmla="*/ 209550 h 2257425"/>
                  <a:gd name="connsiteX135" fmla="*/ 1603381 w 2279661"/>
                  <a:gd name="connsiteY135" fmla="*/ 219075 h 2257425"/>
                  <a:gd name="connsiteX136" fmla="*/ 1574806 w 2279661"/>
                  <a:gd name="connsiteY136" fmla="*/ 233363 h 2257425"/>
                  <a:gd name="connsiteX137" fmla="*/ 1560518 w 2279661"/>
                  <a:gd name="connsiteY137" fmla="*/ 252413 h 2257425"/>
                  <a:gd name="connsiteX138" fmla="*/ 1512893 w 2279661"/>
                  <a:gd name="connsiteY138" fmla="*/ 280988 h 2257425"/>
                  <a:gd name="connsiteX139" fmla="*/ 1498606 w 2279661"/>
                  <a:gd name="connsiteY139" fmla="*/ 295275 h 2257425"/>
                  <a:gd name="connsiteX140" fmla="*/ 1479556 w 2279661"/>
                  <a:gd name="connsiteY140" fmla="*/ 309563 h 2257425"/>
                  <a:gd name="connsiteX141" fmla="*/ 1465268 w 2279661"/>
                  <a:gd name="connsiteY141" fmla="*/ 328613 h 2257425"/>
                  <a:gd name="connsiteX142" fmla="*/ 1450981 w 2279661"/>
                  <a:gd name="connsiteY142" fmla="*/ 338138 h 2257425"/>
                  <a:gd name="connsiteX143" fmla="*/ 1417643 w 2279661"/>
                  <a:gd name="connsiteY143" fmla="*/ 366713 h 2257425"/>
                  <a:gd name="connsiteX144" fmla="*/ 1393831 w 2279661"/>
                  <a:gd name="connsiteY144" fmla="*/ 390525 h 2257425"/>
                  <a:gd name="connsiteX145" fmla="*/ 1379543 w 2279661"/>
                  <a:gd name="connsiteY145" fmla="*/ 409575 h 2257425"/>
                  <a:gd name="connsiteX146" fmla="*/ 1350968 w 2279661"/>
                  <a:gd name="connsiteY146" fmla="*/ 433388 h 2257425"/>
                  <a:gd name="connsiteX147" fmla="*/ 1336681 w 2279661"/>
                  <a:gd name="connsiteY147" fmla="*/ 438150 h 2257425"/>
                  <a:gd name="connsiteX148" fmla="*/ 1303343 w 2279661"/>
                  <a:gd name="connsiteY148" fmla="*/ 466725 h 2257425"/>
                  <a:gd name="connsiteX149" fmla="*/ 1274768 w 2279661"/>
                  <a:gd name="connsiteY149" fmla="*/ 500063 h 2257425"/>
                  <a:gd name="connsiteX150" fmla="*/ 1260481 w 2279661"/>
                  <a:gd name="connsiteY150" fmla="*/ 509588 h 2257425"/>
                  <a:gd name="connsiteX151" fmla="*/ 1241431 w 2279661"/>
                  <a:gd name="connsiteY151" fmla="*/ 523875 h 2257425"/>
                  <a:gd name="connsiteX152" fmla="*/ 1212856 w 2279661"/>
                  <a:gd name="connsiteY152" fmla="*/ 547688 h 2257425"/>
                  <a:gd name="connsiteX153" fmla="*/ 1174756 w 2279661"/>
                  <a:gd name="connsiteY153" fmla="*/ 600075 h 2257425"/>
                  <a:gd name="connsiteX154" fmla="*/ 1136656 w 2279661"/>
                  <a:gd name="connsiteY154" fmla="*/ 623888 h 2257425"/>
                  <a:gd name="connsiteX155" fmla="*/ 1117606 w 2279661"/>
                  <a:gd name="connsiteY155" fmla="*/ 652463 h 2257425"/>
                  <a:gd name="connsiteX156" fmla="*/ 1108081 w 2279661"/>
                  <a:gd name="connsiteY156" fmla="*/ 671513 h 2257425"/>
                  <a:gd name="connsiteX157" fmla="*/ 1093793 w 2279661"/>
                  <a:gd name="connsiteY157" fmla="*/ 685800 h 2257425"/>
                  <a:gd name="connsiteX158" fmla="*/ 1079506 w 2279661"/>
                  <a:gd name="connsiteY158" fmla="*/ 704850 h 2257425"/>
                  <a:gd name="connsiteX159" fmla="*/ 1065218 w 2279661"/>
                  <a:gd name="connsiteY159" fmla="*/ 719138 h 2257425"/>
                  <a:gd name="connsiteX160" fmla="*/ 1036643 w 2279661"/>
                  <a:gd name="connsiteY160" fmla="*/ 747713 h 2257425"/>
                  <a:gd name="connsiteX161" fmla="*/ 1022356 w 2279661"/>
                  <a:gd name="connsiteY161" fmla="*/ 766763 h 2257425"/>
                  <a:gd name="connsiteX162" fmla="*/ 1012831 w 2279661"/>
                  <a:gd name="connsiteY162" fmla="*/ 785813 h 2257425"/>
                  <a:gd name="connsiteX163" fmla="*/ 946156 w 2279661"/>
                  <a:gd name="connsiteY163" fmla="*/ 842963 h 2257425"/>
                  <a:gd name="connsiteX164" fmla="*/ 922343 w 2279661"/>
                  <a:gd name="connsiteY164" fmla="*/ 881063 h 2257425"/>
                  <a:gd name="connsiteX165" fmla="*/ 898531 w 2279661"/>
                  <a:gd name="connsiteY165" fmla="*/ 914400 h 2257425"/>
                  <a:gd name="connsiteX166" fmla="*/ 879481 w 2279661"/>
                  <a:gd name="connsiteY166" fmla="*/ 947738 h 2257425"/>
                  <a:gd name="connsiteX167" fmla="*/ 865193 w 2279661"/>
                  <a:gd name="connsiteY167" fmla="*/ 962025 h 2257425"/>
                  <a:gd name="connsiteX168" fmla="*/ 846143 w 2279661"/>
                  <a:gd name="connsiteY168" fmla="*/ 990600 h 2257425"/>
                  <a:gd name="connsiteX169" fmla="*/ 836618 w 2279661"/>
                  <a:gd name="connsiteY169" fmla="*/ 1023938 h 2257425"/>
                  <a:gd name="connsiteX170" fmla="*/ 822331 w 2279661"/>
                  <a:gd name="connsiteY170" fmla="*/ 1052513 h 2257425"/>
                  <a:gd name="connsiteX171" fmla="*/ 817568 w 2279661"/>
                  <a:gd name="connsiteY171" fmla="*/ 1066800 h 2257425"/>
                  <a:gd name="connsiteX172" fmla="*/ 808043 w 2279661"/>
                  <a:gd name="connsiteY172" fmla="*/ 1123950 h 2257425"/>
                  <a:gd name="connsiteX173" fmla="*/ 793756 w 2279661"/>
                  <a:gd name="connsiteY173" fmla="*/ 1157288 h 2257425"/>
                  <a:gd name="connsiteX174" fmla="*/ 788993 w 2279661"/>
                  <a:gd name="connsiteY174" fmla="*/ 1171575 h 2257425"/>
                  <a:gd name="connsiteX175" fmla="*/ 779468 w 2279661"/>
                  <a:gd name="connsiteY175" fmla="*/ 1209675 h 2257425"/>
                  <a:gd name="connsiteX176" fmla="*/ 774706 w 2279661"/>
                  <a:gd name="connsiteY176" fmla="*/ 1233488 h 2257425"/>
                  <a:gd name="connsiteX177" fmla="*/ 765181 w 2279661"/>
                  <a:gd name="connsiteY17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298456 w 2279661"/>
                  <a:gd name="connsiteY18" fmla="*/ 1447800 h 2257425"/>
                  <a:gd name="connsiteX19" fmla="*/ 241306 w 2279661"/>
                  <a:gd name="connsiteY19" fmla="*/ 1476375 h 2257425"/>
                  <a:gd name="connsiteX20" fmla="*/ 212731 w 2279661"/>
                  <a:gd name="connsiteY20" fmla="*/ 1490663 h 2257425"/>
                  <a:gd name="connsiteX21" fmla="*/ 184156 w 2279661"/>
                  <a:gd name="connsiteY21" fmla="*/ 1509713 h 2257425"/>
                  <a:gd name="connsiteX22" fmla="*/ 122243 w 2279661"/>
                  <a:gd name="connsiteY22" fmla="*/ 1533525 h 2257425"/>
                  <a:gd name="connsiteX23" fmla="*/ 46043 w 2279661"/>
                  <a:gd name="connsiteY23" fmla="*/ 1543050 h 2257425"/>
                  <a:gd name="connsiteX24" fmla="*/ 3181 w 2279661"/>
                  <a:gd name="connsiteY24" fmla="*/ 1595438 h 2257425"/>
                  <a:gd name="connsiteX25" fmla="*/ 7943 w 2279661"/>
                  <a:gd name="connsiteY25" fmla="*/ 1662113 h 2257425"/>
                  <a:gd name="connsiteX26" fmla="*/ 46043 w 2279661"/>
                  <a:gd name="connsiteY26" fmla="*/ 1719263 h 2257425"/>
                  <a:gd name="connsiteX27" fmla="*/ 74618 w 2279661"/>
                  <a:gd name="connsiteY27" fmla="*/ 1738313 h 2257425"/>
                  <a:gd name="connsiteX28" fmla="*/ 117481 w 2279661"/>
                  <a:gd name="connsiteY28" fmla="*/ 1762125 h 2257425"/>
                  <a:gd name="connsiteX29" fmla="*/ 146056 w 2279661"/>
                  <a:gd name="connsiteY29" fmla="*/ 1776413 h 2257425"/>
                  <a:gd name="connsiteX30" fmla="*/ 207968 w 2279661"/>
                  <a:gd name="connsiteY30" fmla="*/ 1814513 h 2257425"/>
                  <a:gd name="connsiteX31" fmla="*/ 265118 w 2279661"/>
                  <a:gd name="connsiteY31" fmla="*/ 1838325 h 2257425"/>
                  <a:gd name="connsiteX32" fmla="*/ 303218 w 2279661"/>
                  <a:gd name="connsiteY32" fmla="*/ 1857375 h 2257425"/>
                  <a:gd name="connsiteX33" fmla="*/ 346081 w 2279661"/>
                  <a:gd name="connsiteY33" fmla="*/ 1881188 h 2257425"/>
                  <a:gd name="connsiteX34" fmla="*/ 393706 w 2279661"/>
                  <a:gd name="connsiteY34" fmla="*/ 1900238 h 2257425"/>
                  <a:gd name="connsiteX35" fmla="*/ 427043 w 2279661"/>
                  <a:gd name="connsiteY35" fmla="*/ 1909763 h 2257425"/>
                  <a:gd name="connsiteX36" fmla="*/ 455618 w 2279661"/>
                  <a:gd name="connsiteY36" fmla="*/ 1919288 h 2257425"/>
                  <a:gd name="connsiteX37" fmla="*/ 503243 w 2279661"/>
                  <a:gd name="connsiteY37" fmla="*/ 1943100 h 2257425"/>
                  <a:gd name="connsiteX38" fmla="*/ 517531 w 2279661"/>
                  <a:gd name="connsiteY38" fmla="*/ 1952625 h 2257425"/>
                  <a:gd name="connsiteX39" fmla="*/ 569918 w 2279661"/>
                  <a:gd name="connsiteY39" fmla="*/ 1971675 h 2257425"/>
                  <a:gd name="connsiteX40" fmla="*/ 622306 w 2279661"/>
                  <a:gd name="connsiteY40" fmla="*/ 1990725 h 2257425"/>
                  <a:gd name="connsiteX41" fmla="*/ 660406 w 2279661"/>
                  <a:gd name="connsiteY41" fmla="*/ 2009775 h 2257425"/>
                  <a:gd name="connsiteX42" fmla="*/ 688981 w 2279661"/>
                  <a:gd name="connsiteY42" fmla="*/ 2019300 h 2257425"/>
                  <a:gd name="connsiteX43" fmla="*/ 722318 w 2279661"/>
                  <a:gd name="connsiteY43" fmla="*/ 2033588 h 2257425"/>
                  <a:gd name="connsiteX44" fmla="*/ 779468 w 2279661"/>
                  <a:gd name="connsiteY44" fmla="*/ 2057400 h 2257425"/>
                  <a:gd name="connsiteX45" fmla="*/ 827093 w 2279661"/>
                  <a:gd name="connsiteY45" fmla="*/ 2076450 h 2257425"/>
                  <a:gd name="connsiteX46" fmla="*/ 855668 w 2279661"/>
                  <a:gd name="connsiteY46" fmla="*/ 2085975 h 2257425"/>
                  <a:gd name="connsiteX47" fmla="*/ 874718 w 2279661"/>
                  <a:gd name="connsiteY47" fmla="*/ 2090738 h 2257425"/>
                  <a:gd name="connsiteX48" fmla="*/ 917581 w 2279661"/>
                  <a:gd name="connsiteY48" fmla="*/ 2105025 h 2257425"/>
                  <a:gd name="connsiteX49" fmla="*/ 931868 w 2279661"/>
                  <a:gd name="connsiteY49" fmla="*/ 2109788 h 2257425"/>
                  <a:gd name="connsiteX50" fmla="*/ 965206 w 2279661"/>
                  <a:gd name="connsiteY50" fmla="*/ 2119313 h 2257425"/>
                  <a:gd name="connsiteX51" fmla="*/ 1012831 w 2279661"/>
                  <a:gd name="connsiteY51" fmla="*/ 2128838 h 2257425"/>
                  <a:gd name="connsiteX52" fmla="*/ 1031881 w 2279661"/>
                  <a:gd name="connsiteY52" fmla="*/ 2133600 h 2257425"/>
                  <a:gd name="connsiteX53" fmla="*/ 1060456 w 2279661"/>
                  <a:gd name="connsiteY53" fmla="*/ 2143125 h 2257425"/>
                  <a:gd name="connsiteX54" fmla="*/ 1108081 w 2279661"/>
                  <a:gd name="connsiteY54" fmla="*/ 2152650 h 2257425"/>
                  <a:gd name="connsiteX55" fmla="*/ 1141418 w 2279661"/>
                  <a:gd name="connsiteY55" fmla="*/ 2162175 h 2257425"/>
                  <a:gd name="connsiteX56" fmla="*/ 1174756 w 2279661"/>
                  <a:gd name="connsiteY56" fmla="*/ 2171700 h 2257425"/>
                  <a:gd name="connsiteX57" fmla="*/ 1255718 w 2279661"/>
                  <a:gd name="connsiteY57" fmla="*/ 2185988 h 2257425"/>
                  <a:gd name="connsiteX58" fmla="*/ 1331918 w 2279661"/>
                  <a:gd name="connsiteY58" fmla="*/ 2205038 h 2257425"/>
                  <a:gd name="connsiteX59" fmla="*/ 1379543 w 2279661"/>
                  <a:gd name="connsiteY59" fmla="*/ 2219325 h 2257425"/>
                  <a:gd name="connsiteX60" fmla="*/ 1460506 w 2279661"/>
                  <a:gd name="connsiteY60" fmla="*/ 2233613 h 2257425"/>
                  <a:gd name="connsiteX61" fmla="*/ 1612906 w 2279661"/>
                  <a:gd name="connsiteY61" fmla="*/ 2257425 h 2257425"/>
                  <a:gd name="connsiteX62" fmla="*/ 1717681 w 2279661"/>
                  <a:gd name="connsiteY62" fmla="*/ 2252663 h 2257425"/>
                  <a:gd name="connsiteX63" fmla="*/ 1731968 w 2279661"/>
                  <a:gd name="connsiteY63" fmla="*/ 2247900 h 2257425"/>
                  <a:gd name="connsiteX64" fmla="*/ 1765306 w 2279661"/>
                  <a:gd name="connsiteY64" fmla="*/ 2238375 h 2257425"/>
                  <a:gd name="connsiteX65" fmla="*/ 1793881 w 2279661"/>
                  <a:gd name="connsiteY65" fmla="*/ 2219325 h 2257425"/>
                  <a:gd name="connsiteX66" fmla="*/ 1822456 w 2279661"/>
                  <a:gd name="connsiteY66" fmla="*/ 2209800 h 2257425"/>
                  <a:gd name="connsiteX67" fmla="*/ 1851031 w 2279661"/>
                  <a:gd name="connsiteY67" fmla="*/ 2190750 h 2257425"/>
                  <a:gd name="connsiteX68" fmla="*/ 1865318 w 2279661"/>
                  <a:gd name="connsiteY68" fmla="*/ 2181225 h 2257425"/>
                  <a:gd name="connsiteX69" fmla="*/ 1879606 w 2279661"/>
                  <a:gd name="connsiteY69" fmla="*/ 2176463 h 2257425"/>
                  <a:gd name="connsiteX70" fmla="*/ 1893893 w 2279661"/>
                  <a:gd name="connsiteY70" fmla="*/ 2162175 h 2257425"/>
                  <a:gd name="connsiteX71" fmla="*/ 1936756 w 2279661"/>
                  <a:gd name="connsiteY71" fmla="*/ 2133600 h 2257425"/>
                  <a:gd name="connsiteX72" fmla="*/ 1974856 w 2279661"/>
                  <a:gd name="connsiteY72" fmla="*/ 2105025 h 2257425"/>
                  <a:gd name="connsiteX73" fmla="*/ 1989143 w 2279661"/>
                  <a:gd name="connsiteY73" fmla="*/ 2095500 h 2257425"/>
                  <a:gd name="connsiteX74" fmla="*/ 2003431 w 2279661"/>
                  <a:gd name="connsiteY74" fmla="*/ 2090738 h 2257425"/>
                  <a:gd name="connsiteX75" fmla="*/ 2032006 w 2279661"/>
                  <a:gd name="connsiteY75" fmla="*/ 2066925 h 2257425"/>
                  <a:gd name="connsiteX76" fmla="*/ 2079631 w 2279661"/>
                  <a:gd name="connsiteY76" fmla="*/ 2033588 h 2257425"/>
                  <a:gd name="connsiteX77" fmla="*/ 2108206 w 2279661"/>
                  <a:gd name="connsiteY77" fmla="*/ 2005013 h 2257425"/>
                  <a:gd name="connsiteX78" fmla="*/ 2117731 w 2279661"/>
                  <a:gd name="connsiteY78" fmla="*/ 1985963 h 2257425"/>
                  <a:gd name="connsiteX79" fmla="*/ 2127256 w 2279661"/>
                  <a:gd name="connsiteY79" fmla="*/ 1971675 h 2257425"/>
                  <a:gd name="connsiteX80" fmla="*/ 2146306 w 2279661"/>
                  <a:gd name="connsiteY80" fmla="*/ 1928813 h 2257425"/>
                  <a:gd name="connsiteX81" fmla="*/ 2165356 w 2279661"/>
                  <a:gd name="connsiteY81" fmla="*/ 1885950 h 2257425"/>
                  <a:gd name="connsiteX82" fmla="*/ 2174881 w 2279661"/>
                  <a:gd name="connsiteY82" fmla="*/ 1857375 h 2257425"/>
                  <a:gd name="connsiteX83" fmla="*/ 2184406 w 2279661"/>
                  <a:gd name="connsiteY83" fmla="*/ 1814513 h 2257425"/>
                  <a:gd name="connsiteX84" fmla="*/ 2189168 w 2279661"/>
                  <a:gd name="connsiteY84" fmla="*/ 1743075 h 2257425"/>
                  <a:gd name="connsiteX85" fmla="*/ 2193931 w 2279661"/>
                  <a:gd name="connsiteY85" fmla="*/ 1709738 h 2257425"/>
                  <a:gd name="connsiteX86" fmla="*/ 2208218 w 2279661"/>
                  <a:gd name="connsiteY86" fmla="*/ 1547813 h 2257425"/>
                  <a:gd name="connsiteX87" fmla="*/ 2203456 w 2279661"/>
                  <a:gd name="connsiteY87" fmla="*/ 1504950 h 2257425"/>
                  <a:gd name="connsiteX88" fmla="*/ 2203456 w 2279661"/>
                  <a:gd name="connsiteY88" fmla="*/ 1419225 h 2257425"/>
                  <a:gd name="connsiteX89" fmla="*/ 2198693 w 2279661"/>
                  <a:gd name="connsiteY89" fmla="*/ 1285875 h 2257425"/>
                  <a:gd name="connsiteX90" fmla="*/ 2193931 w 2279661"/>
                  <a:gd name="connsiteY90" fmla="*/ 1266825 h 2257425"/>
                  <a:gd name="connsiteX91" fmla="*/ 2184406 w 2279661"/>
                  <a:gd name="connsiteY91" fmla="*/ 1200150 h 2257425"/>
                  <a:gd name="connsiteX92" fmla="*/ 2179643 w 2279661"/>
                  <a:gd name="connsiteY92" fmla="*/ 933450 h 2257425"/>
                  <a:gd name="connsiteX93" fmla="*/ 2174881 w 2279661"/>
                  <a:gd name="connsiteY93" fmla="*/ 914400 h 2257425"/>
                  <a:gd name="connsiteX94" fmla="*/ 2184406 w 2279661"/>
                  <a:gd name="connsiteY94" fmla="*/ 676275 h 2257425"/>
                  <a:gd name="connsiteX95" fmla="*/ 2193931 w 2279661"/>
                  <a:gd name="connsiteY95" fmla="*/ 538163 h 2257425"/>
                  <a:gd name="connsiteX96" fmla="*/ 2198693 w 2279661"/>
                  <a:gd name="connsiteY96" fmla="*/ 500063 h 2257425"/>
                  <a:gd name="connsiteX97" fmla="*/ 2212981 w 2279661"/>
                  <a:gd name="connsiteY97" fmla="*/ 452438 h 2257425"/>
                  <a:gd name="connsiteX98" fmla="*/ 2227268 w 2279661"/>
                  <a:gd name="connsiteY98" fmla="*/ 381000 h 2257425"/>
                  <a:gd name="connsiteX99" fmla="*/ 2232031 w 2279661"/>
                  <a:gd name="connsiteY99" fmla="*/ 366713 h 2257425"/>
                  <a:gd name="connsiteX100" fmla="*/ 2241556 w 2279661"/>
                  <a:gd name="connsiteY100" fmla="*/ 352425 h 2257425"/>
                  <a:gd name="connsiteX101" fmla="*/ 2246318 w 2279661"/>
                  <a:gd name="connsiteY101" fmla="*/ 338138 h 2257425"/>
                  <a:gd name="connsiteX102" fmla="*/ 2255843 w 2279661"/>
                  <a:gd name="connsiteY102" fmla="*/ 295275 h 2257425"/>
                  <a:gd name="connsiteX103" fmla="*/ 2260606 w 2279661"/>
                  <a:gd name="connsiteY103" fmla="*/ 280988 h 2257425"/>
                  <a:gd name="connsiteX104" fmla="*/ 2265368 w 2279661"/>
                  <a:gd name="connsiteY104" fmla="*/ 257175 h 2257425"/>
                  <a:gd name="connsiteX105" fmla="*/ 2274893 w 2279661"/>
                  <a:gd name="connsiteY105" fmla="*/ 214313 h 2257425"/>
                  <a:gd name="connsiteX106" fmla="*/ 2274893 w 2279661"/>
                  <a:gd name="connsiteY106" fmla="*/ 100013 h 2257425"/>
                  <a:gd name="connsiteX107" fmla="*/ 2265368 w 2279661"/>
                  <a:gd name="connsiteY107" fmla="*/ 66675 h 2257425"/>
                  <a:gd name="connsiteX108" fmla="*/ 2251081 w 2279661"/>
                  <a:gd name="connsiteY108" fmla="*/ 52388 h 2257425"/>
                  <a:gd name="connsiteX109" fmla="*/ 2212981 w 2279661"/>
                  <a:gd name="connsiteY109" fmla="*/ 19050 h 2257425"/>
                  <a:gd name="connsiteX110" fmla="*/ 2198693 w 2279661"/>
                  <a:gd name="connsiteY110" fmla="*/ 9525 h 2257425"/>
                  <a:gd name="connsiteX111" fmla="*/ 2184406 w 2279661"/>
                  <a:gd name="connsiteY111" fmla="*/ 0 h 2257425"/>
                  <a:gd name="connsiteX112" fmla="*/ 2136781 w 2279661"/>
                  <a:gd name="connsiteY112" fmla="*/ 4763 h 2257425"/>
                  <a:gd name="connsiteX113" fmla="*/ 2122493 w 2279661"/>
                  <a:gd name="connsiteY113" fmla="*/ 9525 h 2257425"/>
                  <a:gd name="connsiteX114" fmla="*/ 2112968 w 2279661"/>
                  <a:gd name="connsiteY114" fmla="*/ 23813 h 2257425"/>
                  <a:gd name="connsiteX115" fmla="*/ 2070106 w 2279661"/>
                  <a:gd name="connsiteY115" fmla="*/ 47625 h 2257425"/>
                  <a:gd name="connsiteX116" fmla="*/ 2055818 w 2279661"/>
                  <a:gd name="connsiteY116" fmla="*/ 57150 h 2257425"/>
                  <a:gd name="connsiteX117" fmla="*/ 2032006 w 2279661"/>
                  <a:gd name="connsiteY117" fmla="*/ 61913 h 2257425"/>
                  <a:gd name="connsiteX118" fmla="*/ 2003431 w 2279661"/>
                  <a:gd name="connsiteY118" fmla="*/ 71438 h 2257425"/>
                  <a:gd name="connsiteX119" fmla="*/ 1989143 w 2279661"/>
                  <a:gd name="connsiteY119" fmla="*/ 76200 h 2257425"/>
                  <a:gd name="connsiteX120" fmla="*/ 1974856 w 2279661"/>
                  <a:gd name="connsiteY120" fmla="*/ 80963 h 2257425"/>
                  <a:gd name="connsiteX121" fmla="*/ 1955806 w 2279661"/>
                  <a:gd name="connsiteY121" fmla="*/ 85725 h 2257425"/>
                  <a:gd name="connsiteX122" fmla="*/ 1927231 w 2279661"/>
                  <a:gd name="connsiteY122" fmla="*/ 95250 h 2257425"/>
                  <a:gd name="connsiteX123" fmla="*/ 1912943 w 2279661"/>
                  <a:gd name="connsiteY123" fmla="*/ 100013 h 2257425"/>
                  <a:gd name="connsiteX124" fmla="*/ 1893893 w 2279661"/>
                  <a:gd name="connsiteY124" fmla="*/ 104775 h 2257425"/>
                  <a:gd name="connsiteX125" fmla="*/ 1855793 w 2279661"/>
                  <a:gd name="connsiteY125" fmla="*/ 119063 h 2257425"/>
                  <a:gd name="connsiteX126" fmla="*/ 1817693 w 2279661"/>
                  <a:gd name="connsiteY126" fmla="*/ 138113 h 2257425"/>
                  <a:gd name="connsiteX127" fmla="*/ 1803406 w 2279661"/>
                  <a:gd name="connsiteY127" fmla="*/ 142875 h 2257425"/>
                  <a:gd name="connsiteX128" fmla="*/ 1746256 w 2279661"/>
                  <a:gd name="connsiteY128" fmla="*/ 152400 h 2257425"/>
                  <a:gd name="connsiteX129" fmla="*/ 1731968 w 2279661"/>
                  <a:gd name="connsiteY129" fmla="*/ 157163 h 2257425"/>
                  <a:gd name="connsiteX130" fmla="*/ 1693868 w 2279661"/>
                  <a:gd name="connsiteY130" fmla="*/ 166688 h 2257425"/>
                  <a:gd name="connsiteX131" fmla="*/ 1655768 w 2279661"/>
                  <a:gd name="connsiteY131" fmla="*/ 185738 h 2257425"/>
                  <a:gd name="connsiteX132" fmla="*/ 1641481 w 2279661"/>
                  <a:gd name="connsiteY132" fmla="*/ 195263 h 2257425"/>
                  <a:gd name="connsiteX133" fmla="*/ 1622431 w 2279661"/>
                  <a:gd name="connsiteY133" fmla="*/ 209550 h 2257425"/>
                  <a:gd name="connsiteX134" fmla="*/ 1603381 w 2279661"/>
                  <a:gd name="connsiteY134" fmla="*/ 219075 h 2257425"/>
                  <a:gd name="connsiteX135" fmla="*/ 1574806 w 2279661"/>
                  <a:gd name="connsiteY135" fmla="*/ 233363 h 2257425"/>
                  <a:gd name="connsiteX136" fmla="*/ 1560518 w 2279661"/>
                  <a:gd name="connsiteY136" fmla="*/ 252413 h 2257425"/>
                  <a:gd name="connsiteX137" fmla="*/ 1512893 w 2279661"/>
                  <a:gd name="connsiteY137" fmla="*/ 280988 h 2257425"/>
                  <a:gd name="connsiteX138" fmla="*/ 1498606 w 2279661"/>
                  <a:gd name="connsiteY138" fmla="*/ 295275 h 2257425"/>
                  <a:gd name="connsiteX139" fmla="*/ 1479556 w 2279661"/>
                  <a:gd name="connsiteY139" fmla="*/ 309563 h 2257425"/>
                  <a:gd name="connsiteX140" fmla="*/ 1465268 w 2279661"/>
                  <a:gd name="connsiteY140" fmla="*/ 328613 h 2257425"/>
                  <a:gd name="connsiteX141" fmla="*/ 1450981 w 2279661"/>
                  <a:gd name="connsiteY141" fmla="*/ 338138 h 2257425"/>
                  <a:gd name="connsiteX142" fmla="*/ 1417643 w 2279661"/>
                  <a:gd name="connsiteY142" fmla="*/ 366713 h 2257425"/>
                  <a:gd name="connsiteX143" fmla="*/ 1393831 w 2279661"/>
                  <a:gd name="connsiteY143" fmla="*/ 390525 h 2257425"/>
                  <a:gd name="connsiteX144" fmla="*/ 1379543 w 2279661"/>
                  <a:gd name="connsiteY144" fmla="*/ 409575 h 2257425"/>
                  <a:gd name="connsiteX145" fmla="*/ 1350968 w 2279661"/>
                  <a:gd name="connsiteY145" fmla="*/ 433388 h 2257425"/>
                  <a:gd name="connsiteX146" fmla="*/ 1336681 w 2279661"/>
                  <a:gd name="connsiteY146" fmla="*/ 438150 h 2257425"/>
                  <a:gd name="connsiteX147" fmla="*/ 1303343 w 2279661"/>
                  <a:gd name="connsiteY147" fmla="*/ 466725 h 2257425"/>
                  <a:gd name="connsiteX148" fmla="*/ 1274768 w 2279661"/>
                  <a:gd name="connsiteY148" fmla="*/ 500063 h 2257425"/>
                  <a:gd name="connsiteX149" fmla="*/ 1260481 w 2279661"/>
                  <a:gd name="connsiteY149" fmla="*/ 509588 h 2257425"/>
                  <a:gd name="connsiteX150" fmla="*/ 1241431 w 2279661"/>
                  <a:gd name="connsiteY150" fmla="*/ 523875 h 2257425"/>
                  <a:gd name="connsiteX151" fmla="*/ 1212856 w 2279661"/>
                  <a:gd name="connsiteY151" fmla="*/ 547688 h 2257425"/>
                  <a:gd name="connsiteX152" fmla="*/ 1174756 w 2279661"/>
                  <a:gd name="connsiteY152" fmla="*/ 600075 h 2257425"/>
                  <a:gd name="connsiteX153" fmla="*/ 1136656 w 2279661"/>
                  <a:gd name="connsiteY153" fmla="*/ 623888 h 2257425"/>
                  <a:gd name="connsiteX154" fmla="*/ 1117606 w 2279661"/>
                  <a:gd name="connsiteY154" fmla="*/ 652463 h 2257425"/>
                  <a:gd name="connsiteX155" fmla="*/ 1108081 w 2279661"/>
                  <a:gd name="connsiteY155" fmla="*/ 671513 h 2257425"/>
                  <a:gd name="connsiteX156" fmla="*/ 1093793 w 2279661"/>
                  <a:gd name="connsiteY156" fmla="*/ 685800 h 2257425"/>
                  <a:gd name="connsiteX157" fmla="*/ 1079506 w 2279661"/>
                  <a:gd name="connsiteY157" fmla="*/ 704850 h 2257425"/>
                  <a:gd name="connsiteX158" fmla="*/ 1065218 w 2279661"/>
                  <a:gd name="connsiteY158" fmla="*/ 719138 h 2257425"/>
                  <a:gd name="connsiteX159" fmla="*/ 1036643 w 2279661"/>
                  <a:gd name="connsiteY159" fmla="*/ 747713 h 2257425"/>
                  <a:gd name="connsiteX160" fmla="*/ 1022356 w 2279661"/>
                  <a:gd name="connsiteY160" fmla="*/ 766763 h 2257425"/>
                  <a:gd name="connsiteX161" fmla="*/ 1012831 w 2279661"/>
                  <a:gd name="connsiteY161" fmla="*/ 785813 h 2257425"/>
                  <a:gd name="connsiteX162" fmla="*/ 946156 w 2279661"/>
                  <a:gd name="connsiteY162" fmla="*/ 842963 h 2257425"/>
                  <a:gd name="connsiteX163" fmla="*/ 922343 w 2279661"/>
                  <a:gd name="connsiteY163" fmla="*/ 881063 h 2257425"/>
                  <a:gd name="connsiteX164" fmla="*/ 898531 w 2279661"/>
                  <a:gd name="connsiteY164" fmla="*/ 914400 h 2257425"/>
                  <a:gd name="connsiteX165" fmla="*/ 879481 w 2279661"/>
                  <a:gd name="connsiteY165" fmla="*/ 947738 h 2257425"/>
                  <a:gd name="connsiteX166" fmla="*/ 865193 w 2279661"/>
                  <a:gd name="connsiteY166" fmla="*/ 962025 h 2257425"/>
                  <a:gd name="connsiteX167" fmla="*/ 846143 w 2279661"/>
                  <a:gd name="connsiteY167" fmla="*/ 990600 h 2257425"/>
                  <a:gd name="connsiteX168" fmla="*/ 836618 w 2279661"/>
                  <a:gd name="connsiteY168" fmla="*/ 1023938 h 2257425"/>
                  <a:gd name="connsiteX169" fmla="*/ 822331 w 2279661"/>
                  <a:gd name="connsiteY169" fmla="*/ 1052513 h 2257425"/>
                  <a:gd name="connsiteX170" fmla="*/ 817568 w 2279661"/>
                  <a:gd name="connsiteY170" fmla="*/ 1066800 h 2257425"/>
                  <a:gd name="connsiteX171" fmla="*/ 808043 w 2279661"/>
                  <a:gd name="connsiteY171" fmla="*/ 1123950 h 2257425"/>
                  <a:gd name="connsiteX172" fmla="*/ 793756 w 2279661"/>
                  <a:gd name="connsiteY172" fmla="*/ 1157288 h 2257425"/>
                  <a:gd name="connsiteX173" fmla="*/ 788993 w 2279661"/>
                  <a:gd name="connsiteY173" fmla="*/ 1171575 h 2257425"/>
                  <a:gd name="connsiteX174" fmla="*/ 779468 w 2279661"/>
                  <a:gd name="connsiteY174" fmla="*/ 1209675 h 2257425"/>
                  <a:gd name="connsiteX175" fmla="*/ 774706 w 2279661"/>
                  <a:gd name="connsiteY175" fmla="*/ 1233488 h 2257425"/>
                  <a:gd name="connsiteX176" fmla="*/ 765181 w 2279661"/>
                  <a:gd name="connsiteY17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41318 w 2279661"/>
                  <a:gd name="connsiteY16" fmla="*/ 1423988 h 2257425"/>
                  <a:gd name="connsiteX17" fmla="*/ 298456 w 2279661"/>
                  <a:gd name="connsiteY17" fmla="*/ 1447800 h 2257425"/>
                  <a:gd name="connsiteX18" fmla="*/ 241306 w 2279661"/>
                  <a:gd name="connsiteY18" fmla="*/ 1476375 h 2257425"/>
                  <a:gd name="connsiteX19" fmla="*/ 212731 w 2279661"/>
                  <a:gd name="connsiteY19" fmla="*/ 1490663 h 2257425"/>
                  <a:gd name="connsiteX20" fmla="*/ 184156 w 2279661"/>
                  <a:gd name="connsiteY20" fmla="*/ 1509713 h 2257425"/>
                  <a:gd name="connsiteX21" fmla="*/ 122243 w 2279661"/>
                  <a:gd name="connsiteY21" fmla="*/ 1533525 h 2257425"/>
                  <a:gd name="connsiteX22" fmla="*/ 46043 w 2279661"/>
                  <a:gd name="connsiteY22" fmla="*/ 1543050 h 2257425"/>
                  <a:gd name="connsiteX23" fmla="*/ 3181 w 2279661"/>
                  <a:gd name="connsiteY23" fmla="*/ 1595438 h 2257425"/>
                  <a:gd name="connsiteX24" fmla="*/ 7943 w 2279661"/>
                  <a:gd name="connsiteY24" fmla="*/ 1662113 h 2257425"/>
                  <a:gd name="connsiteX25" fmla="*/ 46043 w 2279661"/>
                  <a:gd name="connsiteY25" fmla="*/ 1719263 h 2257425"/>
                  <a:gd name="connsiteX26" fmla="*/ 74618 w 2279661"/>
                  <a:gd name="connsiteY26" fmla="*/ 1738313 h 2257425"/>
                  <a:gd name="connsiteX27" fmla="*/ 117481 w 2279661"/>
                  <a:gd name="connsiteY27" fmla="*/ 1762125 h 2257425"/>
                  <a:gd name="connsiteX28" fmla="*/ 146056 w 2279661"/>
                  <a:gd name="connsiteY28" fmla="*/ 1776413 h 2257425"/>
                  <a:gd name="connsiteX29" fmla="*/ 207968 w 2279661"/>
                  <a:gd name="connsiteY29" fmla="*/ 1814513 h 2257425"/>
                  <a:gd name="connsiteX30" fmla="*/ 265118 w 2279661"/>
                  <a:gd name="connsiteY30" fmla="*/ 1838325 h 2257425"/>
                  <a:gd name="connsiteX31" fmla="*/ 303218 w 2279661"/>
                  <a:gd name="connsiteY31" fmla="*/ 1857375 h 2257425"/>
                  <a:gd name="connsiteX32" fmla="*/ 346081 w 2279661"/>
                  <a:gd name="connsiteY32" fmla="*/ 1881188 h 2257425"/>
                  <a:gd name="connsiteX33" fmla="*/ 393706 w 2279661"/>
                  <a:gd name="connsiteY33" fmla="*/ 1900238 h 2257425"/>
                  <a:gd name="connsiteX34" fmla="*/ 427043 w 2279661"/>
                  <a:gd name="connsiteY34" fmla="*/ 1909763 h 2257425"/>
                  <a:gd name="connsiteX35" fmla="*/ 455618 w 2279661"/>
                  <a:gd name="connsiteY35" fmla="*/ 1919288 h 2257425"/>
                  <a:gd name="connsiteX36" fmla="*/ 503243 w 2279661"/>
                  <a:gd name="connsiteY36" fmla="*/ 1943100 h 2257425"/>
                  <a:gd name="connsiteX37" fmla="*/ 517531 w 2279661"/>
                  <a:gd name="connsiteY37" fmla="*/ 1952625 h 2257425"/>
                  <a:gd name="connsiteX38" fmla="*/ 569918 w 2279661"/>
                  <a:gd name="connsiteY38" fmla="*/ 1971675 h 2257425"/>
                  <a:gd name="connsiteX39" fmla="*/ 622306 w 2279661"/>
                  <a:gd name="connsiteY39" fmla="*/ 1990725 h 2257425"/>
                  <a:gd name="connsiteX40" fmla="*/ 660406 w 2279661"/>
                  <a:gd name="connsiteY40" fmla="*/ 2009775 h 2257425"/>
                  <a:gd name="connsiteX41" fmla="*/ 688981 w 2279661"/>
                  <a:gd name="connsiteY41" fmla="*/ 2019300 h 2257425"/>
                  <a:gd name="connsiteX42" fmla="*/ 722318 w 2279661"/>
                  <a:gd name="connsiteY42" fmla="*/ 2033588 h 2257425"/>
                  <a:gd name="connsiteX43" fmla="*/ 779468 w 2279661"/>
                  <a:gd name="connsiteY43" fmla="*/ 2057400 h 2257425"/>
                  <a:gd name="connsiteX44" fmla="*/ 827093 w 2279661"/>
                  <a:gd name="connsiteY44" fmla="*/ 2076450 h 2257425"/>
                  <a:gd name="connsiteX45" fmla="*/ 855668 w 2279661"/>
                  <a:gd name="connsiteY45" fmla="*/ 2085975 h 2257425"/>
                  <a:gd name="connsiteX46" fmla="*/ 874718 w 2279661"/>
                  <a:gd name="connsiteY46" fmla="*/ 2090738 h 2257425"/>
                  <a:gd name="connsiteX47" fmla="*/ 917581 w 2279661"/>
                  <a:gd name="connsiteY47" fmla="*/ 2105025 h 2257425"/>
                  <a:gd name="connsiteX48" fmla="*/ 931868 w 2279661"/>
                  <a:gd name="connsiteY48" fmla="*/ 2109788 h 2257425"/>
                  <a:gd name="connsiteX49" fmla="*/ 965206 w 2279661"/>
                  <a:gd name="connsiteY49" fmla="*/ 2119313 h 2257425"/>
                  <a:gd name="connsiteX50" fmla="*/ 1012831 w 2279661"/>
                  <a:gd name="connsiteY50" fmla="*/ 2128838 h 2257425"/>
                  <a:gd name="connsiteX51" fmla="*/ 1031881 w 2279661"/>
                  <a:gd name="connsiteY51" fmla="*/ 2133600 h 2257425"/>
                  <a:gd name="connsiteX52" fmla="*/ 1060456 w 2279661"/>
                  <a:gd name="connsiteY52" fmla="*/ 2143125 h 2257425"/>
                  <a:gd name="connsiteX53" fmla="*/ 1108081 w 2279661"/>
                  <a:gd name="connsiteY53" fmla="*/ 2152650 h 2257425"/>
                  <a:gd name="connsiteX54" fmla="*/ 1141418 w 2279661"/>
                  <a:gd name="connsiteY54" fmla="*/ 2162175 h 2257425"/>
                  <a:gd name="connsiteX55" fmla="*/ 1174756 w 2279661"/>
                  <a:gd name="connsiteY55" fmla="*/ 2171700 h 2257425"/>
                  <a:gd name="connsiteX56" fmla="*/ 1255718 w 2279661"/>
                  <a:gd name="connsiteY56" fmla="*/ 2185988 h 2257425"/>
                  <a:gd name="connsiteX57" fmla="*/ 1331918 w 2279661"/>
                  <a:gd name="connsiteY57" fmla="*/ 2205038 h 2257425"/>
                  <a:gd name="connsiteX58" fmla="*/ 1379543 w 2279661"/>
                  <a:gd name="connsiteY58" fmla="*/ 2219325 h 2257425"/>
                  <a:gd name="connsiteX59" fmla="*/ 1460506 w 2279661"/>
                  <a:gd name="connsiteY59" fmla="*/ 2233613 h 2257425"/>
                  <a:gd name="connsiteX60" fmla="*/ 1612906 w 2279661"/>
                  <a:gd name="connsiteY60" fmla="*/ 2257425 h 2257425"/>
                  <a:gd name="connsiteX61" fmla="*/ 1717681 w 2279661"/>
                  <a:gd name="connsiteY61" fmla="*/ 2252663 h 2257425"/>
                  <a:gd name="connsiteX62" fmla="*/ 1731968 w 2279661"/>
                  <a:gd name="connsiteY62" fmla="*/ 2247900 h 2257425"/>
                  <a:gd name="connsiteX63" fmla="*/ 1765306 w 2279661"/>
                  <a:gd name="connsiteY63" fmla="*/ 2238375 h 2257425"/>
                  <a:gd name="connsiteX64" fmla="*/ 1793881 w 2279661"/>
                  <a:gd name="connsiteY64" fmla="*/ 2219325 h 2257425"/>
                  <a:gd name="connsiteX65" fmla="*/ 1822456 w 2279661"/>
                  <a:gd name="connsiteY65" fmla="*/ 2209800 h 2257425"/>
                  <a:gd name="connsiteX66" fmla="*/ 1851031 w 2279661"/>
                  <a:gd name="connsiteY66" fmla="*/ 2190750 h 2257425"/>
                  <a:gd name="connsiteX67" fmla="*/ 1865318 w 2279661"/>
                  <a:gd name="connsiteY67" fmla="*/ 2181225 h 2257425"/>
                  <a:gd name="connsiteX68" fmla="*/ 1879606 w 2279661"/>
                  <a:gd name="connsiteY68" fmla="*/ 2176463 h 2257425"/>
                  <a:gd name="connsiteX69" fmla="*/ 1893893 w 2279661"/>
                  <a:gd name="connsiteY69" fmla="*/ 2162175 h 2257425"/>
                  <a:gd name="connsiteX70" fmla="*/ 1936756 w 2279661"/>
                  <a:gd name="connsiteY70" fmla="*/ 2133600 h 2257425"/>
                  <a:gd name="connsiteX71" fmla="*/ 1974856 w 2279661"/>
                  <a:gd name="connsiteY71" fmla="*/ 2105025 h 2257425"/>
                  <a:gd name="connsiteX72" fmla="*/ 1989143 w 2279661"/>
                  <a:gd name="connsiteY72" fmla="*/ 2095500 h 2257425"/>
                  <a:gd name="connsiteX73" fmla="*/ 2003431 w 2279661"/>
                  <a:gd name="connsiteY73" fmla="*/ 2090738 h 2257425"/>
                  <a:gd name="connsiteX74" fmla="*/ 2032006 w 2279661"/>
                  <a:gd name="connsiteY74" fmla="*/ 2066925 h 2257425"/>
                  <a:gd name="connsiteX75" fmla="*/ 2079631 w 2279661"/>
                  <a:gd name="connsiteY75" fmla="*/ 2033588 h 2257425"/>
                  <a:gd name="connsiteX76" fmla="*/ 2108206 w 2279661"/>
                  <a:gd name="connsiteY76" fmla="*/ 2005013 h 2257425"/>
                  <a:gd name="connsiteX77" fmla="*/ 2117731 w 2279661"/>
                  <a:gd name="connsiteY77" fmla="*/ 1985963 h 2257425"/>
                  <a:gd name="connsiteX78" fmla="*/ 2127256 w 2279661"/>
                  <a:gd name="connsiteY78" fmla="*/ 1971675 h 2257425"/>
                  <a:gd name="connsiteX79" fmla="*/ 2146306 w 2279661"/>
                  <a:gd name="connsiteY79" fmla="*/ 1928813 h 2257425"/>
                  <a:gd name="connsiteX80" fmla="*/ 2165356 w 2279661"/>
                  <a:gd name="connsiteY80" fmla="*/ 1885950 h 2257425"/>
                  <a:gd name="connsiteX81" fmla="*/ 2174881 w 2279661"/>
                  <a:gd name="connsiteY81" fmla="*/ 1857375 h 2257425"/>
                  <a:gd name="connsiteX82" fmla="*/ 2184406 w 2279661"/>
                  <a:gd name="connsiteY82" fmla="*/ 1814513 h 2257425"/>
                  <a:gd name="connsiteX83" fmla="*/ 2189168 w 2279661"/>
                  <a:gd name="connsiteY83" fmla="*/ 1743075 h 2257425"/>
                  <a:gd name="connsiteX84" fmla="*/ 2193931 w 2279661"/>
                  <a:gd name="connsiteY84" fmla="*/ 1709738 h 2257425"/>
                  <a:gd name="connsiteX85" fmla="*/ 2208218 w 2279661"/>
                  <a:gd name="connsiteY85" fmla="*/ 1547813 h 2257425"/>
                  <a:gd name="connsiteX86" fmla="*/ 2203456 w 2279661"/>
                  <a:gd name="connsiteY86" fmla="*/ 1504950 h 2257425"/>
                  <a:gd name="connsiteX87" fmla="*/ 2203456 w 2279661"/>
                  <a:gd name="connsiteY87" fmla="*/ 1419225 h 2257425"/>
                  <a:gd name="connsiteX88" fmla="*/ 2198693 w 2279661"/>
                  <a:gd name="connsiteY88" fmla="*/ 1285875 h 2257425"/>
                  <a:gd name="connsiteX89" fmla="*/ 2193931 w 2279661"/>
                  <a:gd name="connsiteY89" fmla="*/ 1266825 h 2257425"/>
                  <a:gd name="connsiteX90" fmla="*/ 2184406 w 2279661"/>
                  <a:gd name="connsiteY90" fmla="*/ 1200150 h 2257425"/>
                  <a:gd name="connsiteX91" fmla="*/ 2179643 w 2279661"/>
                  <a:gd name="connsiteY91" fmla="*/ 933450 h 2257425"/>
                  <a:gd name="connsiteX92" fmla="*/ 2174881 w 2279661"/>
                  <a:gd name="connsiteY92" fmla="*/ 914400 h 2257425"/>
                  <a:gd name="connsiteX93" fmla="*/ 2184406 w 2279661"/>
                  <a:gd name="connsiteY93" fmla="*/ 676275 h 2257425"/>
                  <a:gd name="connsiteX94" fmla="*/ 2193931 w 2279661"/>
                  <a:gd name="connsiteY94" fmla="*/ 538163 h 2257425"/>
                  <a:gd name="connsiteX95" fmla="*/ 2198693 w 2279661"/>
                  <a:gd name="connsiteY95" fmla="*/ 500063 h 2257425"/>
                  <a:gd name="connsiteX96" fmla="*/ 2212981 w 2279661"/>
                  <a:gd name="connsiteY96" fmla="*/ 452438 h 2257425"/>
                  <a:gd name="connsiteX97" fmla="*/ 2227268 w 2279661"/>
                  <a:gd name="connsiteY97" fmla="*/ 381000 h 2257425"/>
                  <a:gd name="connsiteX98" fmla="*/ 2232031 w 2279661"/>
                  <a:gd name="connsiteY98" fmla="*/ 366713 h 2257425"/>
                  <a:gd name="connsiteX99" fmla="*/ 2241556 w 2279661"/>
                  <a:gd name="connsiteY99" fmla="*/ 352425 h 2257425"/>
                  <a:gd name="connsiteX100" fmla="*/ 2246318 w 2279661"/>
                  <a:gd name="connsiteY100" fmla="*/ 338138 h 2257425"/>
                  <a:gd name="connsiteX101" fmla="*/ 2255843 w 2279661"/>
                  <a:gd name="connsiteY101" fmla="*/ 295275 h 2257425"/>
                  <a:gd name="connsiteX102" fmla="*/ 2260606 w 2279661"/>
                  <a:gd name="connsiteY102" fmla="*/ 280988 h 2257425"/>
                  <a:gd name="connsiteX103" fmla="*/ 2265368 w 2279661"/>
                  <a:gd name="connsiteY103" fmla="*/ 257175 h 2257425"/>
                  <a:gd name="connsiteX104" fmla="*/ 2274893 w 2279661"/>
                  <a:gd name="connsiteY104" fmla="*/ 214313 h 2257425"/>
                  <a:gd name="connsiteX105" fmla="*/ 2274893 w 2279661"/>
                  <a:gd name="connsiteY105" fmla="*/ 100013 h 2257425"/>
                  <a:gd name="connsiteX106" fmla="*/ 2265368 w 2279661"/>
                  <a:gd name="connsiteY106" fmla="*/ 66675 h 2257425"/>
                  <a:gd name="connsiteX107" fmla="*/ 2251081 w 2279661"/>
                  <a:gd name="connsiteY107" fmla="*/ 52388 h 2257425"/>
                  <a:gd name="connsiteX108" fmla="*/ 2212981 w 2279661"/>
                  <a:gd name="connsiteY108" fmla="*/ 19050 h 2257425"/>
                  <a:gd name="connsiteX109" fmla="*/ 2198693 w 2279661"/>
                  <a:gd name="connsiteY109" fmla="*/ 9525 h 2257425"/>
                  <a:gd name="connsiteX110" fmla="*/ 2184406 w 2279661"/>
                  <a:gd name="connsiteY110" fmla="*/ 0 h 2257425"/>
                  <a:gd name="connsiteX111" fmla="*/ 2136781 w 2279661"/>
                  <a:gd name="connsiteY111" fmla="*/ 4763 h 2257425"/>
                  <a:gd name="connsiteX112" fmla="*/ 2122493 w 2279661"/>
                  <a:gd name="connsiteY112" fmla="*/ 9525 h 2257425"/>
                  <a:gd name="connsiteX113" fmla="*/ 2112968 w 2279661"/>
                  <a:gd name="connsiteY113" fmla="*/ 23813 h 2257425"/>
                  <a:gd name="connsiteX114" fmla="*/ 2070106 w 2279661"/>
                  <a:gd name="connsiteY114" fmla="*/ 47625 h 2257425"/>
                  <a:gd name="connsiteX115" fmla="*/ 2055818 w 2279661"/>
                  <a:gd name="connsiteY115" fmla="*/ 57150 h 2257425"/>
                  <a:gd name="connsiteX116" fmla="*/ 2032006 w 2279661"/>
                  <a:gd name="connsiteY116" fmla="*/ 61913 h 2257425"/>
                  <a:gd name="connsiteX117" fmla="*/ 2003431 w 2279661"/>
                  <a:gd name="connsiteY117" fmla="*/ 71438 h 2257425"/>
                  <a:gd name="connsiteX118" fmla="*/ 1989143 w 2279661"/>
                  <a:gd name="connsiteY118" fmla="*/ 76200 h 2257425"/>
                  <a:gd name="connsiteX119" fmla="*/ 1974856 w 2279661"/>
                  <a:gd name="connsiteY119" fmla="*/ 80963 h 2257425"/>
                  <a:gd name="connsiteX120" fmla="*/ 1955806 w 2279661"/>
                  <a:gd name="connsiteY120" fmla="*/ 85725 h 2257425"/>
                  <a:gd name="connsiteX121" fmla="*/ 1927231 w 2279661"/>
                  <a:gd name="connsiteY121" fmla="*/ 95250 h 2257425"/>
                  <a:gd name="connsiteX122" fmla="*/ 1912943 w 2279661"/>
                  <a:gd name="connsiteY122" fmla="*/ 100013 h 2257425"/>
                  <a:gd name="connsiteX123" fmla="*/ 1893893 w 2279661"/>
                  <a:gd name="connsiteY123" fmla="*/ 104775 h 2257425"/>
                  <a:gd name="connsiteX124" fmla="*/ 1855793 w 2279661"/>
                  <a:gd name="connsiteY124" fmla="*/ 119063 h 2257425"/>
                  <a:gd name="connsiteX125" fmla="*/ 1817693 w 2279661"/>
                  <a:gd name="connsiteY125" fmla="*/ 138113 h 2257425"/>
                  <a:gd name="connsiteX126" fmla="*/ 1803406 w 2279661"/>
                  <a:gd name="connsiteY126" fmla="*/ 142875 h 2257425"/>
                  <a:gd name="connsiteX127" fmla="*/ 1746256 w 2279661"/>
                  <a:gd name="connsiteY127" fmla="*/ 152400 h 2257425"/>
                  <a:gd name="connsiteX128" fmla="*/ 1731968 w 2279661"/>
                  <a:gd name="connsiteY128" fmla="*/ 157163 h 2257425"/>
                  <a:gd name="connsiteX129" fmla="*/ 1693868 w 2279661"/>
                  <a:gd name="connsiteY129" fmla="*/ 166688 h 2257425"/>
                  <a:gd name="connsiteX130" fmla="*/ 1655768 w 2279661"/>
                  <a:gd name="connsiteY130" fmla="*/ 185738 h 2257425"/>
                  <a:gd name="connsiteX131" fmla="*/ 1641481 w 2279661"/>
                  <a:gd name="connsiteY131" fmla="*/ 195263 h 2257425"/>
                  <a:gd name="connsiteX132" fmla="*/ 1622431 w 2279661"/>
                  <a:gd name="connsiteY132" fmla="*/ 209550 h 2257425"/>
                  <a:gd name="connsiteX133" fmla="*/ 1603381 w 2279661"/>
                  <a:gd name="connsiteY133" fmla="*/ 219075 h 2257425"/>
                  <a:gd name="connsiteX134" fmla="*/ 1574806 w 2279661"/>
                  <a:gd name="connsiteY134" fmla="*/ 233363 h 2257425"/>
                  <a:gd name="connsiteX135" fmla="*/ 1560518 w 2279661"/>
                  <a:gd name="connsiteY135" fmla="*/ 252413 h 2257425"/>
                  <a:gd name="connsiteX136" fmla="*/ 1512893 w 2279661"/>
                  <a:gd name="connsiteY136" fmla="*/ 280988 h 2257425"/>
                  <a:gd name="connsiteX137" fmla="*/ 1498606 w 2279661"/>
                  <a:gd name="connsiteY137" fmla="*/ 295275 h 2257425"/>
                  <a:gd name="connsiteX138" fmla="*/ 1479556 w 2279661"/>
                  <a:gd name="connsiteY138" fmla="*/ 309563 h 2257425"/>
                  <a:gd name="connsiteX139" fmla="*/ 1465268 w 2279661"/>
                  <a:gd name="connsiteY139" fmla="*/ 328613 h 2257425"/>
                  <a:gd name="connsiteX140" fmla="*/ 1450981 w 2279661"/>
                  <a:gd name="connsiteY140" fmla="*/ 338138 h 2257425"/>
                  <a:gd name="connsiteX141" fmla="*/ 1417643 w 2279661"/>
                  <a:gd name="connsiteY141" fmla="*/ 366713 h 2257425"/>
                  <a:gd name="connsiteX142" fmla="*/ 1393831 w 2279661"/>
                  <a:gd name="connsiteY142" fmla="*/ 390525 h 2257425"/>
                  <a:gd name="connsiteX143" fmla="*/ 1379543 w 2279661"/>
                  <a:gd name="connsiteY143" fmla="*/ 409575 h 2257425"/>
                  <a:gd name="connsiteX144" fmla="*/ 1350968 w 2279661"/>
                  <a:gd name="connsiteY144" fmla="*/ 433388 h 2257425"/>
                  <a:gd name="connsiteX145" fmla="*/ 1336681 w 2279661"/>
                  <a:gd name="connsiteY145" fmla="*/ 438150 h 2257425"/>
                  <a:gd name="connsiteX146" fmla="*/ 1303343 w 2279661"/>
                  <a:gd name="connsiteY146" fmla="*/ 466725 h 2257425"/>
                  <a:gd name="connsiteX147" fmla="*/ 1274768 w 2279661"/>
                  <a:gd name="connsiteY147" fmla="*/ 500063 h 2257425"/>
                  <a:gd name="connsiteX148" fmla="*/ 1260481 w 2279661"/>
                  <a:gd name="connsiteY148" fmla="*/ 509588 h 2257425"/>
                  <a:gd name="connsiteX149" fmla="*/ 1241431 w 2279661"/>
                  <a:gd name="connsiteY149" fmla="*/ 523875 h 2257425"/>
                  <a:gd name="connsiteX150" fmla="*/ 1212856 w 2279661"/>
                  <a:gd name="connsiteY150" fmla="*/ 547688 h 2257425"/>
                  <a:gd name="connsiteX151" fmla="*/ 1174756 w 2279661"/>
                  <a:gd name="connsiteY151" fmla="*/ 600075 h 2257425"/>
                  <a:gd name="connsiteX152" fmla="*/ 1136656 w 2279661"/>
                  <a:gd name="connsiteY152" fmla="*/ 623888 h 2257425"/>
                  <a:gd name="connsiteX153" fmla="*/ 1117606 w 2279661"/>
                  <a:gd name="connsiteY153" fmla="*/ 652463 h 2257425"/>
                  <a:gd name="connsiteX154" fmla="*/ 1108081 w 2279661"/>
                  <a:gd name="connsiteY154" fmla="*/ 671513 h 2257425"/>
                  <a:gd name="connsiteX155" fmla="*/ 1093793 w 2279661"/>
                  <a:gd name="connsiteY155" fmla="*/ 685800 h 2257425"/>
                  <a:gd name="connsiteX156" fmla="*/ 1079506 w 2279661"/>
                  <a:gd name="connsiteY156" fmla="*/ 704850 h 2257425"/>
                  <a:gd name="connsiteX157" fmla="*/ 1065218 w 2279661"/>
                  <a:gd name="connsiteY157" fmla="*/ 719138 h 2257425"/>
                  <a:gd name="connsiteX158" fmla="*/ 1036643 w 2279661"/>
                  <a:gd name="connsiteY158" fmla="*/ 747713 h 2257425"/>
                  <a:gd name="connsiteX159" fmla="*/ 1022356 w 2279661"/>
                  <a:gd name="connsiteY159" fmla="*/ 766763 h 2257425"/>
                  <a:gd name="connsiteX160" fmla="*/ 1012831 w 2279661"/>
                  <a:gd name="connsiteY160" fmla="*/ 785813 h 2257425"/>
                  <a:gd name="connsiteX161" fmla="*/ 946156 w 2279661"/>
                  <a:gd name="connsiteY161" fmla="*/ 842963 h 2257425"/>
                  <a:gd name="connsiteX162" fmla="*/ 922343 w 2279661"/>
                  <a:gd name="connsiteY162" fmla="*/ 881063 h 2257425"/>
                  <a:gd name="connsiteX163" fmla="*/ 898531 w 2279661"/>
                  <a:gd name="connsiteY163" fmla="*/ 914400 h 2257425"/>
                  <a:gd name="connsiteX164" fmla="*/ 879481 w 2279661"/>
                  <a:gd name="connsiteY164" fmla="*/ 947738 h 2257425"/>
                  <a:gd name="connsiteX165" fmla="*/ 865193 w 2279661"/>
                  <a:gd name="connsiteY165" fmla="*/ 962025 h 2257425"/>
                  <a:gd name="connsiteX166" fmla="*/ 846143 w 2279661"/>
                  <a:gd name="connsiteY166" fmla="*/ 990600 h 2257425"/>
                  <a:gd name="connsiteX167" fmla="*/ 836618 w 2279661"/>
                  <a:gd name="connsiteY167" fmla="*/ 1023938 h 2257425"/>
                  <a:gd name="connsiteX168" fmla="*/ 822331 w 2279661"/>
                  <a:gd name="connsiteY168" fmla="*/ 1052513 h 2257425"/>
                  <a:gd name="connsiteX169" fmla="*/ 817568 w 2279661"/>
                  <a:gd name="connsiteY169" fmla="*/ 1066800 h 2257425"/>
                  <a:gd name="connsiteX170" fmla="*/ 808043 w 2279661"/>
                  <a:gd name="connsiteY170" fmla="*/ 1123950 h 2257425"/>
                  <a:gd name="connsiteX171" fmla="*/ 793756 w 2279661"/>
                  <a:gd name="connsiteY171" fmla="*/ 1157288 h 2257425"/>
                  <a:gd name="connsiteX172" fmla="*/ 788993 w 2279661"/>
                  <a:gd name="connsiteY172" fmla="*/ 1171575 h 2257425"/>
                  <a:gd name="connsiteX173" fmla="*/ 779468 w 2279661"/>
                  <a:gd name="connsiteY173" fmla="*/ 1209675 h 2257425"/>
                  <a:gd name="connsiteX174" fmla="*/ 774706 w 2279661"/>
                  <a:gd name="connsiteY174" fmla="*/ 1233488 h 2257425"/>
                  <a:gd name="connsiteX175" fmla="*/ 765181 w 2279661"/>
                  <a:gd name="connsiteY17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388943 w 2279661"/>
                  <a:gd name="connsiteY13" fmla="*/ 1376363 h 2257425"/>
                  <a:gd name="connsiteX14" fmla="*/ 379418 w 2279661"/>
                  <a:gd name="connsiteY14" fmla="*/ 1390650 h 2257425"/>
                  <a:gd name="connsiteX15" fmla="*/ 341318 w 2279661"/>
                  <a:gd name="connsiteY15" fmla="*/ 1423988 h 2257425"/>
                  <a:gd name="connsiteX16" fmla="*/ 298456 w 2279661"/>
                  <a:gd name="connsiteY16" fmla="*/ 1447800 h 2257425"/>
                  <a:gd name="connsiteX17" fmla="*/ 241306 w 2279661"/>
                  <a:gd name="connsiteY17" fmla="*/ 1476375 h 2257425"/>
                  <a:gd name="connsiteX18" fmla="*/ 212731 w 2279661"/>
                  <a:gd name="connsiteY18" fmla="*/ 1490663 h 2257425"/>
                  <a:gd name="connsiteX19" fmla="*/ 184156 w 2279661"/>
                  <a:gd name="connsiteY19" fmla="*/ 1509713 h 2257425"/>
                  <a:gd name="connsiteX20" fmla="*/ 122243 w 2279661"/>
                  <a:gd name="connsiteY20" fmla="*/ 1533525 h 2257425"/>
                  <a:gd name="connsiteX21" fmla="*/ 46043 w 2279661"/>
                  <a:gd name="connsiteY21" fmla="*/ 1543050 h 2257425"/>
                  <a:gd name="connsiteX22" fmla="*/ 3181 w 2279661"/>
                  <a:gd name="connsiteY22" fmla="*/ 1595438 h 2257425"/>
                  <a:gd name="connsiteX23" fmla="*/ 7943 w 2279661"/>
                  <a:gd name="connsiteY23" fmla="*/ 1662113 h 2257425"/>
                  <a:gd name="connsiteX24" fmla="*/ 46043 w 2279661"/>
                  <a:gd name="connsiteY24" fmla="*/ 1719263 h 2257425"/>
                  <a:gd name="connsiteX25" fmla="*/ 74618 w 2279661"/>
                  <a:gd name="connsiteY25" fmla="*/ 1738313 h 2257425"/>
                  <a:gd name="connsiteX26" fmla="*/ 117481 w 2279661"/>
                  <a:gd name="connsiteY26" fmla="*/ 1762125 h 2257425"/>
                  <a:gd name="connsiteX27" fmla="*/ 146056 w 2279661"/>
                  <a:gd name="connsiteY27" fmla="*/ 1776413 h 2257425"/>
                  <a:gd name="connsiteX28" fmla="*/ 207968 w 2279661"/>
                  <a:gd name="connsiteY28" fmla="*/ 1814513 h 2257425"/>
                  <a:gd name="connsiteX29" fmla="*/ 265118 w 2279661"/>
                  <a:gd name="connsiteY29" fmla="*/ 1838325 h 2257425"/>
                  <a:gd name="connsiteX30" fmla="*/ 303218 w 2279661"/>
                  <a:gd name="connsiteY30" fmla="*/ 1857375 h 2257425"/>
                  <a:gd name="connsiteX31" fmla="*/ 346081 w 2279661"/>
                  <a:gd name="connsiteY31" fmla="*/ 1881188 h 2257425"/>
                  <a:gd name="connsiteX32" fmla="*/ 393706 w 2279661"/>
                  <a:gd name="connsiteY32" fmla="*/ 1900238 h 2257425"/>
                  <a:gd name="connsiteX33" fmla="*/ 427043 w 2279661"/>
                  <a:gd name="connsiteY33" fmla="*/ 1909763 h 2257425"/>
                  <a:gd name="connsiteX34" fmla="*/ 455618 w 2279661"/>
                  <a:gd name="connsiteY34" fmla="*/ 1919288 h 2257425"/>
                  <a:gd name="connsiteX35" fmla="*/ 503243 w 2279661"/>
                  <a:gd name="connsiteY35" fmla="*/ 1943100 h 2257425"/>
                  <a:gd name="connsiteX36" fmla="*/ 517531 w 2279661"/>
                  <a:gd name="connsiteY36" fmla="*/ 1952625 h 2257425"/>
                  <a:gd name="connsiteX37" fmla="*/ 569918 w 2279661"/>
                  <a:gd name="connsiteY37" fmla="*/ 1971675 h 2257425"/>
                  <a:gd name="connsiteX38" fmla="*/ 622306 w 2279661"/>
                  <a:gd name="connsiteY38" fmla="*/ 1990725 h 2257425"/>
                  <a:gd name="connsiteX39" fmla="*/ 660406 w 2279661"/>
                  <a:gd name="connsiteY39" fmla="*/ 2009775 h 2257425"/>
                  <a:gd name="connsiteX40" fmla="*/ 688981 w 2279661"/>
                  <a:gd name="connsiteY40" fmla="*/ 2019300 h 2257425"/>
                  <a:gd name="connsiteX41" fmla="*/ 722318 w 2279661"/>
                  <a:gd name="connsiteY41" fmla="*/ 2033588 h 2257425"/>
                  <a:gd name="connsiteX42" fmla="*/ 779468 w 2279661"/>
                  <a:gd name="connsiteY42" fmla="*/ 2057400 h 2257425"/>
                  <a:gd name="connsiteX43" fmla="*/ 827093 w 2279661"/>
                  <a:gd name="connsiteY43" fmla="*/ 2076450 h 2257425"/>
                  <a:gd name="connsiteX44" fmla="*/ 855668 w 2279661"/>
                  <a:gd name="connsiteY44" fmla="*/ 2085975 h 2257425"/>
                  <a:gd name="connsiteX45" fmla="*/ 874718 w 2279661"/>
                  <a:gd name="connsiteY45" fmla="*/ 2090738 h 2257425"/>
                  <a:gd name="connsiteX46" fmla="*/ 917581 w 2279661"/>
                  <a:gd name="connsiteY46" fmla="*/ 2105025 h 2257425"/>
                  <a:gd name="connsiteX47" fmla="*/ 931868 w 2279661"/>
                  <a:gd name="connsiteY47" fmla="*/ 2109788 h 2257425"/>
                  <a:gd name="connsiteX48" fmla="*/ 965206 w 2279661"/>
                  <a:gd name="connsiteY48" fmla="*/ 2119313 h 2257425"/>
                  <a:gd name="connsiteX49" fmla="*/ 1012831 w 2279661"/>
                  <a:gd name="connsiteY49" fmla="*/ 2128838 h 2257425"/>
                  <a:gd name="connsiteX50" fmla="*/ 1031881 w 2279661"/>
                  <a:gd name="connsiteY50" fmla="*/ 2133600 h 2257425"/>
                  <a:gd name="connsiteX51" fmla="*/ 1060456 w 2279661"/>
                  <a:gd name="connsiteY51" fmla="*/ 2143125 h 2257425"/>
                  <a:gd name="connsiteX52" fmla="*/ 1108081 w 2279661"/>
                  <a:gd name="connsiteY52" fmla="*/ 2152650 h 2257425"/>
                  <a:gd name="connsiteX53" fmla="*/ 1141418 w 2279661"/>
                  <a:gd name="connsiteY53" fmla="*/ 2162175 h 2257425"/>
                  <a:gd name="connsiteX54" fmla="*/ 1174756 w 2279661"/>
                  <a:gd name="connsiteY54" fmla="*/ 2171700 h 2257425"/>
                  <a:gd name="connsiteX55" fmla="*/ 1255718 w 2279661"/>
                  <a:gd name="connsiteY55" fmla="*/ 2185988 h 2257425"/>
                  <a:gd name="connsiteX56" fmla="*/ 1331918 w 2279661"/>
                  <a:gd name="connsiteY56" fmla="*/ 2205038 h 2257425"/>
                  <a:gd name="connsiteX57" fmla="*/ 1379543 w 2279661"/>
                  <a:gd name="connsiteY57" fmla="*/ 2219325 h 2257425"/>
                  <a:gd name="connsiteX58" fmla="*/ 1460506 w 2279661"/>
                  <a:gd name="connsiteY58" fmla="*/ 2233613 h 2257425"/>
                  <a:gd name="connsiteX59" fmla="*/ 1612906 w 2279661"/>
                  <a:gd name="connsiteY59" fmla="*/ 2257425 h 2257425"/>
                  <a:gd name="connsiteX60" fmla="*/ 1717681 w 2279661"/>
                  <a:gd name="connsiteY60" fmla="*/ 2252663 h 2257425"/>
                  <a:gd name="connsiteX61" fmla="*/ 1731968 w 2279661"/>
                  <a:gd name="connsiteY61" fmla="*/ 2247900 h 2257425"/>
                  <a:gd name="connsiteX62" fmla="*/ 1765306 w 2279661"/>
                  <a:gd name="connsiteY62" fmla="*/ 2238375 h 2257425"/>
                  <a:gd name="connsiteX63" fmla="*/ 1793881 w 2279661"/>
                  <a:gd name="connsiteY63" fmla="*/ 2219325 h 2257425"/>
                  <a:gd name="connsiteX64" fmla="*/ 1822456 w 2279661"/>
                  <a:gd name="connsiteY64" fmla="*/ 2209800 h 2257425"/>
                  <a:gd name="connsiteX65" fmla="*/ 1851031 w 2279661"/>
                  <a:gd name="connsiteY65" fmla="*/ 2190750 h 2257425"/>
                  <a:gd name="connsiteX66" fmla="*/ 1865318 w 2279661"/>
                  <a:gd name="connsiteY66" fmla="*/ 2181225 h 2257425"/>
                  <a:gd name="connsiteX67" fmla="*/ 1879606 w 2279661"/>
                  <a:gd name="connsiteY67" fmla="*/ 2176463 h 2257425"/>
                  <a:gd name="connsiteX68" fmla="*/ 1893893 w 2279661"/>
                  <a:gd name="connsiteY68" fmla="*/ 2162175 h 2257425"/>
                  <a:gd name="connsiteX69" fmla="*/ 1936756 w 2279661"/>
                  <a:gd name="connsiteY69" fmla="*/ 2133600 h 2257425"/>
                  <a:gd name="connsiteX70" fmla="*/ 1974856 w 2279661"/>
                  <a:gd name="connsiteY70" fmla="*/ 2105025 h 2257425"/>
                  <a:gd name="connsiteX71" fmla="*/ 1989143 w 2279661"/>
                  <a:gd name="connsiteY71" fmla="*/ 2095500 h 2257425"/>
                  <a:gd name="connsiteX72" fmla="*/ 2003431 w 2279661"/>
                  <a:gd name="connsiteY72" fmla="*/ 2090738 h 2257425"/>
                  <a:gd name="connsiteX73" fmla="*/ 2032006 w 2279661"/>
                  <a:gd name="connsiteY73" fmla="*/ 2066925 h 2257425"/>
                  <a:gd name="connsiteX74" fmla="*/ 2079631 w 2279661"/>
                  <a:gd name="connsiteY74" fmla="*/ 2033588 h 2257425"/>
                  <a:gd name="connsiteX75" fmla="*/ 2108206 w 2279661"/>
                  <a:gd name="connsiteY75" fmla="*/ 2005013 h 2257425"/>
                  <a:gd name="connsiteX76" fmla="*/ 2117731 w 2279661"/>
                  <a:gd name="connsiteY76" fmla="*/ 1985963 h 2257425"/>
                  <a:gd name="connsiteX77" fmla="*/ 2127256 w 2279661"/>
                  <a:gd name="connsiteY77" fmla="*/ 1971675 h 2257425"/>
                  <a:gd name="connsiteX78" fmla="*/ 2146306 w 2279661"/>
                  <a:gd name="connsiteY78" fmla="*/ 1928813 h 2257425"/>
                  <a:gd name="connsiteX79" fmla="*/ 2165356 w 2279661"/>
                  <a:gd name="connsiteY79" fmla="*/ 1885950 h 2257425"/>
                  <a:gd name="connsiteX80" fmla="*/ 2174881 w 2279661"/>
                  <a:gd name="connsiteY80" fmla="*/ 1857375 h 2257425"/>
                  <a:gd name="connsiteX81" fmla="*/ 2184406 w 2279661"/>
                  <a:gd name="connsiteY81" fmla="*/ 1814513 h 2257425"/>
                  <a:gd name="connsiteX82" fmla="*/ 2189168 w 2279661"/>
                  <a:gd name="connsiteY82" fmla="*/ 1743075 h 2257425"/>
                  <a:gd name="connsiteX83" fmla="*/ 2193931 w 2279661"/>
                  <a:gd name="connsiteY83" fmla="*/ 1709738 h 2257425"/>
                  <a:gd name="connsiteX84" fmla="*/ 2208218 w 2279661"/>
                  <a:gd name="connsiteY84" fmla="*/ 1547813 h 2257425"/>
                  <a:gd name="connsiteX85" fmla="*/ 2203456 w 2279661"/>
                  <a:gd name="connsiteY85" fmla="*/ 1504950 h 2257425"/>
                  <a:gd name="connsiteX86" fmla="*/ 2203456 w 2279661"/>
                  <a:gd name="connsiteY86" fmla="*/ 1419225 h 2257425"/>
                  <a:gd name="connsiteX87" fmla="*/ 2198693 w 2279661"/>
                  <a:gd name="connsiteY87" fmla="*/ 1285875 h 2257425"/>
                  <a:gd name="connsiteX88" fmla="*/ 2193931 w 2279661"/>
                  <a:gd name="connsiteY88" fmla="*/ 1266825 h 2257425"/>
                  <a:gd name="connsiteX89" fmla="*/ 2184406 w 2279661"/>
                  <a:gd name="connsiteY89" fmla="*/ 1200150 h 2257425"/>
                  <a:gd name="connsiteX90" fmla="*/ 2179643 w 2279661"/>
                  <a:gd name="connsiteY90" fmla="*/ 933450 h 2257425"/>
                  <a:gd name="connsiteX91" fmla="*/ 2174881 w 2279661"/>
                  <a:gd name="connsiteY91" fmla="*/ 914400 h 2257425"/>
                  <a:gd name="connsiteX92" fmla="*/ 2184406 w 2279661"/>
                  <a:gd name="connsiteY92" fmla="*/ 676275 h 2257425"/>
                  <a:gd name="connsiteX93" fmla="*/ 2193931 w 2279661"/>
                  <a:gd name="connsiteY93" fmla="*/ 538163 h 2257425"/>
                  <a:gd name="connsiteX94" fmla="*/ 2198693 w 2279661"/>
                  <a:gd name="connsiteY94" fmla="*/ 500063 h 2257425"/>
                  <a:gd name="connsiteX95" fmla="*/ 2212981 w 2279661"/>
                  <a:gd name="connsiteY95" fmla="*/ 452438 h 2257425"/>
                  <a:gd name="connsiteX96" fmla="*/ 2227268 w 2279661"/>
                  <a:gd name="connsiteY96" fmla="*/ 381000 h 2257425"/>
                  <a:gd name="connsiteX97" fmla="*/ 2232031 w 2279661"/>
                  <a:gd name="connsiteY97" fmla="*/ 366713 h 2257425"/>
                  <a:gd name="connsiteX98" fmla="*/ 2241556 w 2279661"/>
                  <a:gd name="connsiteY98" fmla="*/ 352425 h 2257425"/>
                  <a:gd name="connsiteX99" fmla="*/ 2246318 w 2279661"/>
                  <a:gd name="connsiteY99" fmla="*/ 338138 h 2257425"/>
                  <a:gd name="connsiteX100" fmla="*/ 2255843 w 2279661"/>
                  <a:gd name="connsiteY100" fmla="*/ 295275 h 2257425"/>
                  <a:gd name="connsiteX101" fmla="*/ 2260606 w 2279661"/>
                  <a:gd name="connsiteY101" fmla="*/ 280988 h 2257425"/>
                  <a:gd name="connsiteX102" fmla="*/ 2265368 w 2279661"/>
                  <a:gd name="connsiteY102" fmla="*/ 257175 h 2257425"/>
                  <a:gd name="connsiteX103" fmla="*/ 2274893 w 2279661"/>
                  <a:gd name="connsiteY103" fmla="*/ 214313 h 2257425"/>
                  <a:gd name="connsiteX104" fmla="*/ 2274893 w 2279661"/>
                  <a:gd name="connsiteY104" fmla="*/ 100013 h 2257425"/>
                  <a:gd name="connsiteX105" fmla="*/ 2265368 w 2279661"/>
                  <a:gd name="connsiteY105" fmla="*/ 66675 h 2257425"/>
                  <a:gd name="connsiteX106" fmla="*/ 2251081 w 2279661"/>
                  <a:gd name="connsiteY106" fmla="*/ 52388 h 2257425"/>
                  <a:gd name="connsiteX107" fmla="*/ 2212981 w 2279661"/>
                  <a:gd name="connsiteY107" fmla="*/ 19050 h 2257425"/>
                  <a:gd name="connsiteX108" fmla="*/ 2198693 w 2279661"/>
                  <a:gd name="connsiteY108" fmla="*/ 9525 h 2257425"/>
                  <a:gd name="connsiteX109" fmla="*/ 2184406 w 2279661"/>
                  <a:gd name="connsiteY109" fmla="*/ 0 h 2257425"/>
                  <a:gd name="connsiteX110" fmla="*/ 2136781 w 2279661"/>
                  <a:gd name="connsiteY110" fmla="*/ 4763 h 2257425"/>
                  <a:gd name="connsiteX111" fmla="*/ 2122493 w 2279661"/>
                  <a:gd name="connsiteY111" fmla="*/ 9525 h 2257425"/>
                  <a:gd name="connsiteX112" fmla="*/ 2112968 w 2279661"/>
                  <a:gd name="connsiteY112" fmla="*/ 23813 h 2257425"/>
                  <a:gd name="connsiteX113" fmla="*/ 2070106 w 2279661"/>
                  <a:gd name="connsiteY113" fmla="*/ 47625 h 2257425"/>
                  <a:gd name="connsiteX114" fmla="*/ 2055818 w 2279661"/>
                  <a:gd name="connsiteY114" fmla="*/ 57150 h 2257425"/>
                  <a:gd name="connsiteX115" fmla="*/ 2032006 w 2279661"/>
                  <a:gd name="connsiteY115" fmla="*/ 61913 h 2257425"/>
                  <a:gd name="connsiteX116" fmla="*/ 2003431 w 2279661"/>
                  <a:gd name="connsiteY116" fmla="*/ 71438 h 2257425"/>
                  <a:gd name="connsiteX117" fmla="*/ 1989143 w 2279661"/>
                  <a:gd name="connsiteY117" fmla="*/ 76200 h 2257425"/>
                  <a:gd name="connsiteX118" fmla="*/ 1974856 w 2279661"/>
                  <a:gd name="connsiteY118" fmla="*/ 80963 h 2257425"/>
                  <a:gd name="connsiteX119" fmla="*/ 1955806 w 2279661"/>
                  <a:gd name="connsiteY119" fmla="*/ 85725 h 2257425"/>
                  <a:gd name="connsiteX120" fmla="*/ 1927231 w 2279661"/>
                  <a:gd name="connsiteY120" fmla="*/ 95250 h 2257425"/>
                  <a:gd name="connsiteX121" fmla="*/ 1912943 w 2279661"/>
                  <a:gd name="connsiteY121" fmla="*/ 100013 h 2257425"/>
                  <a:gd name="connsiteX122" fmla="*/ 1893893 w 2279661"/>
                  <a:gd name="connsiteY122" fmla="*/ 104775 h 2257425"/>
                  <a:gd name="connsiteX123" fmla="*/ 1855793 w 2279661"/>
                  <a:gd name="connsiteY123" fmla="*/ 119063 h 2257425"/>
                  <a:gd name="connsiteX124" fmla="*/ 1817693 w 2279661"/>
                  <a:gd name="connsiteY124" fmla="*/ 138113 h 2257425"/>
                  <a:gd name="connsiteX125" fmla="*/ 1803406 w 2279661"/>
                  <a:gd name="connsiteY125" fmla="*/ 142875 h 2257425"/>
                  <a:gd name="connsiteX126" fmla="*/ 1746256 w 2279661"/>
                  <a:gd name="connsiteY126" fmla="*/ 152400 h 2257425"/>
                  <a:gd name="connsiteX127" fmla="*/ 1731968 w 2279661"/>
                  <a:gd name="connsiteY127" fmla="*/ 157163 h 2257425"/>
                  <a:gd name="connsiteX128" fmla="*/ 1693868 w 2279661"/>
                  <a:gd name="connsiteY128" fmla="*/ 166688 h 2257425"/>
                  <a:gd name="connsiteX129" fmla="*/ 1655768 w 2279661"/>
                  <a:gd name="connsiteY129" fmla="*/ 185738 h 2257425"/>
                  <a:gd name="connsiteX130" fmla="*/ 1641481 w 2279661"/>
                  <a:gd name="connsiteY130" fmla="*/ 195263 h 2257425"/>
                  <a:gd name="connsiteX131" fmla="*/ 1622431 w 2279661"/>
                  <a:gd name="connsiteY131" fmla="*/ 209550 h 2257425"/>
                  <a:gd name="connsiteX132" fmla="*/ 1603381 w 2279661"/>
                  <a:gd name="connsiteY132" fmla="*/ 219075 h 2257425"/>
                  <a:gd name="connsiteX133" fmla="*/ 1574806 w 2279661"/>
                  <a:gd name="connsiteY133" fmla="*/ 233363 h 2257425"/>
                  <a:gd name="connsiteX134" fmla="*/ 1560518 w 2279661"/>
                  <a:gd name="connsiteY134" fmla="*/ 252413 h 2257425"/>
                  <a:gd name="connsiteX135" fmla="*/ 1512893 w 2279661"/>
                  <a:gd name="connsiteY135" fmla="*/ 280988 h 2257425"/>
                  <a:gd name="connsiteX136" fmla="*/ 1498606 w 2279661"/>
                  <a:gd name="connsiteY136" fmla="*/ 295275 h 2257425"/>
                  <a:gd name="connsiteX137" fmla="*/ 1479556 w 2279661"/>
                  <a:gd name="connsiteY137" fmla="*/ 309563 h 2257425"/>
                  <a:gd name="connsiteX138" fmla="*/ 1465268 w 2279661"/>
                  <a:gd name="connsiteY138" fmla="*/ 328613 h 2257425"/>
                  <a:gd name="connsiteX139" fmla="*/ 1450981 w 2279661"/>
                  <a:gd name="connsiteY139" fmla="*/ 338138 h 2257425"/>
                  <a:gd name="connsiteX140" fmla="*/ 1417643 w 2279661"/>
                  <a:gd name="connsiteY140" fmla="*/ 366713 h 2257425"/>
                  <a:gd name="connsiteX141" fmla="*/ 1393831 w 2279661"/>
                  <a:gd name="connsiteY141" fmla="*/ 390525 h 2257425"/>
                  <a:gd name="connsiteX142" fmla="*/ 1379543 w 2279661"/>
                  <a:gd name="connsiteY142" fmla="*/ 409575 h 2257425"/>
                  <a:gd name="connsiteX143" fmla="*/ 1350968 w 2279661"/>
                  <a:gd name="connsiteY143" fmla="*/ 433388 h 2257425"/>
                  <a:gd name="connsiteX144" fmla="*/ 1336681 w 2279661"/>
                  <a:gd name="connsiteY144" fmla="*/ 438150 h 2257425"/>
                  <a:gd name="connsiteX145" fmla="*/ 1303343 w 2279661"/>
                  <a:gd name="connsiteY145" fmla="*/ 466725 h 2257425"/>
                  <a:gd name="connsiteX146" fmla="*/ 1274768 w 2279661"/>
                  <a:gd name="connsiteY146" fmla="*/ 500063 h 2257425"/>
                  <a:gd name="connsiteX147" fmla="*/ 1260481 w 2279661"/>
                  <a:gd name="connsiteY147" fmla="*/ 509588 h 2257425"/>
                  <a:gd name="connsiteX148" fmla="*/ 1241431 w 2279661"/>
                  <a:gd name="connsiteY148" fmla="*/ 523875 h 2257425"/>
                  <a:gd name="connsiteX149" fmla="*/ 1212856 w 2279661"/>
                  <a:gd name="connsiteY149" fmla="*/ 547688 h 2257425"/>
                  <a:gd name="connsiteX150" fmla="*/ 1174756 w 2279661"/>
                  <a:gd name="connsiteY150" fmla="*/ 600075 h 2257425"/>
                  <a:gd name="connsiteX151" fmla="*/ 1136656 w 2279661"/>
                  <a:gd name="connsiteY151" fmla="*/ 623888 h 2257425"/>
                  <a:gd name="connsiteX152" fmla="*/ 1117606 w 2279661"/>
                  <a:gd name="connsiteY152" fmla="*/ 652463 h 2257425"/>
                  <a:gd name="connsiteX153" fmla="*/ 1108081 w 2279661"/>
                  <a:gd name="connsiteY153" fmla="*/ 671513 h 2257425"/>
                  <a:gd name="connsiteX154" fmla="*/ 1093793 w 2279661"/>
                  <a:gd name="connsiteY154" fmla="*/ 685800 h 2257425"/>
                  <a:gd name="connsiteX155" fmla="*/ 1079506 w 2279661"/>
                  <a:gd name="connsiteY155" fmla="*/ 704850 h 2257425"/>
                  <a:gd name="connsiteX156" fmla="*/ 1065218 w 2279661"/>
                  <a:gd name="connsiteY156" fmla="*/ 719138 h 2257425"/>
                  <a:gd name="connsiteX157" fmla="*/ 1036643 w 2279661"/>
                  <a:gd name="connsiteY157" fmla="*/ 747713 h 2257425"/>
                  <a:gd name="connsiteX158" fmla="*/ 1022356 w 2279661"/>
                  <a:gd name="connsiteY158" fmla="*/ 766763 h 2257425"/>
                  <a:gd name="connsiteX159" fmla="*/ 1012831 w 2279661"/>
                  <a:gd name="connsiteY159" fmla="*/ 785813 h 2257425"/>
                  <a:gd name="connsiteX160" fmla="*/ 946156 w 2279661"/>
                  <a:gd name="connsiteY160" fmla="*/ 842963 h 2257425"/>
                  <a:gd name="connsiteX161" fmla="*/ 922343 w 2279661"/>
                  <a:gd name="connsiteY161" fmla="*/ 881063 h 2257425"/>
                  <a:gd name="connsiteX162" fmla="*/ 898531 w 2279661"/>
                  <a:gd name="connsiteY162" fmla="*/ 914400 h 2257425"/>
                  <a:gd name="connsiteX163" fmla="*/ 879481 w 2279661"/>
                  <a:gd name="connsiteY163" fmla="*/ 947738 h 2257425"/>
                  <a:gd name="connsiteX164" fmla="*/ 865193 w 2279661"/>
                  <a:gd name="connsiteY164" fmla="*/ 962025 h 2257425"/>
                  <a:gd name="connsiteX165" fmla="*/ 846143 w 2279661"/>
                  <a:gd name="connsiteY165" fmla="*/ 990600 h 2257425"/>
                  <a:gd name="connsiteX166" fmla="*/ 836618 w 2279661"/>
                  <a:gd name="connsiteY166" fmla="*/ 1023938 h 2257425"/>
                  <a:gd name="connsiteX167" fmla="*/ 822331 w 2279661"/>
                  <a:gd name="connsiteY167" fmla="*/ 1052513 h 2257425"/>
                  <a:gd name="connsiteX168" fmla="*/ 817568 w 2279661"/>
                  <a:gd name="connsiteY168" fmla="*/ 1066800 h 2257425"/>
                  <a:gd name="connsiteX169" fmla="*/ 808043 w 2279661"/>
                  <a:gd name="connsiteY169" fmla="*/ 1123950 h 2257425"/>
                  <a:gd name="connsiteX170" fmla="*/ 793756 w 2279661"/>
                  <a:gd name="connsiteY170" fmla="*/ 1157288 h 2257425"/>
                  <a:gd name="connsiteX171" fmla="*/ 788993 w 2279661"/>
                  <a:gd name="connsiteY171" fmla="*/ 1171575 h 2257425"/>
                  <a:gd name="connsiteX172" fmla="*/ 779468 w 2279661"/>
                  <a:gd name="connsiteY172" fmla="*/ 1209675 h 2257425"/>
                  <a:gd name="connsiteX173" fmla="*/ 774706 w 2279661"/>
                  <a:gd name="connsiteY173" fmla="*/ 1233488 h 2257425"/>
                  <a:gd name="connsiteX174" fmla="*/ 765181 w 2279661"/>
                  <a:gd name="connsiteY17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388943 w 2279661"/>
                  <a:gd name="connsiteY13" fmla="*/ 1376363 h 2257425"/>
                  <a:gd name="connsiteX14" fmla="*/ 341318 w 2279661"/>
                  <a:gd name="connsiteY14" fmla="*/ 1423988 h 2257425"/>
                  <a:gd name="connsiteX15" fmla="*/ 298456 w 2279661"/>
                  <a:gd name="connsiteY15" fmla="*/ 1447800 h 2257425"/>
                  <a:gd name="connsiteX16" fmla="*/ 241306 w 2279661"/>
                  <a:gd name="connsiteY16" fmla="*/ 1476375 h 2257425"/>
                  <a:gd name="connsiteX17" fmla="*/ 212731 w 2279661"/>
                  <a:gd name="connsiteY17" fmla="*/ 1490663 h 2257425"/>
                  <a:gd name="connsiteX18" fmla="*/ 184156 w 2279661"/>
                  <a:gd name="connsiteY18" fmla="*/ 1509713 h 2257425"/>
                  <a:gd name="connsiteX19" fmla="*/ 122243 w 2279661"/>
                  <a:gd name="connsiteY19" fmla="*/ 1533525 h 2257425"/>
                  <a:gd name="connsiteX20" fmla="*/ 46043 w 2279661"/>
                  <a:gd name="connsiteY20" fmla="*/ 1543050 h 2257425"/>
                  <a:gd name="connsiteX21" fmla="*/ 3181 w 2279661"/>
                  <a:gd name="connsiteY21" fmla="*/ 1595438 h 2257425"/>
                  <a:gd name="connsiteX22" fmla="*/ 7943 w 2279661"/>
                  <a:gd name="connsiteY22" fmla="*/ 1662113 h 2257425"/>
                  <a:gd name="connsiteX23" fmla="*/ 46043 w 2279661"/>
                  <a:gd name="connsiteY23" fmla="*/ 1719263 h 2257425"/>
                  <a:gd name="connsiteX24" fmla="*/ 74618 w 2279661"/>
                  <a:gd name="connsiteY24" fmla="*/ 1738313 h 2257425"/>
                  <a:gd name="connsiteX25" fmla="*/ 117481 w 2279661"/>
                  <a:gd name="connsiteY25" fmla="*/ 1762125 h 2257425"/>
                  <a:gd name="connsiteX26" fmla="*/ 146056 w 2279661"/>
                  <a:gd name="connsiteY26" fmla="*/ 1776413 h 2257425"/>
                  <a:gd name="connsiteX27" fmla="*/ 207968 w 2279661"/>
                  <a:gd name="connsiteY27" fmla="*/ 1814513 h 2257425"/>
                  <a:gd name="connsiteX28" fmla="*/ 265118 w 2279661"/>
                  <a:gd name="connsiteY28" fmla="*/ 1838325 h 2257425"/>
                  <a:gd name="connsiteX29" fmla="*/ 303218 w 2279661"/>
                  <a:gd name="connsiteY29" fmla="*/ 1857375 h 2257425"/>
                  <a:gd name="connsiteX30" fmla="*/ 346081 w 2279661"/>
                  <a:gd name="connsiteY30" fmla="*/ 1881188 h 2257425"/>
                  <a:gd name="connsiteX31" fmla="*/ 393706 w 2279661"/>
                  <a:gd name="connsiteY31" fmla="*/ 1900238 h 2257425"/>
                  <a:gd name="connsiteX32" fmla="*/ 427043 w 2279661"/>
                  <a:gd name="connsiteY32" fmla="*/ 1909763 h 2257425"/>
                  <a:gd name="connsiteX33" fmla="*/ 455618 w 2279661"/>
                  <a:gd name="connsiteY33" fmla="*/ 1919288 h 2257425"/>
                  <a:gd name="connsiteX34" fmla="*/ 503243 w 2279661"/>
                  <a:gd name="connsiteY34" fmla="*/ 1943100 h 2257425"/>
                  <a:gd name="connsiteX35" fmla="*/ 517531 w 2279661"/>
                  <a:gd name="connsiteY35" fmla="*/ 1952625 h 2257425"/>
                  <a:gd name="connsiteX36" fmla="*/ 569918 w 2279661"/>
                  <a:gd name="connsiteY36" fmla="*/ 1971675 h 2257425"/>
                  <a:gd name="connsiteX37" fmla="*/ 622306 w 2279661"/>
                  <a:gd name="connsiteY37" fmla="*/ 1990725 h 2257425"/>
                  <a:gd name="connsiteX38" fmla="*/ 660406 w 2279661"/>
                  <a:gd name="connsiteY38" fmla="*/ 2009775 h 2257425"/>
                  <a:gd name="connsiteX39" fmla="*/ 688981 w 2279661"/>
                  <a:gd name="connsiteY39" fmla="*/ 2019300 h 2257425"/>
                  <a:gd name="connsiteX40" fmla="*/ 722318 w 2279661"/>
                  <a:gd name="connsiteY40" fmla="*/ 2033588 h 2257425"/>
                  <a:gd name="connsiteX41" fmla="*/ 779468 w 2279661"/>
                  <a:gd name="connsiteY41" fmla="*/ 2057400 h 2257425"/>
                  <a:gd name="connsiteX42" fmla="*/ 827093 w 2279661"/>
                  <a:gd name="connsiteY42" fmla="*/ 2076450 h 2257425"/>
                  <a:gd name="connsiteX43" fmla="*/ 855668 w 2279661"/>
                  <a:gd name="connsiteY43" fmla="*/ 2085975 h 2257425"/>
                  <a:gd name="connsiteX44" fmla="*/ 874718 w 2279661"/>
                  <a:gd name="connsiteY44" fmla="*/ 2090738 h 2257425"/>
                  <a:gd name="connsiteX45" fmla="*/ 917581 w 2279661"/>
                  <a:gd name="connsiteY45" fmla="*/ 2105025 h 2257425"/>
                  <a:gd name="connsiteX46" fmla="*/ 931868 w 2279661"/>
                  <a:gd name="connsiteY46" fmla="*/ 2109788 h 2257425"/>
                  <a:gd name="connsiteX47" fmla="*/ 965206 w 2279661"/>
                  <a:gd name="connsiteY47" fmla="*/ 2119313 h 2257425"/>
                  <a:gd name="connsiteX48" fmla="*/ 1012831 w 2279661"/>
                  <a:gd name="connsiteY48" fmla="*/ 2128838 h 2257425"/>
                  <a:gd name="connsiteX49" fmla="*/ 1031881 w 2279661"/>
                  <a:gd name="connsiteY49" fmla="*/ 2133600 h 2257425"/>
                  <a:gd name="connsiteX50" fmla="*/ 1060456 w 2279661"/>
                  <a:gd name="connsiteY50" fmla="*/ 2143125 h 2257425"/>
                  <a:gd name="connsiteX51" fmla="*/ 1108081 w 2279661"/>
                  <a:gd name="connsiteY51" fmla="*/ 2152650 h 2257425"/>
                  <a:gd name="connsiteX52" fmla="*/ 1141418 w 2279661"/>
                  <a:gd name="connsiteY52" fmla="*/ 2162175 h 2257425"/>
                  <a:gd name="connsiteX53" fmla="*/ 1174756 w 2279661"/>
                  <a:gd name="connsiteY53" fmla="*/ 2171700 h 2257425"/>
                  <a:gd name="connsiteX54" fmla="*/ 1255718 w 2279661"/>
                  <a:gd name="connsiteY54" fmla="*/ 2185988 h 2257425"/>
                  <a:gd name="connsiteX55" fmla="*/ 1331918 w 2279661"/>
                  <a:gd name="connsiteY55" fmla="*/ 2205038 h 2257425"/>
                  <a:gd name="connsiteX56" fmla="*/ 1379543 w 2279661"/>
                  <a:gd name="connsiteY56" fmla="*/ 2219325 h 2257425"/>
                  <a:gd name="connsiteX57" fmla="*/ 1460506 w 2279661"/>
                  <a:gd name="connsiteY57" fmla="*/ 2233613 h 2257425"/>
                  <a:gd name="connsiteX58" fmla="*/ 1612906 w 2279661"/>
                  <a:gd name="connsiteY58" fmla="*/ 2257425 h 2257425"/>
                  <a:gd name="connsiteX59" fmla="*/ 1717681 w 2279661"/>
                  <a:gd name="connsiteY59" fmla="*/ 2252663 h 2257425"/>
                  <a:gd name="connsiteX60" fmla="*/ 1731968 w 2279661"/>
                  <a:gd name="connsiteY60" fmla="*/ 2247900 h 2257425"/>
                  <a:gd name="connsiteX61" fmla="*/ 1765306 w 2279661"/>
                  <a:gd name="connsiteY61" fmla="*/ 2238375 h 2257425"/>
                  <a:gd name="connsiteX62" fmla="*/ 1793881 w 2279661"/>
                  <a:gd name="connsiteY62" fmla="*/ 2219325 h 2257425"/>
                  <a:gd name="connsiteX63" fmla="*/ 1822456 w 2279661"/>
                  <a:gd name="connsiteY63" fmla="*/ 2209800 h 2257425"/>
                  <a:gd name="connsiteX64" fmla="*/ 1851031 w 2279661"/>
                  <a:gd name="connsiteY64" fmla="*/ 2190750 h 2257425"/>
                  <a:gd name="connsiteX65" fmla="*/ 1865318 w 2279661"/>
                  <a:gd name="connsiteY65" fmla="*/ 2181225 h 2257425"/>
                  <a:gd name="connsiteX66" fmla="*/ 1879606 w 2279661"/>
                  <a:gd name="connsiteY66" fmla="*/ 2176463 h 2257425"/>
                  <a:gd name="connsiteX67" fmla="*/ 1893893 w 2279661"/>
                  <a:gd name="connsiteY67" fmla="*/ 2162175 h 2257425"/>
                  <a:gd name="connsiteX68" fmla="*/ 1936756 w 2279661"/>
                  <a:gd name="connsiteY68" fmla="*/ 2133600 h 2257425"/>
                  <a:gd name="connsiteX69" fmla="*/ 1974856 w 2279661"/>
                  <a:gd name="connsiteY69" fmla="*/ 2105025 h 2257425"/>
                  <a:gd name="connsiteX70" fmla="*/ 1989143 w 2279661"/>
                  <a:gd name="connsiteY70" fmla="*/ 2095500 h 2257425"/>
                  <a:gd name="connsiteX71" fmla="*/ 2003431 w 2279661"/>
                  <a:gd name="connsiteY71" fmla="*/ 2090738 h 2257425"/>
                  <a:gd name="connsiteX72" fmla="*/ 2032006 w 2279661"/>
                  <a:gd name="connsiteY72" fmla="*/ 2066925 h 2257425"/>
                  <a:gd name="connsiteX73" fmla="*/ 2079631 w 2279661"/>
                  <a:gd name="connsiteY73" fmla="*/ 2033588 h 2257425"/>
                  <a:gd name="connsiteX74" fmla="*/ 2108206 w 2279661"/>
                  <a:gd name="connsiteY74" fmla="*/ 2005013 h 2257425"/>
                  <a:gd name="connsiteX75" fmla="*/ 2117731 w 2279661"/>
                  <a:gd name="connsiteY75" fmla="*/ 1985963 h 2257425"/>
                  <a:gd name="connsiteX76" fmla="*/ 2127256 w 2279661"/>
                  <a:gd name="connsiteY76" fmla="*/ 1971675 h 2257425"/>
                  <a:gd name="connsiteX77" fmla="*/ 2146306 w 2279661"/>
                  <a:gd name="connsiteY77" fmla="*/ 1928813 h 2257425"/>
                  <a:gd name="connsiteX78" fmla="*/ 2165356 w 2279661"/>
                  <a:gd name="connsiteY78" fmla="*/ 1885950 h 2257425"/>
                  <a:gd name="connsiteX79" fmla="*/ 2174881 w 2279661"/>
                  <a:gd name="connsiteY79" fmla="*/ 1857375 h 2257425"/>
                  <a:gd name="connsiteX80" fmla="*/ 2184406 w 2279661"/>
                  <a:gd name="connsiteY80" fmla="*/ 1814513 h 2257425"/>
                  <a:gd name="connsiteX81" fmla="*/ 2189168 w 2279661"/>
                  <a:gd name="connsiteY81" fmla="*/ 1743075 h 2257425"/>
                  <a:gd name="connsiteX82" fmla="*/ 2193931 w 2279661"/>
                  <a:gd name="connsiteY82" fmla="*/ 1709738 h 2257425"/>
                  <a:gd name="connsiteX83" fmla="*/ 2208218 w 2279661"/>
                  <a:gd name="connsiteY83" fmla="*/ 1547813 h 2257425"/>
                  <a:gd name="connsiteX84" fmla="*/ 2203456 w 2279661"/>
                  <a:gd name="connsiteY84" fmla="*/ 1504950 h 2257425"/>
                  <a:gd name="connsiteX85" fmla="*/ 2203456 w 2279661"/>
                  <a:gd name="connsiteY85" fmla="*/ 1419225 h 2257425"/>
                  <a:gd name="connsiteX86" fmla="*/ 2198693 w 2279661"/>
                  <a:gd name="connsiteY86" fmla="*/ 1285875 h 2257425"/>
                  <a:gd name="connsiteX87" fmla="*/ 2193931 w 2279661"/>
                  <a:gd name="connsiteY87" fmla="*/ 1266825 h 2257425"/>
                  <a:gd name="connsiteX88" fmla="*/ 2184406 w 2279661"/>
                  <a:gd name="connsiteY88" fmla="*/ 1200150 h 2257425"/>
                  <a:gd name="connsiteX89" fmla="*/ 2179643 w 2279661"/>
                  <a:gd name="connsiteY89" fmla="*/ 933450 h 2257425"/>
                  <a:gd name="connsiteX90" fmla="*/ 2174881 w 2279661"/>
                  <a:gd name="connsiteY90" fmla="*/ 914400 h 2257425"/>
                  <a:gd name="connsiteX91" fmla="*/ 2184406 w 2279661"/>
                  <a:gd name="connsiteY91" fmla="*/ 676275 h 2257425"/>
                  <a:gd name="connsiteX92" fmla="*/ 2193931 w 2279661"/>
                  <a:gd name="connsiteY92" fmla="*/ 538163 h 2257425"/>
                  <a:gd name="connsiteX93" fmla="*/ 2198693 w 2279661"/>
                  <a:gd name="connsiteY93" fmla="*/ 500063 h 2257425"/>
                  <a:gd name="connsiteX94" fmla="*/ 2212981 w 2279661"/>
                  <a:gd name="connsiteY94" fmla="*/ 452438 h 2257425"/>
                  <a:gd name="connsiteX95" fmla="*/ 2227268 w 2279661"/>
                  <a:gd name="connsiteY95" fmla="*/ 381000 h 2257425"/>
                  <a:gd name="connsiteX96" fmla="*/ 2232031 w 2279661"/>
                  <a:gd name="connsiteY96" fmla="*/ 366713 h 2257425"/>
                  <a:gd name="connsiteX97" fmla="*/ 2241556 w 2279661"/>
                  <a:gd name="connsiteY97" fmla="*/ 352425 h 2257425"/>
                  <a:gd name="connsiteX98" fmla="*/ 2246318 w 2279661"/>
                  <a:gd name="connsiteY98" fmla="*/ 338138 h 2257425"/>
                  <a:gd name="connsiteX99" fmla="*/ 2255843 w 2279661"/>
                  <a:gd name="connsiteY99" fmla="*/ 295275 h 2257425"/>
                  <a:gd name="connsiteX100" fmla="*/ 2260606 w 2279661"/>
                  <a:gd name="connsiteY100" fmla="*/ 280988 h 2257425"/>
                  <a:gd name="connsiteX101" fmla="*/ 2265368 w 2279661"/>
                  <a:gd name="connsiteY101" fmla="*/ 257175 h 2257425"/>
                  <a:gd name="connsiteX102" fmla="*/ 2274893 w 2279661"/>
                  <a:gd name="connsiteY102" fmla="*/ 214313 h 2257425"/>
                  <a:gd name="connsiteX103" fmla="*/ 2274893 w 2279661"/>
                  <a:gd name="connsiteY103" fmla="*/ 100013 h 2257425"/>
                  <a:gd name="connsiteX104" fmla="*/ 2265368 w 2279661"/>
                  <a:gd name="connsiteY104" fmla="*/ 66675 h 2257425"/>
                  <a:gd name="connsiteX105" fmla="*/ 2251081 w 2279661"/>
                  <a:gd name="connsiteY105" fmla="*/ 52388 h 2257425"/>
                  <a:gd name="connsiteX106" fmla="*/ 2212981 w 2279661"/>
                  <a:gd name="connsiteY106" fmla="*/ 19050 h 2257425"/>
                  <a:gd name="connsiteX107" fmla="*/ 2198693 w 2279661"/>
                  <a:gd name="connsiteY107" fmla="*/ 9525 h 2257425"/>
                  <a:gd name="connsiteX108" fmla="*/ 2184406 w 2279661"/>
                  <a:gd name="connsiteY108" fmla="*/ 0 h 2257425"/>
                  <a:gd name="connsiteX109" fmla="*/ 2136781 w 2279661"/>
                  <a:gd name="connsiteY109" fmla="*/ 4763 h 2257425"/>
                  <a:gd name="connsiteX110" fmla="*/ 2122493 w 2279661"/>
                  <a:gd name="connsiteY110" fmla="*/ 9525 h 2257425"/>
                  <a:gd name="connsiteX111" fmla="*/ 2112968 w 2279661"/>
                  <a:gd name="connsiteY111" fmla="*/ 23813 h 2257425"/>
                  <a:gd name="connsiteX112" fmla="*/ 2070106 w 2279661"/>
                  <a:gd name="connsiteY112" fmla="*/ 47625 h 2257425"/>
                  <a:gd name="connsiteX113" fmla="*/ 2055818 w 2279661"/>
                  <a:gd name="connsiteY113" fmla="*/ 57150 h 2257425"/>
                  <a:gd name="connsiteX114" fmla="*/ 2032006 w 2279661"/>
                  <a:gd name="connsiteY114" fmla="*/ 61913 h 2257425"/>
                  <a:gd name="connsiteX115" fmla="*/ 2003431 w 2279661"/>
                  <a:gd name="connsiteY115" fmla="*/ 71438 h 2257425"/>
                  <a:gd name="connsiteX116" fmla="*/ 1989143 w 2279661"/>
                  <a:gd name="connsiteY116" fmla="*/ 76200 h 2257425"/>
                  <a:gd name="connsiteX117" fmla="*/ 1974856 w 2279661"/>
                  <a:gd name="connsiteY117" fmla="*/ 80963 h 2257425"/>
                  <a:gd name="connsiteX118" fmla="*/ 1955806 w 2279661"/>
                  <a:gd name="connsiteY118" fmla="*/ 85725 h 2257425"/>
                  <a:gd name="connsiteX119" fmla="*/ 1927231 w 2279661"/>
                  <a:gd name="connsiteY119" fmla="*/ 95250 h 2257425"/>
                  <a:gd name="connsiteX120" fmla="*/ 1912943 w 2279661"/>
                  <a:gd name="connsiteY120" fmla="*/ 100013 h 2257425"/>
                  <a:gd name="connsiteX121" fmla="*/ 1893893 w 2279661"/>
                  <a:gd name="connsiteY121" fmla="*/ 104775 h 2257425"/>
                  <a:gd name="connsiteX122" fmla="*/ 1855793 w 2279661"/>
                  <a:gd name="connsiteY122" fmla="*/ 119063 h 2257425"/>
                  <a:gd name="connsiteX123" fmla="*/ 1817693 w 2279661"/>
                  <a:gd name="connsiteY123" fmla="*/ 138113 h 2257425"/>
                  <a:gd name="connsiteX124" fmla="*/ 1803406 w 2279661"/>
                  <a:gd name="connsiteY124" fmla="*/ 142875 h 2257425"/>
                  <a:gd name="connsiteX125" fmla="*/ 1746256 w 2279661"/>
                  <a:gd name="connsiteY125" fmla="*/ 152400 h 2257425"/>
                  <a:gd name="connsiteX126" fmla="*/ 1731968 w 2279661"/>
                  <a:gd name="connsiteY126" fmla="*/ 157163 h 2257425"/>
                  <a:gd name="connsiteX127" fmla="*/ 1693868 w 2279661"/>
                  <a:gd name="connsiteY127" fmla="*/ 166688 h 2257425"/>
                  <a:gd name="connsiteX128" fmla="*/ 1655768 w 2279661"/>
                  <a:gd name="connsiteY128" fmla="*/ 185738 h 2257425"/>
                  <a:gd name="connsiteX129" fmla="*/ 1641481 w 2279661"/>
                  <a:gd name="connsiteY129" fmla="*/ 195263 h 2257425"/>
                  <a:gd name="connsiteX130" fmla="*/ 1622431 w 2279661"/>
                  <a:gd name="connsiteY130" fmla="*/ 209550 h 2257425"/>
                  <a:gd name="connsiteX131" fmla="*/ 1603381 w 2279661"/>
                  <a:gd name="connsiteY131" fmla="*/ 219075 h 2257425"/>
                  <a:gd name="connsiteX132" fmla="*/ 1574806 w 2279661"/>
                  <a:gd name="connsiteY132" fmla="*/ 233363 h 2257425"/>
                  <a:gd name="connsiteX133" fmla="*/ 1560518 w 2279661"/>
                  <a:gd name="connsiteY133" fmla="*/ 252413 h 2257425"/>
                  <a:gd name="connsiteX134" fmla="*/ 1512893 w 2279661"/>
                  <a:gd name="connsiteY134" fmla="*/ 280988 h 2257425"/>
                  <a:gd name="connsiteX135" fmla="*/ 1498606 w 2279661"/>
                  <a:gd name="connsiteY135" fmla="*/ 295275 h 2257425"/>
                  <a:gd name="connsiteX136" fmla="*/ 1479556 w 2279661"/>
                  <a:gd name="connsiteY136" fmla="*/ 309563 h 2257425"/>
                  <a:gd name="connsiteX137" fmla="*/ 1465268 w 2279661"/>
                  <a:gd name="connsiteY137" fmla="*/ 328613 h 2257425"/>
                  <a:gd name="connsiteX138" fmla="*/ 1450981 w 2279661"/>
                  <a:gd name="connsiteY138" fmla="*/ 338138 h 2257425"/>
                  <a:gd name="connsiteX139" fmla="*/ 1417643 w 2279661"/>
                  <a:gd name="connsiteY139" fmla="*/ 366713 h 2257425"/>
                  <a:gd name="connsiteX140" fmla="*/ 1393831 w 2279661"/>
                  <a:gd name="connsiteY140" fmla="*/ 390525 h 2257425"/>
                  <a:gd name="connsiteX141" fmla="*/ 1379543 w 2279661"/>
                  <a:gd name="connsiteY141" fmla="*/ 409575 h 2257425"/>
                  <a:gd name="connsiteX142" fmla="*/ 1350968 w 2279661"/>
                  <a:gd name="connsiteY142" fmla="*/ 433388 h 2257425"/>
                  <a:gd name="connsiteX143" fmla="*/ 1336681 w 2279661"/>
                  <a:gd name="connsiteY143" fmla="*/ 438150 h 2257425"/>
                  <a:gd name="connsiteX144" fmla="*/ 1303343 w 2279661"/>
                  <a:gd name="connsiteY144" fmla="*/ 466725 h 2257425"/>
                  <a:gd name="connsiteX145" fmla="*/ 1274768 w 2279661"/>
                  <a:gd name="connsiteY145" fmla="*/ 500063 h 2257425"/>
                  <a:gd name="connsiteX146" fmla="*/ 1260481 w 2279661"/>
                  <a:gd name="connsiteY146" fmla="*/ 509588 h 2257425"/>
                  <a:gd name="connsiteX147" fmla="*/ 1241431 w 2279661"/>
                  <a:gd name="connsiteY147" fmla="*/ 523875 h 2257425"/>
                  <a:gd name="connsiteX148" fmla="*/ 1212856 w 2279661"/>
                  <a:gd name="connsiteY148" fmla="*/ 547688 h 2257425"/>
                  <a:gd name="connsiteX149" fmla="*/ 1174756 w 2279661"/>
                  <a:gd name="connsiteY149" fmla="*/ 600075 h 2257425"/>
                  <a:gd name="connsiteX150" fmla="*/ 1136656 w 2279661"/>
                  <a:gd name="connsiteY150" fmla="*/ 623888 h 2257425"/>
                  <a:gd name="connsiteX151" fmla="*/ 1117606 w 2279661"/>
                  <a:gd name="connsiteY151" fmla="*/ 652463 h 2257425"/>
                  <a:gd name="connsiteX152" fmla="*/ 1108081 w 2279661"/>
                  <a:gd name="connsiteY152" fmla="*/ 671513 h 2257425"/>
                  <a:gd name="connsiteX153" fmla="*/ 1093793 w 2279661"/>
                  <a:gd name="connsiteY153" fmla="*/ 685800 h 2257425"/>
                  <a:gd name="connsiteX154" fmla="*/ 1079506 w 2279661"/>
                  <a:gd name="connsiteY154" fmla="*/ 704850 h 2257425"/>
                  <a:gd name="connsiteX155" fmla="*/ 1065218 w 2279661"/>
                  <a:gd name="connsiteY155" fmla="*/ 719138 h 2257425"/>
                  <a:gd name="connsiteX156" fmla="*/ 1036643 w 2279661"/>
                  <a:gd name="connsiteY156" fmla="*/ 747713 h 2257425"/>
                  <a:gd name="connsiteX157" fmla="*/ 1022356 w 2279661"/>
                  <a:gd name="connsiteY157" fmla="*/ 766763 h 2257425"/>
                  <a:gd name="connsiteX158" fmla="*/ 1012831 w 2279661"/>
                  <a:gd name="connsiteY158" fmla="*/ 785813 h 2257425"/>
                  <a:gd name="connsiteX159" fmla="*/ 946156 w 2279661"/>
                  <a:gd name="connsiteY159" fmla="*/ 842963 h 2257425"/>
                  <a:gd name="connsiteX160" fmla="*/ 922343 w 2279661"/>
                  <a:gd name="connsiteY160" fmla="*/ 881063 h 2257425"/>
                  <a:gd name="connsiteX161" fmla="*/ 898531 w 2279661"/>
                  <a:gd name="connsiteY161" fmla="*/ 914400 h 2257425"/>
                  <a:gd name="connsiteX162" fmla="*/ 879481 w 2279661"/>
                  <a:gd name="connsiteY162" fmla="*/ 947738 h 2257425"/>
                  <a:gd name="connsiteX163" fmla="*/ 865193 w 2279661"/>
                  <a:gd name="connsiteY163" fmla="*/ 962025 h 2257425"/>
                  <a:gd name="connsiteX164" fmla="*/ 846143 w 2279661"/>
                  <a:gd name="connsiteY164" fmla="*/ 990600 h 2257425"/>
                  <a:gd name="connsiteX165" fmla="*/ 836618 w 2279661"/>
                  <a:gd name="connsiteY165" fmla="*/ 1023938 h 2257425"/>
                  <a:gd name="connsiteX166" fmla="*/ 822331 w 2279661"/>
                  <a:gd name="connsiteY166" fmla="*/ 1052513 h 2257425"/>
                  <a:gd name="connsiteX167" fmla="*/ 817568 w 2279661"/>
                  <a:gd name="connsiteY167" fmla="*/ 1066800 h 2257425"/>
                  <a:gd name="connsiteX168" fmla="*/ 808043 w 2279661"/>
                  <a:gd name="connsiteY168" fmla="*/ 1123950 h 2257425"/>
                  <a:gd name="connsiteX169" fmla="*/ 793756 w 2279661"/>
                  <a:gd name="connsiteY169" fmla="*/ 1157288 h 2257425"/>
                  <a:gd name="connsiteX170" fmla="*/ 788993 w 2279661"/>
                  <a:gd name="connsiteY170" fmla="*/ 1171575 h 2257425"/>
                  <a:gd name="connsiteX171" fmla="*/ 779468 w 2279661"/>
                  <a:gd name="connsiteY171" fmla="*/ 1209675 h 2257425"/>
                  <a:gd name="connsiteX172" fmla="*/ 774706 w 2279661"/>
                  <a:gd name="connsiteY172" fmla="*/ 1233488 h 2257425"/>
                  <a:gd name="connsiteX173" fmla="*/ 765181 w 2279661"/>
                  <a:gd name="connsiteY17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22281 w 2279661"/>
                  <a:gd name="connsiteY11" fmla="*/ 1343025 h 2257425"/>
                  <a:gd name="connsiteX12" fmla="*/ 388943 w 2279661"/>
                  <a:gd name="connsiteY12" fmla="*/ 1376363 h 2257425"/>
                  <a:gd name="connsiteX13" fmla="*/ 341318 w 2279661"/>
                  <a:gd name="connsiteY13" fmla="*/ 1423988 h 2257425"/>
                  <a:gd name="connsiteX14" fmla="*/ 298456 w 2279661"/>
                  <a:gd name="connsiteY14" fmla="*/ 1447800 h 2257425"/>
                  <a:gd name="connsiteX15" fmla="*/ 241306 w 2279661"/>
                  <a:gd name="connsiteY15" fmla="*/ 1476375 h 2257425"/>
                  <a:gd name="connsiteX16" fmla="*/ 212731 w 2279661"/>
                  <a:gd name="connsiteY16" fmla="*/ 1490663 h 2257425"/>
                  <a:gd name="connsiteX17" fmla="*/ 184156 w 2279661"/>
                  <a:gd name="connsiteY17" fmla="*/ 1509713 h 2257425"/>
                  <a:gd name="connsiteX18" fmla="*/ 122243 w 2279661"/>
                  <a:gd name="connsiteY18" fmla="*/ 1533525 h 2257425"/>
                  <a:gd name="connsiteX19" fmla="*/ 46043 w 2279661"/>
                  <a:gd name="connsiteY19" fmla="*/ 1543050 h 2257425"/>
                  <a:gd name="connsiteX20" fmla="*/ 3181 w 2279661"/>
                  <a:gd name="connsiteY20" fmla="*/ 1595438 h 2257425"/>
                  <a:gd name="connsiteX21" fmla="*/ 7943 w 2279661"/>
                  <a:gd name="connsiteY21" fmla="*/ 1662113 h 2257425"/>
                  <a:gd name="connsiteX22" fmla="*/ 46043 w 2279661"/>
                  <a:gd name="connsiteY22" fmla="*/ 1719263 h 2257425"/>
                  <a:gd name="connsiteX23" fmla="*/ 74618 w 2279661"/>
                  <a:gd name="connsiteY23" fmla="*/ 1738313 h 2257425"/>
                  <a:gd name="connsiteX24" fmla="*/ 117481 w 2279661"/>
                  <a:gd name="connsiteY24" fmla="*/ 1762125 h 2257425"/>
                  <a:gd name="connsiteX25" fmla="*/ 146056 w 2279661"/>
                  <a:gd name="connsiteY25" fmla="*/ 1776413 h 2257425"/>
                  <a:gd name="connsiteX26" fmla="*/ 207968 w 2279661"/>
                  <a:gd name="connsiteY26" fmla="*/ 1814513 h 2257425"/>
                  <a:gd name="connsiteX27" fmla="*/ 265118 w 2279661"/>
                  <a:gd name="connsiteY27" fmla="*/ 1838325 h 2257425"/>
                  <a:gd name="connsiteX28" fmla="*/ 303218 w 2279661"/>
                  <a:gd name="connsiteY28" fmla="*/ 1857375 h 2257425"/>
                  <a:gd name="connsiteX29" fmla="*/ 346081 w 2279661"/>
                  <a:gd name="connsiteY29" fmla="*/ 1881188 h 2257425"/>
                  <a:gd name="connsiteX30" fmla="*/ 393706 w 2279661"/>
                  <a:gd name="connsiteY30" fmla="*/ 1900238 h 2257425"/>
                  <a:gd name="connsiteX31" fmla="*/ 427043 w 2279661"/>
                  <a:gd name="connsiteY31" fmla="*/ 1909763 h 2257425"/>
                  <a:gd name="connsiteX32" fmla="*/ 455618 w 2279661"/>
                  <a:gd name="connsiteY32" fmla="*/ 1919288 h 2257425"/>
                  <a:gd name="connsiteX33" fmla="*/ 503243 w 2279661"/>
                  <a:gd name="connsiteY33" fmla="*/ 1943100 h 2257425"/>
                  <a:gd name="connsiteX34" fmla="*/ 517531 w 2279661"/>
                  <a:gd name="connsiteY34" fmla="*/ 1952625 h 2257425"/>
                  <a:gd name="connsiteX35" fmla="*/ 569918 w 2279661"/>
                  <a:gd name="connsiteY35" fmla="*/ 1971675 h 2257425"/>
                  <a:gd name="connsiteX36" fmla="*/ 622306 w 2279661"/>
                  <a:gd name="connsiteY36" fmla="*/ 1990725 h 2257425"/>
                  <a:gd name="connsiteX37" fmla="*/ 660406 w 2279661"/>
                  <a:gd name="connsiteY37" fmla="*/ 2009775 h 2257425"/>
                  <a:gd name="connsiteX38" fmla="*/ 688981 w 2279661"/>
                  <a:gd name="connsiteY38" fmla="*/ 2019300 h 2257425"/>
                  <a:gd name="connsiteX39" fmla="*/ 722318 w 2279661"/>
                  <a:gd name="connsiteY39" fmla="*/ 2033588 h 2257425"/>
                  <a:gd name="connsiteX40" fmla="*/ 779468 w 2279661"/>
                  <a:gd name="connsiteY40" fmla="*/ 2057400 h 2257425"/>
                  <a:gd name="connsiteX41" fmla="*/ 827093 w 2279661"/>
                  <a:gd name="connsiteY41" fmla="*/ 2076450 h 2257425"/>
                  <a:gd name="connsiteX42" fmla="*/ 855668 w 2279661"/>
                  <a:gd name="connsiteY42" fmla="*/ 2085975 h 2257425"/>
                  <a:gd name="connsiteX43" fmla="*/ 874718 w 2279661"/>
                  <a:gd name="connsiteY43" fmla="*/ 2090738 h 2257425"/>
                  <a:gd name="connsiteX44" fmla="*/ 917581 w 2279661"/>
                  <a:gd name="connsiteY44" fmla="*/ 2105025 h 2257425"/>
                  <a:gd name="connsiteX45" fmla="*/ 931868 w 2279661"/>
                  <a:gd name="connsiteY45" fmla="*/ 2109788 h 2257425"/>
                  <a:gd name="connsiteX46" fmla="*/ 965206 w 2279661"/>
                  <a:gd name="connsiteY46" fmla="*/ 2119313 h 2257425"/>
                  <a:gd name="connsiteX47" fmla="*/ 1012831 w 2279661"/>
                  <a:gd name="connsiteY47" fmla="*/ 2128838 h 2257425"/>
                  <a:gd name="connsiteX48" fmla="*/ 1031881 w 2279661"/>
                  <a:gd name="connsiteY48" fmla="*/ 2133600 h 2257425"/>
                  <a:gd name="connsiteX49" fmla="*/ 1060456 w 2279661"/>
                  <a:gd name="connsiteY49" fmla="*/ 2143125 h 2257425"/>
                  <a:gd name="connsiteX50" fmla="*/ 1108081 w 2279661"/>
                  <a:gd name="connsiteY50" fmla="*/ 2152650 h 2257425"/>
                  <a:gd name="connsiteX51" fmla="*/ 1141418 w 2279661"/>
                  <a:gd name="connsiteY51" fmla="*/ 2162175 h 2257425"/>
                  <a:gd name="connsiteX52" fmla="*/ 1174756 w 2279661"/>
                  <a:gd name="connsiteY52" fmla="*/ 2171700 h 2257425"/>
                  <a:gd name="connsiteX53" fmla="*/ 1255718 w 2279661"/>
                  <a:gd name="connsiteY53" fmla="*/ 2185988 h 2257425"/>
                  <a:gd name="connsiteX54" fmla="*/ 1331918 w 2279661"/>
                  <a:gd name="connsiteY54" fmla="*/ 2205038 h 2257425"/>
                  <a:gd name="connsiteX55" fmla="*/ 1379543 w 2279661"/>
                  <a:gd name="connsiteY55" fmla="*/ 2219325 h 2257425"/>
                  <a:gd name="connsiteX56" fmla="*/ 1460506 w 2279661"/>
                  <a:gd name="connsiteY56" fmla="*/ 2233613 h 2257425"/>
                  <a:gd name="connsiteX57" fmla="*/ 1612906 w 2279661"/>
                  <a:gd name="connsiteY57" fmla="*/ 2257425 h 2257425"/>
                  <a:gd name="connsiteX58" fmla="*/ 1717681 w 2279661"/>
                  <a:gd name="connsiteY58" fmla="*/ 2252663 h 2257425"/>
                  <a:gd name="connsiteX59" fmla="*/ 1731968 w 2279661"/>
                  <a:gd name="connsiteY59" fmla="*/ 2247900 h 2257425"/>
                  <a:gd name="connsiteX60" fmla="*/ 1765306 w 2279661"/>
                  <a:gd name="connsiteY60" fmla="*/ 2238375 h 2257425"/>
                  <a:gd name="connsiteX61" fmla="*/ 1793881 w 2279661"/>
                  <a:gd name="connsiteY61" fmla="*/ 2219325 h 2257425"/>
                  <a:gd name="connsiteX62" fmla="*/ 1822456 w 2279661"/>
                  <a:gd name="connsiteY62" fmla="*/ 2209800 h 2257425"/>
                  <a:gd name="connsiteX63" fmla="*/ 1851031 w 2279661"/>
                  <a:gd name="connsiteY63" fmla="*/ 2190750 h 2257425"/>
                  <a:gd name="connsiteX64" fmla="*/ 1865318 w 2279661"/>
                  <a:gd name="connsiteY64" fmla="*/ 2181225 h 2257425"/>
                  <a:gd name="connsiteX65" fmla="*/ 1879606 w 2279661"/>
                  <a:gd name="connsiteY65" fmla="*/ 2176463 h 2257425"/>
                  <a:gd name="connsiteX66" fmla="*/ 1893893 w 2279661"/>
                  <a:gd name="connsiteY66" fmla="*/ 2162175 h 2257425"/>
                  <a:gd name="connsiteX67" fmla="*/ 1936756 w 2279661"/>
                  <a:gd name="connsiteY67" fmla="*/ 2133600 h 2257425"/>
                  <a:gd name="connsiteX68" fmla="*/ 1974856 w 2279661"/>
                  <a:gd name="connsiteY68" fmla="*/ 2105025 h 2257425"/>
                  <a:gd name="connsiteX69" fmla="*/ 1989143 w 2279661"/>
                  <a:gd name="connsiteY69" fmla="*/ 2095500 h 2257425"/>
                  <a:gd name="connsiteX70" fmla="*/ 2003431 w 2279661"/>
                  <a:gd name="connsiteY70" fmla="*/ 2090738 h 2257425"/>
                  <a:gd name="connsiteX71" fmla="*/ 2032006 w 2279661"/>
                  <a:gd name="connsiteY71" fmla="*/ 2066925 h 2257425"/>
                  <a:gd name="connsiteX72" fmla="*/ 2079631 w 2279661"/>
                  <a:gd name="connsiteY72" fmla="*/ 2033588 h 2257425"/>
                  <a:gd name="connsiteX73" fmla="*/ 2108206 w 2279661"/>
                  <a:gd name="connsiteY73" fmla="*/ 2005013 h 2257425"/>
                  <a:gd name="connsiteX74" fmla="*/ 2117731 w 2279661"/>
                  <a:gd name="connsiteY74" fmla="*/ 1985963 h 2257425"/>
                  <a:gd name="connsiteX75" fmla="*/ 2127256 w 2279661"/>
                  <a:gd name="connsiteY75" fmla="*/ 1971675 h 2257425"/>
                  <a:gd name="connsiteX76" fmla="*/ 2146306 w 2279661"/>
                  <a:gd name="connsiteY76" fmla="*/ 1928813 h 2257425"/>
                  <a:gd name="connsiteX77" fmla="*/ 2165356 w 2279661"/>
                  <a:gd name="connsiteY77" fmla="*/ 1885950 h 2257425"/>
                  <a:gd name="connsiteX78" fmla="*/ 2174881 w 2279661"/>
                  <a:gd name="connsiteY78" fmla="*/ 1857375 h 2257425"/>
                  <a:gd name="connsiteX79" fmla="*/ 2184406 w 2279661"/>
                  <a:gd name="connsiteY79" fmla="*/ 1814513 h 2257425"/>
                  <a:gd name="connsiteX80" fmla="*/ 2189168 w 2279661"/>
                  <a:gd name="connsiteY80" fmla="*/ 1743075 h 2257425"/>
                  <a:gd name="connsiteX81" fmla="*/ 2193931 w 2279661"/>
                  <a:gd name="connsiteY81" fmla="*/ 1709738 h 2257425"/>
                  <a:gd name="connsiteX82" fmla="*/ 2208218 w 2279661"/>
                  <a:gd name="connsiteY82" fmla="*/ 1547813 h 2257425"/>
                  <a:gd name="connsiteX83" fmla="*/ 2203456 w 2279661"/>
                  <a:gd name="connsiteY83" fmla="*/ 1504950 h 2257425"/>
                  <a:gd name="connsiteX84" fmla="*/ 2203456 w 2279661"/>
                  <a:gd name="connsiteY84" fmla="*/ 1419225 h 2257425"/>
                  <a:gd name="connsiteX85" fmla="*/ 2198693 w 2279661"/>
                  <a:gd name="connsiteY85" fmla="*/ 1285875 h 2257425"/>
                  <a:gd name="connsiteX86" fmla="*/ 2193931 w 2279661"/>
                  <a:gd name="connsiteY86" fmla="*/ 1266825 h 2257425"/>
                  <a:gd name="connsiteX87" fmla="*/ 2184406 w 2279661"/>
                  <a:gd name="connsiteY87" fmla="*/ 1200150 h 2257425"/>
                  <a:gd name="connsiteX88" fmla="*/ 2179643 w 2279661"/>
                  <a:gd name="connsiteY88" fmla="*/ 933450 h 2257425"/>
                  <a:gd name="connsiteX89" fmla="*/ 2174881 w 2279661"/>
                  <a:gd name="connsiteY89" fmla="*/ 914400 h 2257425"/>
                  <a:gd name="connsiteX90" fmla="*/ 2184406 w 2279661"/>
                  <a:gd name="connsiteY90" fmla="*/ 676275 h 2257425"/>
                  <a:gd name="connsiteX91" fmla="*/ 2193931 w 2279661"/>
                  <a:gd name="connsiteY91" fmla="*/ 538163 h 2257425"/>
                  <a:gd name="connsiteX92" fmla="*/ 2198693 w 2279661"/>
                  <a:gd name="connsiteY92" fmla="*/ 500063 h 2257425"/>
                  <a:gd name="connsiteX93" fmla="*/ 2212981 w 2279661"/>
                  <a:gd name="connsiteY93" fmla="*/ 452438 h 2257425"/>
                  <a:gd name="connsiteX94" fmla="*/ 2227268 w 2279661"/>
                  <a:gd name="connsiteY94" fmla="*/ 381000 h 2257425"/>
                  <a:gd name="connsiteX95" fmla="*/ 2232031 w 2279661"/>
                  <a:gd name="connsiteY95" fmla="*/ 366713 h 2257425"/>
                  <a:gd name="connsiteX96" fmla="*/ 2241556 w 2279661"/>
                  <a:gd name="connsiteY96" fmla="*/ 352425 h 2257425"/>
                  <a:gd name="connsiteX97" fmla="*/ 2246318 w 2279661"/>
                  <a:gd name="connsiteY97" fmla="*/ 338138 h 2257425"/>
                  <a:gd name="connsiteX98" fmla="*/ 2255843 w 2279661"/>
                  <a:gd name="connsiteY98" fmla="*/ 295275 h 2257425"/>
                  <a:gd name="connsiteX99" fmla="*/ 2260606 w 2279661"/>
                  <a:gd name="connsiteY99" fmla="*/ 280988 h 2257425"/>
                  <a:gd name="connsiteX100" fmla="*/ 2265368 w 2279661"/>
                  <a:gd name="connsiteY100" fmla="*/ 257175 h 2257425"/>
                  <a:gd name="connsiteX101" fmla="*/ 2274893 w 2279661"/>
                  <a:gd name="connsiteY101" fmla="*/ 214313 h 2257425"/>
                  <a:gd name="connsiteX102" fmla="*/ 2274893 w 2279661"/>
                  <a:gd name="connsiteY102" fmla="*/ 100013 h 2257425"/>
                  <a:gd name="connsiteX103" fmla="*/ 2265368 w 2279661"/>
                  <a:gd name="connsiteY103" fmla="*/ 66675 h 2257425"/>
                  <a:gd name="connsiteX104" fmla="*/ 2251081 w 2279661"/>
                  <a:gd name="connsiteY104" fmla="*/ 52388 h 2257425"/>
                  <a:gd name="connsiteX105" fmla="*/ 2212981 w 2279661"/>
                  <a:gd name="connsiteY105" fmla="*/ 19050 h 2257425"/>
                  <a:gd name="connsiteX106" fmla="*/ 2198693 w 2279661"/>
                  <a:gd name="connsiteY106" fmla="*/ 9525 h 2257425"/>
                  <a:gd name="connsiteX107" fmla="*/ 2184406 w 2279661"/>
                  <a:gd name="connsiteY107" fmla="*/ 0 h 2257425"/>
                  <a:gd name="connsiteX108" fmla="*/ 2136781 w 2279661"/>
                  <a:gd name="connsiteY108" fmla="*/ 4763 h 2257425"/>
                  <a:gd name="connsiteX109" fmla="*/ 2122493 w 2279661"/>
                  <a:gd name="connsiteY109" fmla="*/ 9525 h 2257425"/>
                  <a:gd name="connsiteX110" fmla="*/ 2112968 w 2279661"/>
                  <a:gd name="connsiteY110" fmla="*/ 23813 h 2257425"/>
                  <a:gd name="connsiteX111" fmla="*/ 2070106 w 2279661"/>
                  <a:gd name="connsiteY111" fmla="*/ 47625 h 2257425"/>
                  <a:gd name="connsiteX112" fmla="*/ 2055818 w 2279661"/>
                  <a:gd name="connsiteY112" fmla="*/ 57150 h 2257425"/>
                  <a:gd name="connsiteX113" fmla="*/ 2032006 w 2279661"/>
                  <a:gd name="connsiteY113" fmla="*/ 61913 h 2257425"/>
                  <a:gd name="connsiteX114" fmla="*/ 2003431 w 2279661"/>
                  <a:gd name="connsiteY114" fmla="*/ 71438 h 2257425"/>
                  <a:gd name="connsiteX115" fmla="*/ 1989143 w 2279661"/>
                  <a:gd name="connsiteY115" fmla="*/ 76200 h 2257425"/>
                  <a:gd name="connsiteX116" fmla="*/ 1974856 w 2279661"/>
                  <a:gd name="connsiteY116" fmla="*/ 80963 h 2257425"/>
                  <a:gd name="connsiteX117" fmla="*/ 1955806 w 2279661"/>
                  <a:gd name="connsiteY117" fmla="*/ 85725 h 2257425"/>
                  <a:gd name="connsiteX118" fmla="*/ 1927231 w 2279661"/>
                  <a:gd name="connsiteY118" fmla="*/ 95250 h 2257425"/>
                  <a:gd name="connsiteX119" fmla="*/ 1912943 w 2279661"/>
                  <a:gd name="connsiteY119" fmla="*/ 100013 h 2257425"/>
                  <a:gd name="connsiteX120" fmla="*/ 1893893 w 2279661"/>
                  <a:gd name="connsiteY120" fmla="*/ 104775 h 2257425"/>
                  <a:gd name="connsiteX121" fmla="*/ 1855793 w 2279661"/>
                  <a:gd name="connsiteY121" fmla="*/ 119063 h 2257425"/>
                  <a:gd name="connsiteX122" fmla="*/ 1817693 w 2279661"/>
                  <a:gd name="connsiteY122" fmla="*/ 138113 h 2257425"/>
                  <a:gd name="connsiteX123" fmla="*/ 1803406 w 2279661"/>
                  <a:gd name="connsiteY123" fmla="*/ 142875 h 2257425"/>
                  <a:gd name="connsiteX124" fmla="*/ 1746256 w 2279661"/>
                  <a:gd name="connsiteY124" fmla="*/ 152400 h 2257425"/>
                  <a:gd name="connsiteX125" fmla="*/ 1731968 w 2279661"/>
                  <a:gd name="connsiteY125" fmla="*/ 157163 h 2257425"/>
                  <a:gd name="connsiteX126" fmla="*/ 1693868 w 2279661"/>
                  <a:gd name="connsiteY126" fmla="*/ 166688 h 2257425"/>
                  <a:gd name="connsiteX127" fmla="*/ 1655768 w 2279661"/>
                  <a:gd name="connsiteY127" fmla="*/ 185738 h 2257425"/>
                  <a:gd name="connsiteX128" fmla="*/ 1641481 w 2279661"/>
                  <a:gd name="connsiteY128" fmla="*/ 195263 h 2257425"/>
                  <a:gd name="connsiteX129" fmla="*/ 1622431 w 2279661"/>
                  <a:gd name="connsiteY129" fmla="*/ 209550 h 2257425"/>
                  <a:gd name="connsiteX130" fmla="*/ 1603381 w 2279661"/>
                  <a:gd name="connsiteY130" fmla="*/ 219075 h 2257425"/>
                  <a:gd name="connsiteX131" fmla="*/ 1574806 w 2279661"/>
                  <a:gd name="connsiteY131" fmla="*/ 233363 h 2257425"/>
                  <a:gd name="connsiteX132" fmla="*/ 1560518 w 2279661"/>
                  <a:gd name="connsiteY132" fmla="*/ 252413 h 2257425"/>
                  <a:gd name="connsiteX133" fmla="*/ 1512893 w 2279661"/>
                  <a:gd name="connsiteY133" fmla="*/ 280988 h 2257425"/>
                  <a:gd name="connsiteX134" fmla="*/ 1498606 w 2279661"/>
                  <a:gd name="connsiteY134" fmla="*/ 295275 h 2257425"/>
                  <a:gd name="connsiteX135" fmla="*/ 1479556 w 2279661"/>
                  <a:gd name="connsiteY135" fmla="*/ 309563 h 2257425"/>
                  <a:gd name="connsiteX136" fmla="*/ 1465268 w 2279661"/>
                  <a:gd name="connsiteY136" fmla="*/ 328613 h 2257425"/>
                  <a:gd name="connsiteX137" fmla="*/ 1450981 w 2279661"/>
                  <a:gd name="connsiteY137" fmla="*/ 338138 h 2257425"/>
                  <a:gd name="connsiteX138" fmla="*/ 1417643 w 2279661"/>
                  <a:gd name="connsiteY138" fmla="*/ 366713 h 2257425"/>
                  <a:gd name="connsiteX139" fmla="*/ 1393831 w 2279661"/>
                  <a:gd name="connsiteY139" fmla="*/ 390525 h 2257425"/>
                  <a:gd name="connsiteX140" fmla="*/ 1379543 w 2279661"/>
                  <a:gd name="connsiteY140" fmla="*/ 409575 h 2257425"/>
                  <a:gd name="connsiteX141" fmla="*/ 1350968 w 2279661"/>
                  <a:gd name="connsiteY141" fmla="*/ 433388 h 2257425"/>
                  <a:gd name="connsiteX142" fmla="*/ 1336681 w 2279661"/>
                  <a:gd name="connsiteY142" fmla="*/ 438150 h 2257425"/>
                  <a:gd name="connsiteX143" fmla="*/ 1303343 w 2279661"/>
                  <a:gd name="connsiteY143" fmla="*/ 466725 h 2257425"/>
                  <a:gd name="connsiteX144" fmla="*/ 1274768 w 2279661"/>
                  <a:gd name="connsiteY144" fmla="*/ 500063 h 2257425"/>
                  <a:gd name="connsiteX145" fmla="*/ 1260481 w 2279661"/>
                  <a:gd name="connsiteY145" fmla="*/ 509588 h 2257425"/>
                  <a:gd name="connsiteX146" fmla="*/ 1241431 w 2279661"/>
                  <a:gd name="connsiteY146" fmla="*/ 523875 h 2257425"/>
                  <a:gd name="connsiteX147" fmla="*/ 1212856 w 2279661"/>
                  <a:gd name="connsiteY147" fmla="*/ 547688 h 2257425"/>
                  <a:gd name="connsiteX148" fmla="*/ 1174756 w 2279661"/>
                  <a:gd name="connsiteY148" fmla="*/ 600075 h 2257425"/>
                  <a:gd name="connsiteX149" fmla="*/ 1136656 w 2279661"/>
                  <a:gd name="connsiteY149" fmla="*/ 623888 h 2257425"/>
                  <a:gd name="connsiteX150" fmla="*/ 1117606 w 2279661"/>
                  <a:gd name="connsiteY150" fmla="*/ 652463 h 2257425"/>
                  <a:gd name="connsiteX151" fmla="*/ 1108081 w 2279661"/>
                  <a:gd name="connsiteY151" fmla="*/ 671513 h 2257425"/>
                  <a:gd name="connsiteX152" fmla="*/ 1093793 w 2279661"/>
                  <a:gd name="connsiteY152" fmla="*/ 685800 h 2257425"/>
                  <a:gd name="connsiteX153" fmla="*/ 1079506 w 2279661"/>
                  <a:gd name="connsiteY153" fmla="*/ 704850 h 2257425"/>
                  <a:gd name="connsiteX154" fmla="*/ 1065218 w 2279661"/>
                  <a:gd name="connsiteY154" fmla="*/ 719138 h 2257425"/>
                  <a:gd name="connsiteX155" fmla="*/ 1036643 w 2279661"/>
                  <a:gd name="connsiteY155" fmla="*/ 747713 h 2257425"/>
                  <a:gd name="connsiteX156" fmla="*/ 1022356 w 2279661"/>
                  <a:gd name="connsiteY156" fmla="*/ 766763 h 2257425"/>
                  <a:gd name="connsiteX157" fmla="*/ 1012831 w 2279661"/>
                  <a:gd name="connsiteY157" fmla="*/ 785813 h 2257425"/>
                  <a:gd name="connsiteX158" fmla="*/ 946156 w 2279661"/>
                  <a:gd name="connsiteY158" fmla="*/ 842963 h 2257425"/>
                  <a:gd name="connsiteX159" fmla="*/ 922343 w 2279661"/>
                  <a:gd name="connsiteY159" fmla="*/ 881063 h 2257425"/>
                  <a:gd name="connsiteX160" fmla="*/ 898531 w 2279661"/>
                  <a:gd name="connsiteY160" fmla="*/ 914400 h 2257425"/>
                  <a:gd name="connsiteX161" fmla="*/ 879481 w 2279661"/>
                  <a:gd name="connsiteY161" fmla="*/ 947738 h 2257425"/>
                  <a:gd name="connsiteX162" fmla="*/ 865193 w 2279661"/>
                  <a:gd name="connsiteY162" fmla="*/ 962025 h 2257425"/>
                  <a:gd name="connsiteX163" fmla="*/ 846143 w 2279661"/>
                  <a:gd name="connsiteY163" fmla="*/ 990600 h 2257425"/>
                  <a:gd name="connsiteX164" fmla="*/ 836618 w 2279661"/>
                  <a:gd name="connsiteY164" fmla="*/ 1023938 h 2257425"/>
                  <a:gd name="connsiteX165" fmla="*/ 822331 w 2279661"/>
                  <a:gd name="connsiteY165" fmla="*/ 1052513 h 2257425"/>
                  <a:gd name="connsiteX166" fmla="*/ 817568 w 2279661"/>
                  <a:gd name="connsiteY166" fmla="*/ 1066800 h 2257425"/>
                  <a:gd name="connsiteX167" fmla="*/ 808043 w 2279661"/>
                  <a:gd name="connsiteY167" fmla="*/ 1123950 h 2257425"/>
                  <a:gd name="connsiteX168" fmla="*/ 793756 w 2279661"/>
                  <a:gd name="connsiteY168" fmla="*/ 1157288 h 2257425"/>
                  <a:gd name="connsiteX169" fmla="*/ 788993 w 2279661"/>
                  <a:gd name="connsiteY169" fmla="*/ 1171575 h 2257425"/>
                  <a:gd name="connsiteX170" fmla="*/ 779468 w 2279661"/>
                  <a:gd name="connsiteY170" fmla="*/ 1209675 h 2257425"/>
                  <a:gd name="connsiteX171" fmla="*/ 774706 w 2279661"/>
                  <a:gd name="connsiteY171" fmla="*/ 1233488 h 2257425"/>
                  <a:gd name="connsiteX172" fmla="*/ 765181 w 2279661"/>
                  <a:gd name="connsiteY17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493718 w 2279661"/>
                  <a:gd name="connsiteY6" fmla="*/ 1252538 h 2257425"/>
                  <a:gd name="connsiteX7" fmla="*/ 484193 w 2279661"/>
                  <a:gd name="connsiteY7" fmla="*/ 1266825 h 2257425"/>
                  <a:gd name="connsiteX8" fmla="*/ 465143 w 2279661"/>
                  <a:gd name="connsiteY8" fmla="*/ 1309688 h 2257425"/>
                  <a:gd name="connsiteX9" fmla="*/ 450856 w 2279661"/>
                  <a:gd name="connsiteY9" fmla="*/ 1323975 h 2257425"/>
                  <a:gd name="connsiteX10" fmla="*/ 422281 w 2279661"/>
                  <a:gd name="connsiteY10" fmla="*/ 1343025 h 2257425"/>
                  <a:gd name="connsiteX11" fmla="*/ 388943 w 2279661"/>
                  <a:gd name="connsiteY11" fmla="*/ 1376363 h 2257425"/>
                  <a:gd name="connsiteX12" fmla="*/ 341318 w 2279661"/>
                  <a:gd name="connsiteY12" fmla="*/ 1423988 h 2257425"/>
                  <a:gd name="connsiteX13" fmla="*/ 298456 w 2279661"/>
                  <a:gd name="connsiteY13" fmla="*/ 1447800 h 2257425"/>
                  <a:gd name="connsiteX14" fmla="*/ 241306 w 2279661"/>
                  <a:gd name="connsiteY14" fmla="*/ 1476375 h 2257425"/>
                  <a:gd name="connsiteX15" fmla="*/ 212731 w 2279661"/>
                  <a:gd name="connsiteY15" fmla="*/ 1490663 h 2257425"/>
                  <a:gd name="connsiteX16" fmla="*/ 184156 w 2279661"/>
                  <a:gd name="connsiteY16" fmla="*/ 1509713 h 2257425"/>
                  <a:gd name="connsiteX17" fmla="*/ 122243 w 2279661"/>
                  <a:gd name="connsiteY17" fmla="*/ 1533525 h 2257425"/>
                  <a:gd name="connsiteX18" fmla="*/ 46043 w 2279661"/>
                  <a:gd name="connsiteY18" fmla="*/ 1543050 h 2257425"/>
                  <a:gd name="connsiteX19" fmla="*/ 3181 w 2279661"/>
                  <a:gd name="connsiteY19" fmla="*/ 1595438 h 2257425"/>
                  <a:gd name="connsiteX20" fmla="*/ 7943 w 2279661"/>
                  <a:gd name="connsiteY20" fmla="*/ 1662113 h 2257425"/>
                  <a:gd name="connsiteX21" fmla="*/ 46043 w 2279661"/>
                  <a:gd name="connsiteY21" fmla="*/ 1719263 h 2257425"/>
                  <a:gd name="connsiteX22" fmla="*/ 74618 w 2279661"/>
                  <a:gd name="connsiteY22" fmla="*/ 1738313 h 2257425"/>
                  <a:gd name="connsiteX23" fmla="*/ 117481 w 2279661"/>
                  <a:gd name="connsiteY23" fmla="*/ 1762125 h 2257425"/>
                  <a:gd name="connsiteX24" fmla="*/ 146056 w 2279661"/>
                  <a:gd name="connsiteY24" fmla="*/ 1776413 h 2257425"/>
                  <a:gd name="connsiteX25" fmla="*/ 207968 w 2279661"/>
                  <a:gd name="connsiteY25" fmla="*/ 1814513 h 2257425"/>
                  <a:gd name="connsiteX26" fmla="*/ 265118 w 2279661"/>
                  <a:gd name="connsiteY26" fmla="*/ 1838325 h 2257425"/>
                  <a:gd name="connsiteX27" fmla="*/ 303218 w 2279661"/>
                  <a:gd name="connsiteY27" fmla="*/ 1857375 h 2257425"/>
                  <a:gd name="connsiteX28" fmla="*/ 346081 w 2279661"/>
                  <a:gd name="connsiteY28" fmla="*/ 1881188 h 2257425"/>
                  <a:gd name="connsiteX29" fmla="*/ 393706 w 2279661"/>
                  <a:gd name="connsiteY29" fmla="*/ 1900238 h 2257425"/>
                  <a:gd name="connsiteX30" fmla="*/ 427043 w 2279661"/>
                  <a:gd name="connsiteY30" fmla="*/ 1909763 h 2257425"/>
                  <a:gd name="connsiteX31" fmla="*/ 455618 w 2279661"/>
                  <a:gd name="connsiteY31" fmla="*/ 1919288 h 2257425"/>
                  <a:gd name="connsiteX32" fmla="*/ 503243 w 2279661"/>
                  <a:gd name="connsiteY32" fmla="*/ 1943100 h 2257425"/>
                  <a:gd name="connsiteX33" fmla="*/ 517531 w 2279661"/>
                  <a:gd name="connsiteY33" fmla="*/ 1952625 h 2257425"/>
                  <a:gd name="connsiteX34" fmla="*/ 569918 w 2279661"/>
                  <a:gd name="connsiteY34" fmla="*/ 1971675 h 2257425"/>
                  <a:gd name="connsiteX35" fmla="*/ 622306 w 2279661"/>
                  <a:gd name="connsiteY35" fmla="*/ 1990725 h 2257425"/>
                  <a:gd name="connsiteX36" fmla="*/ 660406 w 2279661"/>
                  <a:gd name="connsiteY36" fmla="*/ 2009775 h 2257425"/>
                  <a:gd name="connsiteX37" fmla="*/ 688981 w 2279661"/>
                  <a:gd name="connsiteY37" fmla="*/ 2019300 h 2257425"/>
                  <a:gd name="connsiteX38" fmla="*/ 722318 w 2279661"/>
                  <a:gd name="connsiteY38" fmla="*/ 2033588 h 2257425"/>
                  <a:gd name="connsiteX39" fmla="*/ 779468 w 2279661"/>
                  <a:gd name="connsiteY39" fmla="*/ 2057400 h 2257425"/>
                  <a:gd name="connsiteX40" fmla="*/ 827093 w 2279661"/>
                  <a:gd name="connsiteY40" fmla="*/ 2076450 h 2257425"/>
                  <a:gd name="connsiteX41" fmla="*/ 855668 w 2279661"/>
                  <a:gd name="connsiteY41" fmla="*/ 2085975 h 2257425"/>
                  <a:gd name="connsiteX42" fmla="*/ 874718 w 2279661"/>
                  <a:gd name="connsiteY42" fmla="*/ 2090738 h 2257425"/>
                  <a:gd name="connsiteX43" fmla="*/ 917581 w 2279661"/>
                  <a:gd name="connsiteY43" fmla="*/ 2105025 h 2257425"/>
                  <a:gd name="connsiteX44" fmla="*/ 931868 w 2279661"/>
                  <a:gd name="connsiteY44" fmla="*/ 2109788 h 2257425"/>
                  <a:gd name="connsiteX45" fmla="*/ 965206 w 2279661"/>
                  <a:gd name="connsiteY45" fmla="*/ 2119313 h 2257425"/>
                  <a:gd name="connsiteX46" fmla="*/ 1012831 w 2279661"/>
                  <a:gd name="connsiteY46" fmla="*/ 2128838 h 2257425"/>
                  <a:gd name="connsiteX47" fmla="*/ 1031881 w 2279661"/>
                  <a:gd name="connsiteY47" fmla="*/ 2133600 h 2257425"/>
                  <a:gd name="connsiteX48" fmla="*/ 1060456 w 2279661"/>
                  <a:gd name="connsiteY48" fmla="*/ 2143125 h 2257425"/>
                  <a:gd name="connsiteX49" fmla="*/ 1108081 w 2279661"/>
                  <a:gd name="connsiteY49" fmla="*/ 2152650 h 2257425"/>
                  <a:gd name="connsiteX50" fmla="*/ 1141418 w 2279661"/>
                  <a:gd name="connsiteY50" fmla="*/ 2162175 h 2257425"/>
                  <a:gd name="connsiteX51" fmla="*/ 1174756 w 2279661"/>
                  <a:gd name="connsiteY51" fmla="*/ 2171700 h 2257425"/>
                  <a:gd name="connsiteX52" fmla="*/ 1255718 w 2279661"/>
                  <a:gd name="connsiteY52" fmla="*/ 2185988 h 2257425"/>
                  <a:gd name="connsiteX53" fmla="*/ 1331918 w 2279661"/>
                  <a:gd name="connsiteY53" fmla="*/ 2205038 h 2257425"/>
                  <a:gd name="connsiteX54" fmla="*/ 1379543 w 2279661"/>
                  <a:gd name="connsiteY54" fmla="*/ 2219325 h 2257425"/>
                  <a:gd name="connsiteX55" fmla="*/ 1460506 w 2279661"/>
                  <a:gd name="connsiteY55" fmla="*/ 2233613 h 2257425"/>
                  <a:gd name="connsiteX56" fmla="*/ 1612906 w 2279661"/>
                  <a:gd name="connsiteY56" fmla="*/ 2257425 h 2257425"/>
                  <a:gd name="connsiteX57" fmla="*/ 1717681 w 2279661"/>
                  <a:gd name="connsiteY57" fmla="*/ 2252663 h 2257425"/>
                  <a:gd name="connsiteX58" fmla="*/ 1731968 w 2279661"/>
                  <a:gd name="connsiteY58" fmla="*/ 2247900 h 2257425"/>
                  <a:gd name="connsiteX59" fmla="*/ 1765306 w 2279661"/>
                  <a:gd name="connsiteY59" fmla="*/ 2238375 h 2257425"/>
                  <a:gd name="connsiteX60" fmla="*/ 1793881 w 2279661"/>
                  <a:gd name="connsiteY60" fmla="*/ 2219325 h 2257425"/>
                  <a:gd name="connsiteX61" fmla="*/ 1822456 w 2279661"/>
                  <a:gd name="connsiteY61" fmla="*/ 2209800 h 2257425"/>
                  <a:gd name="connsiteX62" fmla="*/ 1851031 w 2279661"/>
                  <a:gd name="connsiteY62" fmla="*/ 2190750 h 2257425"/>
                  <a:gd name="connsiteX63" fmla="*/ 1865318 w 2279661"/>
                  <a:gd name="connsiteY63" fmla="*/ 2181225 h 2257425"/>
                  <a:gd name="connsiteX64" fmla="*/ 1879606 w 2279661"/>
                  <a:gd name="connsiteY64" fmla="*/ 2176463 h 2257425"/>
                  <a:gd name="connsiteX65" fmla="*/ 1893893 w 2279661"/>
                  <a:gd name="connsiteY65" fmla="*/ 2162175 h 2257425"/>
                  <a:gd name="connsiteX66" fmla="*/ 1936756 w 2279661"/>
                  <a:gd name="connsiteY66" fmla="*/ 2133600 h 2257425"/>
                  <a:gd name="connsiteX67" fmla="*/ 1974856 w 2279661"/>
                  <a:gd name="connsiteY67" fmla="*/ 2105025 h 2257425"/>
                  <a:gd name="connsiteX68" fmla="*/ 1989143 w 2279661"/>
                  <a:gd name="connsiteY68" fmla="*/ 2095500 h 2257425"/>
                  <a:gd name="connsiteX69" fmla="*/ 2003431 w 2279661"/>
                  <a:gd name="connsiteY69" fmla="*/ 2090738 h 2257425"/>
                  <a:gd name="connsiteX70" fmla="*/ 2032006 w 2279661"/>
                  <a:gd name="connsiteY70" fmla="*/ 2066925 h 2257425"/>
                  <a:gd name="connsiteX71" fmla="*/ 2079631 w 2279661"/>
                  <a:gd name="connsiteY71" fmla="*/ 2033588 h 2257425"/>
                  <a:gd name="connsiteX72" fmla="*/ 2108206 w 2279661"/>
                  <a:gd name="connsiteY72" fmla="*/ 2005013 h 2257425"/>
                  <a:gd name="connsiteX73" fmla="*/ 2117731 w 2279661"/>
                  <a:gd name="connsiteY73" fmla="*/ 1985963 h 2257425"/>
                  <a:gd name="connsiteX74" fmla="*/ 2127256 w 2279661"/>
                  <a:gd name="connsiteY74" fmla="*/ 1971675 h 2257425"/>
                  <a:gd name="connsiteX75" fmla="*/ 2146306 w 2279661"/>
                  <a:gd name="connsiteY75" fmla="*/ 1928813 h 2257425"/>
                  <a:gd name="connsiteX76" fmla="*/ 2165356 w 2279661"/>
                  <a:gd name="connsiteY76" fmla="*/ 1885950 h 2257425"/>
                  <a:gd name="connsiteX77" fmla="*/ 2174881 w 2279661"/>
                  <a:gd name="connsiteY77" fmla="*/ 1857375 h 2257425"/>
                  <a:gd name="connsiteX78" fmla="*/ 2184406 w 2279661"/>
                  <a:gd name="connsiteY78" fmla="*/ 1814513 h 2257425"/>
                  <a:gd name="connsiteX79" fmla="*/ 2189168 w 2279661"/>
                  <a:gd name="connsiteY79" fmla="*/ 1743075 h 2257425"/>
                  <a:gd name="connsiteX80" fmla="*/ 2193931 w 2279661"/>
                  <a:gd name="connsiteY80" fmla="*/ 1709738 h 2257425"/>
                  <a:gd name="connsiteX81" fmla="*/ 2208218 w 2279661"/>
                  <a:gd name="connsiteY81" fmla="*/ 1547813 h 2257425"/>
                  <a:gd name="connsiteX82" fmla="*/ 2203456 w 2279661"/>
                  <a:gd name="connsiteY82" fmla="*/ 1504950 h 2257425"/>
                  <a:gd name="connsiteX83" fmla="*/ 2203456 w 2279661"/>
                  <a:gd name="connsiteY83" fmla="*/ 1419225 h 2257425"/>
                  <a:gd name="connsiteX84" fmla="*/ 2198693 w 2279661"/>
                  <a:gd name="connsiteY84" fmla="*/ 1285875 h 2257425"/>
                  <a:gd name="connsiteX85" fmla="*/ 2193931 w 2279661"/>
                  <a:gd name="connsiteY85" fmla="*/ 1266825 h 2257425"/>
                  <a:gd name="connsiteX86" fmla="*/ 2184406 w 2279661"/>
                  <a:gd name="connsiteY86" fmla="*/ 1200150 h 2257425"/>
                  <a:gd name="connsiteX87" fmla="*/ 2179643 w 2279661"/>
                  <a:gd name="connsiteY87" fmla="*/ 933450 h 2257425"/>
                  <a:gd name="connsiteX88" fmla="*/ 2174881 w 2279661"/>
                  <a:gd name="connsiteY88" fmla="*/ 914400 h 2257425"/>
                  <a:gd name="connsiteX89" fmla="*/ 2184406 w 2279661"/>
                  <a:gd name="connsiteY89" fmla="*/ 676275 h 2257425"/>
                  <a:gd name="connsiteX90" fmla="*/ 2193931 w 2279661"/>
                  <a:gd name="connsiteY90" fmla="*/ 538163 h 2257425"/>
                  <a:gd name="connsiteX91" fmla="*/ 2198693 w 2279661"/>
                  <a:gd name="connsiteY91" fmla="*/ 500063 h 2257425"/>
                  <a:gd name="connsiteX92" fmla="*/ 2212981 w 2279661"/>
                  <a:gd name="connsiteY92" fmla="*/ 452438 h 2257425"/>
                  <a:gd name="connsiteX93" fmla="*/ 2227268 w 2279661"/>
                  <a:gd name="connsiteY93" fmla="*/ 381000 h 2257425"/>
                  <a:gd name="connsiteX94" fmla="*/ 2232031 w 2279661"/>
                  <a:gd name="connsiteY94" fmla="*/ 366713 h 2257425"/>
                  <a:gd name="connsiteX95" fmla="*/ 2241556 w 2279661"/>
                  <a:gd name="connsiteY95" fmla="*/ 352425 h 2257425"/>
                  <a:gd name="connsiteX96" fmla="*/ 2246318 w 2279661"/>
                  <a:gd name="connsiteY96" fmla="*/ 338138 h 2257425"/>
                  <a:gd name="connsiteX97" fmla="*/ 2255843 w 2279661"/>
                  <a:gd name="connsiteY97" fmla="*/ 295275 h 2257425"/>
                  <a:gd name="connsiteX98" fmla="*/ 2260606 w 2279661"/>
                  <a:gd name="connsiteY98" fmla="*/ 280988 h 2257425"/>
                  <a:gd name="connsiteX99" fmla="*/ 2265368 w 2279661"/>
                  <a:gd name="connsiteY99" fmla="*/ 257175 h 2257425"/>
                  <a:gd name="connsiteX100" fmla="*/ 2274893 w 2279661"/>
                  <a:gd name="connsiteY100" fmla="*/ 214313 h 2257425"/>
                  <a:gd name="connsiteX101" fmla="*/ 2274893 w 2279661"/>
                  <a:gd name="connsiteY101" fmla="*/ 100013 h 2257425"/>
                  <a:gd name="connsiteX102" fmla="*/ 2265368 w 2279661"/>
                  <a:gd name="connsiteY102" fmla="*/ 66675 h 2257425"/>
                  <a:gd name="connsiteX103" fmla="*/ 2251081 w 2279661"/>
                  <a:gd name="connsiteY103" fmla="*/ 52388 h 2257425"/>
                  <a:gd name="connsiteX104" fmla="*/ 2212981 w 2279661"/>
                  <a:gd name="connsiteY104" fmla="*/ 19050 h 2257425"/>
                  <a:gd name="connsiteX105" fmla="*/ 2198693 w 2279661"/>
                  <a:gd name="connsiteY105" fmla="*/ 9525 h 2257425"/>
                  <a:gd name="connsiteX106" fmla="*/ 2184406 w 2279661"/>
                  <a:gd name="connsiteY106" fmla="*/ 0 h 2257425"/>
                  <a:gd name="connsiteX107" fmla="*/ 2136781 w 2279661"/>
                  <a:gd name="connsiteY107" fmla="*/ 4763 h 2257425"/>
                  <a:gd name="connsiteX108" fmla="*/ 2122493 w 2279661"/>
                  <a:gd name="connsiteY108" fmla="*/ 9525 h 2257425"/>
                  <a:gd name="connsiteX109" fmla="*/ 2112968 w 2279661"/>
                  <a:gd name="connsiteY109" fmla="*/ 23813 h 2257425"/>
                  <a:gd name="connsiteX110" fmla="*/ 2070106 w 2279661"/>
                  <a:gd name="connsiteY110" fmla="*/ 47625 h 2257425"/>
                  <a:gd name="connsiteX111" fmla="*/ 2055818 w 2279661"/>
                  <a:gd name="connsiteY111" fmla="*/ 57150 h 2257425"/>
                  <a:gd name="connsiteX112" fmla="*/ 2032006 w 2279661"/>
                  <a:gd name="connsiteY112" fmla="*/ 61913 h 2257425"/>
                  <a:gd name="connsiteX113" fmla="*/ 2003431 w 2279661"/>
                  <a:gd name="connsiteY113" fmla="*/ 71438 h 2257425"/>
                  <a:gd name="connsiteX114" fmla="*/ 1989143 w 2279661"/>
                  <a:gd name="connsiteY114" fmla="*/ 76200 h 2257425"/>
                  <a:gd name="connsiteX115" fmla="*/ 1974856 w 2279661"/>
                  <a:gd name="connsiteY115" fmla="*/ 80963 h 2257425"/>
                  <a:gd name="connsiteX116" fmla="*/ 1955806 w 2279661"/>
                  <a:gd name="connsiteY116" fmla="*/ 85725 h 2257425"/>
                  <a:gd name="connsiteX117" fmla="*/ 1927231 w 2279661"/>
                  <a:gd name="connsiteY117" fmla="*/ 95250 h 2257425"/>
                  <a:gd name="connsiteX118" fmla="*/ 1912943 w 2279661"/>
                  <a:gd name="connsiteY118" fmla="*/ 100013 h 2257425"/>
                  <a:gd name="connsiteX119" fmla="*/ 1893893 w 2279661"/>
                  <a:gd name="connsiteY119" fmla="*/ 104775 h 2257425"/>
                  <a:gd name="connsiteX120" fmla="*/ 1855793 w 2279661"/>
                  <a:gd name="connsiteY120" fmla="*/ 119063 h 2257425"/>
                  <a:gd name="connsiteX121" fmla="*/ 1817693 w 2279661"/>
                  <a:gd name="connsiteY121" fmla="*/ 138113 h 2257425"/>
                  <a:gd name="connsiteX122" fmla="*/ 1803406 w 2279661"/>
                  <a:gd name="connsiteY122" fmla="*/ 142875 h 2257425"/>
                  <a:gd name="connsiteX123" fmla="*/ 1746256 w 2279661"/>
                  <a:gd name="connsiteY123" fmla="*/ 152400 h 2257425"/>
                  <a:gd name="connsiteX124" fmla="*/ 1731968 w 2279661"/>
                  <a:gd name="connsiteY124" fmla="*/ 157163 h 2257425"/>
                  <a:gd name="connsiteX125" fmla="*/ 1693868 w 2279661"/>
                  <a:gd name="connsiteY125" fmla="*/ 166688 h 2257425"/>
                  <a:gd name="connsiteX126" fmla="*/ 1655768 w 2279661"/>
                  <a:gd name="connsiteY126" fmla="*/ 185738 h 2257425"/>
                  <a:gd name="connsiteX127" fmla="*/ 1641481 w 2279661"/>
                  <a:gd name="connsiteY127" fmla="*/ 195263 h 2257425"/>
                  <a:gd name="connsiteX128" fmla="*/ 1622431 w 2279661"/>
                  <a:gd name="connsiteY128" fmla="*/ 209550 h 2257425"/>
                  <a:gd name="connsiteX129" fmla="*/ 1603381 w 2279661"/>
                  <a:gd name="connsiteY129" fmla="*/ 219075 h 2257425"/>
                  <a:gd name="connsiteX130" fmla="*/ 1574806 w 2279661"/>
                  <a:gd name="connsiteY130" fmla="*/ 233363 h 2257425"/>
                  <a:gd name="connsiteX131" fmla="*/ 1560518 w 2279661"/>
                  <a:gd name="connsiteY131" fmla="*/ 252413 h 2257425"/>
                  <a:gd name="connsiteX132" fmla="*/ 1512893 w 2279661"/>
                  <a:gd name="connsiteY132" fmla="*/ 280988 h 2257425"/>
                  <a:gd name="connsiteX133" fmla="*/ 1498606 w 2279661"/>
                  <a:gd name="connsiteY133" fmla="*/ 295275 h 2257425"/>
                  <a:gd name="connsiteX134" fmla="*/ 1479556 w 2279661"/>
                  <a:gd name="connsiteY134" fmla="*/ 309563 h 2257425"/>
                  <a:gd name="connsiteX135" fmla="*/ 1465268 w 2279661"/>
                  <a:gd name="connsiteY135" fmla="*/ 328613 h 2257425"/>
                  <a:gd name="connsiteX136" fmla="*/ 1450981 w 2279661"/>
                  <a:gd name="connsiteY136" fmla="*/ 338138 h 2257425"/>
                  <a:gd name="connsiteX137" fmla="*/ 1417643 w 2279661"/>
                  <a:gd name="connsiteY137" fmla="*/ 366713 h 2257425"/>
                  <a:gd name="connsiteX138" fmla="*/ 1393831 w 2279661"/>
                  <a:gd name="connsiteY138" fmla="*/ 390525 h 2257425"/>
                  <a:gd name="connsiteX139" fmla="*/ 1379543 w 2279661"/>
                  <a:gd name="connsiteY139" fmla="*/ 409575 h 2257425"/>
                  <a:gd name="connsiteX140" fmla="*/ 1350968 w 2279661"/>
                  <a:gd name="connsiteY140" fmla="*/ 433388 h 2257425"/>
                  <a:gd name="connsiteX141" fmla="*/ 1336681 w 2279661"/>
                  <a:gd name="connsiteY141" fmla="*/ 438150 h 2257425"/>
                  <a:gd name="connsiteX142" fmla="*/ 1303343 w 2279661"/>
                  <a:gd name="connsiteY142" fmla="*/ 466725 h 2257425"/>
                  <a:gd name="connsiteX143" fmla="*/ 1274768 w 2279661"/>
                  <a:gd name="connsiteY143" fmla="*/ 500063 h 2257425"/>
                  <a:gd name="connsiteX144" fmla="*/ 1260481 w 2279661"/>
                  <a:gd name="connsiteY144" fmla="*/ 509588 h 2257425"/>
                  <a:gd name="connsiteX145" fmla="*/ 1241431 w 2279661"/>
                  <a:gd name="connsiteY145" fmla="*/ 523875 h 2257425"/>
                  <a:gd name="connsiteX146" fmla="*/ 1212856 w 2279661"/>
                  <a:gd name="connsiteY146" fmla="*/ 547688 h 2257425"/>
                  <a:gd name="connsiteX147" fmla="*/ 1174756 w 2279661"/>
                  <a:gd name="connsiteY147" fmla="*/ 600075 h 2257425"/>
                  <a:gd name="connsiteX148" fmla="*/ 1136656 w 2279661"/>
                  <a:gd name="connsiteY148" fmla="*/ 623888 h 2257425"/>
                  <a:gd name="connsiteX149" fmla="*/ 1117606 w 2279661"/>
                  <a:gd name="connsiteY149" fmla="*/ 652463 h 2257425"/>
                  <a:gd name="connsiteX150" fmla="*/ 1108081 w 2279661"/>
                  <a:gd name="connsiteY150" fmla="*/ 671513 h 2257425"/>
                  <a:gd name="connsiteX151" fmla="*/ 1093793 w 2279661"/>
                  <a:gd name="connsiteY151" fmla="*/ 685800 h 2257425"/>
                  <a:gd name="connsiteX152" fmla="*/ 1079506 w 2279661"/>
                  <a:gd name="connsiteY152" fmla="*/ 704850 h 2257425"/>
                  <a:gd name="connsiteX153" fmla="*/ 1065218 w 2279661"/>
                  <a:gd name="connsiteY153" fmla="*/ 719138 h 2257425"/>
                  <a:gd name="connsiteX154" fmla="*/ 1036643 w 2279661"/>
                  <a:gd name="connsiteY154" fmla="*/ 747713 h 2257425"/>
                  <a:gd name="connsiteX155" fmla="*/ 1022356 w 2279661"/>
                  <a:gd name="connsiteY155" fmla="*/ 766763 h 2257425"/>
                  <a:gd name="connsiteX156" fmla="*/ 1012831 w 2279661"/>
                  <a:gd name="connsiteY156" fmla="*/ 785813 h 2257425"/>
                  <a:gd name="connsiteX157" fmla="*/ 946156 w 2279661"/>
                  <a:gd name="connsiteY157" fmla="*/ 842963 h 2257425"/>
                  <a:gd name="connsiteX158" fmla="*/ 922343 w 2279661"/>
                  <a:gd name="connsiteY158" fmla="*/ 881063 h 2257425"/>
                  <a:gd name="connsiteX159" fmla="*/ 898531 w 2279661"/>
                  <a:gd name="connsiteY159" fmla="*/ 914400 h 2257425"/>
                  <a:gd name="connsiteX160" fmla="*/ 879481 w 2279661"/>
                  <a:gd name="connsiteY160" fmla="*/ 947738 h 2257425"/>
                  <a:gd name="connsiteX161" fmla="*/ 865193 w 2279661"/>
                  <a:gd name="connsiteY161" fmla="*/ 962025 h 2257425"/>
                  <a:gd name="connsiteX162" fmla="*/ 846143 w 2279661"/>
                  <a:gd name="connsiteY162" fmla="*/ 990600 h 2257425"/>
                  <a:gd name="connsiteX163" fmla="*/ 836618 w 2279661"/>
                  <a:gd name="connsiteY163" fmla="*/ 1023938 h 2257425"/>
                  <a:gd name="connsiteX164" fmla="*/ 822331 w 2279661"/>
                  <a:gd name="connsiteY164" fmla="*/ 1052513 h 2257425"/>
                  <a:gd name="connsiteX165" fmla="*/ 817568 w 2279661"/>
                  <a:gd name="connsiteY165" fmla="*/ 1066800 h 2257425"/>
                  <a:gd name="connsiteX166" fmla="*/ 808043 w 2279661"/>
                  <a:gd name="connsiteY166" fmla="*/ 1123950 h 2257425"/>
                  <a:gd name="connsiteX167" fmla="*/ 793756 w 2279661"/>
                  <a:gd name="connsiteY167" fmla="*/ 1157288 h 2257425"/>
                  <a:gd name="connsiteX168" fmla="*/ 788993 w 2279661"/>
                  <a:gd name="connsiteY168" fmla="*/ 1171575 h 2257425"/>
                  <a:gd name="connsiteX169" fmla="*/ 779468 w 2279661"/>
                  <a:gd name="connsiteY169" fmla="*/ 1209675 h 2257425"/>
                  <a:gd name="connsiteX170" fmla="*/ 774706 w 2279661"/>
                  <a:gd name="connsiteY170" fmla="*/ 1233488 h 2257425"/>
                  <a:gd name="connsiteX171" fmla="*/ 765181 w 2279661"/>
                  <a:gd name="connsiteY17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493718 w 2279661"/>
                  <a:gd name="connsiteY6" fmla="*/ 1252538 h 2257425"/>
                  <a:gd name="connsiteX7" fmla="*/ 484193 w 2279661"/>
                  <a:gd name="connsiteY7" fmla="*/ 1266825 h 2257425"/>
                  <a:gd name="connsiteX8" fmla="*/ 450856 w 2279661"/>
                  <a:gd name="connsiteY8" fmla="*/ 1323975 h 2257425"/>
                  <a:gd name="connsiteX9" fmla="*/ 422281 w 2279661"/>
                  <a:gd name="connsiteY9" fmla="*/ 1343025 h 2257425"/>
                  <a:gd name="connsiteX10" fmla="*/ 388943 w 2279661"/>
                  <a:gd name="connsiteY10" fmla="*/ 1376363 h 2257425"/>
                  <a:gd name="connsiteX11" fmla="*/ 341318 w 2279661"/>
                  <a:gd name="connsiteY11" fmla="*/ 1423988 h 2257425"/>
                  <a:gd name="connsiteX12" fmla="*/ 298456 w 2279661"/>
                  <a:gd name="connsiteY12" fmla="*/ 1447800 h 2257425"/>
                  <a:gd name="connsiteX13" fmla="*/ 241306 w 2279661"/>
                  <a:gd name="connsiteY13" fmla="*/ 1476375 h 2257425"/>
                  <a:gd name="connsiteX14" fmla="*/ 212731 w 2279661"/>
                  <a:gd name="connsiteY14" fmla="*/ 1490663 h 2257425"/>
                  <a:gd name="connsiteX15" fmla="*/ 184156 w 2279661"/>
                  <a:gd name="connsiteY15" fmla="*/ 1509713 h 2257425"/>
                  <a:gd name="connsiteX16" fmla="*/ 122243 w 2279661"/>
                  <a:gd name="connsiteY16" fmla="*/ 1533525 h 2257425"/>
                  <a:gd name="connsiteX17" fmla="*/ 46043 w 2279661"/>
                  <a:gd name="connsiteY17" fmla="*/ 1543050 h 2257425"/>
                  <a:gd name="connsiteX18" fmla="*/ 3181 w 2279661"/>
                  <a:gd name="connsiteY18" fmla="*/ 1595438 h 2257425"/>
                  <a:gd name="connsiteX19" fmla="*/ 7943 w 2279661"/>
                  <a:gd name="connsiteY19" fmla="*/ 1662113 h 2257425"/>
                  <a:gd name="connsiteX20" fmla="*/ 46043 w 2279661"/>
                  <a:gd name="connsiteY20" fmla="*/ 1719263 h 2257425"/>
                  <a:gd name="connsiteX21" fmla="*/ 74618 w 2279661"/>
                  <a:gd name="connsiteY21" fmla="*/ 1738313 h 2257425"/>
                  <a:gd name="connsiteX22" fmla="*/ 117481 w 2279661"/>
                  <a:gd name="connsiteY22" fmla="*/ 1762125 h 2257425"/>
                  <a:gd name="connsiteX23" fmla="*/ 146056 w 2279661"/>
                  <a:gd name="connsiteY23" fmla="*/ 1776413 h 2257425"/>
                  <a:gd name="connsiteX24" fmla="*/ 207968 w 2279661"/>
                  <a:gd name="connsiteY24" fmla="*/ 1814513 h 2257425"/>
                  <a:gd name="connsiteX25" fmla="*/ 265118 w 2279661"/>
                  <a:gd name="connsiteY25" fmla="*/ 1838325 h 2257425"/>
                  <a:gd name="connsiteX26" fmla="*/ 303218 w 2279661"/>
                  <a:gd name="connsiteY26" fmla="*/ 1857375 h 2257425"/>
                  <a:gd name="connsiteX27" fmla="*/ 346081 w 2279661"/>
                  <a:gd name="connsiteY27" fmla="*/ 1881188 h 2257425"/>
                  <a:gd name="connsiteX28" fmla="*/ 393706 w 2279661"/>
                  <a:gd name="connsiteY28" fmla="*/ 1900238 h 2257425"/>
                  <a:gd name="connsiteX29" fmla="*/ 427043 w 2279661"/>
                  <a:gd name="connsiteY29" fmla="*/ 1909763 h 2257425"/>
                  <a:gd name="connsiteX30" fmla="*/ 455618 w 2279661"/>
                  <a:gd name="connsiteY30" fmla="*/ 1919288 h 2257425"/>
                  <a:gd name="connsiteX31" fmla="*/ 503243 w 2279661"/>
                  <a:gd name="connsiteY31" fmla="*/ 1943100 h 2257425"/>
                  <a:gd name="connsiteX32" fmla="*/ 517531 w 2279661"/>
                  <a:gd name="connsiteY32" fmla="*/ 1952625 h 2257425"/>
                  <a:gd name="connsiteX33" fmla="*/ 569918 w 2279661"/>
                  <a:gd name="connsiteY33" fmla="*/ 1971675 h 2257425"/>
                  <a:gd name="connsiteX34" fmla="*/ 622306 w 2279661"/>
                  <a:gd name="connsiteY34" fmla="*/ 1990725 h 2257425"/>
                  <a:gd name="connsiteX35" fmla="*/ 660406 w 2279661"/>
                  <a:gd name="connsiteY35" fmla="*/ 2009775 h 2257425"/>
                  <a:gd name="connsiteX36" fmla="*/ 688981 w 2279661"/>
                  <a:gd name="connsiteY36" fmla="*/ 2019300 h 2257425"/>
                  <a:gd name="connsiteX37" fmla="*/ 722318 w 2279661"/>
                  <a:gd name="connsiteY37" fmla="*/ 2033588 h 2257425"/>
                  <a:gd name="connsiteX38" fmla="*/ 779468 w 2279661"/>
                  <a:gd name="connsiteY38" fmla="*/ 2057400 h 2257425"/>
                  <a:gd name="connsiteX39" fmla="*/ 827093 w 2279661"/>
                  <a:gd name="connsiteY39" fmla="*/ 2076450 h 2257425"/>
                  <a:gd name="connsiteX40" fmla="*/ 855668 w 2279661"/>
                  <a:gd name="connsiteY40" fmla="*/ 2085975 h 2257425"/>
                  <a:gd name="connsiteX41" fmla="*/ 874718 w 2279661"/>
                  <a:gd name="connsiteY41" fmla="*/ 2090738 h 2257425"/>
                  <a:gd name="connsiteX42" fmla="*/ 917581 w 2279661"/>
                  <a:gd name="connsiteY42" fmla="*/ 2105025 h 2257425"/>
                  <a:gd name="connsiteX43" fmla="*/ 931868 w 2279661"/>
                  <a:gd name="connsiteY43" fmla="*/ 2109788 h 2257425"/>
                  <a:gd name="connsiteX44" fmla="*/ 965206 w 2279661"/>
                  <a:gd name="connsiteY44" fmla="*/ 2119313 h 2257425"/>
                  <a:gd name="connsiteX45" fmla="*/ 1012831 w 2279661"/>
                  <a:gd name="connsiteY45" fmla="*/ 2128838 h 2257425"/>
                  <a:gd name="connsiteX46" fmla="*/ 1031881 w 2279661"/>
                  <a:gd name="connsiteY46" fmla="*/ 2133600 h 2257425"/>
                  <a:gd name="connsiteX47" fmla="*/ 1060456 w 2279661"/>
                  <a:gd name="connsiteY47" fmla="*/ 2143125 h 2257425"/>
                  <a:gd name="connsiteX48" fmla="*/ 1108081 w 2279661"/>
                  <a:gd name="connsiteY48" fmla="*/ 2152650 h 2257425"/>
                  <a:gd name="connsiteX49" fmla="*/ 1141418 w 2279661"/>
                  <a:gd name="connsiteY49" fmla="*/ 2162175 h 2257425"/>
                  <a:gd name="connsiteX50" fmla="*/ 1174756 w 2279661"/>
                  <a:gd name="connsiteY50" fmla="*/ 2171700 h 2257425"/>
                  <a:gd name="connsiteX51" fmla="*/ 1255718 w 2279661"/>
                  <a:gd name="connsiteY51" fmla="*/ 2185988 h 2257425"/>
                  <a:gd name="connsiteX52" fmla="*/ 1331918 w 2279661"/>
                  <a:gd name="connsiteY52" fmla="*/ 2205038 h 2257425"/>
                  <a:gd name="connsiteX53" fmla="*/ 1379543 w 2279661"/>
                  <a:gd name="connsiteY53" fmla="*/ 2219325 h 2257425"/>
                  <a:gd name="connsiteX54" fmla="*/ 1460506 w 2279661"/>
                  <a:gd name="connsiteY54" fmla="*/ 2233613 h 2257425"/>
                  <a:gd name="connsiteX55" fmla="*/ 1612906 w 2279661"/>
                  <a:gd name="connsiteY55" fmla="*/ 2257425 h 2257425"/>
                  <a:gd name="connsiteX56" fmla="*/ 1717681 w 2279661"/>
                  <a:gd name="connsiteY56" fmla="*/ 2252663 h 2257425"/>
                  <a:gd name="connsiteX57" fmla="*/ 1731968 w 2279661"/>
                  <a:gd name="connsiteY57" fmla="*/ 2247900 h 2257425"/>
                  <a:gd name="connsiteX58" fmla="*/ 1765306 w 2279661"/>
                  <a:gd name="connsiteY58" fmla="*/ 2238375 h 2257425"/>
                  <a:gd name="connsiteX59" fmla="*/ 1793881 w 2279661"/>
                  <a:gd name="connsiteY59" fmla="*/ 2219325 h 2257425"/>
                  <a:gd name="connsiteX60" fmla="*/ 1822456 w 2279661"/>
                  <a:gd name="connsiteY60" fmla="*/ 2209800 h 2257425"/>
                  <a:gd name="connsiteX61" fmla="*/ 1851031 w 2279661"/>
                  <a:gd name="connsiteY61" fmla="*/ 2190750 h 2257425"/>
                  <a:gd name="connsiteX62" fmla="*/ 1865318 w 2279661"/>
                  <a:gd name="connsiteY62" fmla="*/ 2181225 h 2257425"/>
                  <a:gd name="connsiteX63" fmla="*/ 1879606 w 2279661"/>
                  <a:gd name="connsiteY63" fmla="*/ 2176463 h 2257425"/>
                  <a:gd name="connsiteX64" fmla="*/ 1893893 w 2279661"/>
                  <a:gd name="connsiteY64" fmla="*/ 2162175 h 2257425"/>
                  <a:gd name="connsiteX65" fmla="*/ 1936756 w 2279661"/>
                  <a:gd name="connsiteY65" fmla="*/ 2133600 h 2257425"/>
                  <a:gd name="connsiteX66" fmla="*/ 1974856 w 2279661"/>
                  <a:gd name="connsiteY66" fmla="*/ 2105025 h 2257425"/>
                  <a:gd name="connsiteX67" fmla="*/ 1989143 w 2279661"/>
                  <a:gd name="connsiteY67" fmla="*/ 2095500 h 2257425"/>
                  <a:gd name="connsiteX68" fmla="*/ 2003431 w 2279661"/>
                  <a:gd name="connsiteY68" fmla="*/ 2090738 h 2257425"/>
                  <a:gd name="connsiteX69" fmla="*/ 2032006 w 2279661"/>
                  <a:gd name="connsiteY69" fmla="*/ 2066925 h 2257425"/>
                  <a:gd name="connsiteX70" fmla="*/ 2079631 w 2279661"/>
                  <a:gd name="connsiteY70" fmla="*/ 2033588 h 2257425"/>
                  <a:gd name="connsiteX71" fmla="*/ 2108206 w 2279661"/>
                  <a:gd name="connsiteY71" fmla="*/ 2005013 h 2257425"/>
                  <a:gd name="connsiteX72" fmla="*/ 2117731 w 2279661"/>
                  <a:gd name="connsiteY72" fmla="*/ 1985963 h 2257425"/>
                  <a:gd name="connsiteX73" fmla="*/ 2127256 w 2279661"/>
                  <a:gd name="connsiteY73" fmla="*/ 1971675 h 2257425"/>
                  <a:gd name="connsiteX74" fmla="*/ 2146306 w 2279661"/>
                  <a:gd name="connsiteY74" fmla="*/ 1928813 h 2257425"/>
                  <a:gd name="connsiteX75" fmla="*/ 2165356 w 2279661"/>
                  <a:gd name="connsiteY75" fmla="*/ 1885950 h 2257425"/>
                  <a:gd name="connsiteX76" fmla="*/ 2174881 w 2279661"/>
                  <a:gd name="connsiteY76" fmla="*/ 1857375 h 2257425"/>
                  <a:gd name="connsiteX77" fmla="*/ 2184406 w 2279661"/>
                  <a:gd name="connsiteY77" fmla="*/ 1814513 h 2257425"/>
                  <a:gd name="connsiteX78" fmla="*/ 2189168 w 2279661"/>
                  <a:gd name="connsiteY78" fmla="*/ 1743075 h 2257425"/>
                  <a:gd name="connsiteX79" fmla="*/ 2193931 w 2279661"/>
                  <a:gd name="connsiteY79" fmla="*/ 1709738 h 2257425"/>
                  <a:gd name="connsiteX80" fmla="*/ 2208218 w 2279661"/>
                  <a:gd name="connsiteY80" fmla="*/ 1547813 h 2257425"/>
                  <a:gd name="connsiteX81" fmla="*/ 2203456 w 2279661"/>
                  <a:gd name="connsiteY81" fmla="*/ 1504950 h 2257425"/>
                  <a:gd name="connsiteX82" fmla="*/ 2203456 w 2279661"/>
                  <a:gd name="connsiteY82" fmla="*/ 1419225 h 2257425"/>
                  <a:gd name="connsiteX83" fmla="*/ 2198693 w 2279661"/>
                  <a:gd name="connsiteY83" fmla="*/ 1285875 h 2257425"/>
                  <a:gd name="connsiteX84" fmla="*/ 2193931 w 2279661"/>
                  <a:gd name="connsiteY84" fmla="*/ 1266825 h 2257425"/>
                  <a:gd name="connsiteX85" fmla="*/ 2184406 w 2279661"/>
                  <a:gd name="connsiteY85" fmla="*/ 1200150 h 2257425"/>
                  <a:gd name="connsiteX86" fmla="*/ 2179643 w 2279661"/>
                  <a:gd name="connsiteY86" fmla="*/ 933450 h 2257425"/>
                  <a:gd name="connsiteX87" fmla="*/ 2174881 w 2279661"/>
                  <a:gd name="connsiteY87" fmla="*/ 914400 h 2257425"/>
                  <a:gd name="connsiteX88" fmla="*/ 2184406 w 2279661"/>
                  <a:gd name="connsiteY88" fmla="*/ 676275 h 2257425"/>
                  <a:gd name="connsiteX89" fmla="*/ 2193931 w 2279661"/>
                  <a:gd name="connsiteY89" fmla="*/ 538163 h 2257425"/>
                  <a:gd name="connsiteX90" fmla="*/ 2198693 w 2279661"/>
                  <a:gd name="connsiteY90" fmla="*/ 500063 h 2257425"/>
                  <a:gd name="connsiteX91" fmla="*/ 2212981 w 2279661"/>
                  <a:gd name="connsiteY91" fmla="*/ 452438 h 2257425"/>
                  <a:gd name="connsiteX92" fmla="*/ 2227268 w 2279661"/>
                  <a:gd name="connsiteY92" fmla="*/ 381000 h 2257425"/>
                  <a:gd name="connsiteX93" fmla="*/ 2232031 w 2279661"/>
                  <a:gd name="connsiteY93" fmla="*/ 366713 h 2257425"/>
                  <a:gd name="connsiteX94" fmla="*/ 2241556 w 2279661"/>
                  <a:gd name="connsiteY94" fmla="*/ 352425 h 2257425"/>
                  <a:gd name="connsiteX95" fmla="*/ 2246318 w 2279661"/>
                  <a:gd name="connsiteY95" fmla="*/ 338138 h 2257425"/>
                  <a:gd name="connsiteX96" fmla="*/ 2255843 w 2279661"/>
                  <a:gd name="connsiteY96" fmla="*/ 295275 h 2257425"/>
                  <a:gd name="connsiteX97" fmla="*/ 2260606 w 2279661"/>
                  <a:gd name="connsiteY97" fmla="*/ 280988 h 2257425"/>
                  <a:gd name="connsiteX98" fmla="*/ 2265368 w 2279661"/>
                  <a:gd name="connsiteY98" fmla="*/ 257175 h 2257425"/>
                  <a:gd name="connsiteX99" fmla="*/ 2274893 w 2279661"/>
                  <a:gd name="connsiteY99" fmla="*/ 214313 h 2257425"/>
                  <a:gd name="connsiteX100" fmla="*/ 2274893 w 2279661"/>
                  <a:gd name="connsiteY100" fmla="*/ 100013 h 2257425"/>
                  <a:gd name="connsiteX101" fmla="*/ 2265368 w 2279661"/>
                  <a:gd name="connsiteY101" fmla="*/ 66675 h 2257425"/>
                  <a:gd name="connsiteX102" fmla="*/ 2251081 w 2279661"/>
                  <a:gd name="connsiteY102" fmla="*/ 52388 h 2257425"/>
                  <a:gd name="connsiteX103" fmla="*/ 2212981 w 2279661"/>
                  <a:gd name="connsiteY103" fmla="*/ 19050 h 2257425"/>
                  <a:gd name="connsiteX104" fmla="*/ 2198693 w 2279661"/>
                  <a:gd name="connsiteY104" fmla="*/ 9525 h 2257425"/>
                  <a:gd name="connsiteX105" fmla="*/ 2184406 w 2279661"/>
                  <a:gd name="connsiteY105" fmla="*/ 0 h 2257425"/>
                  <a:gd name="connsiteX106" fmla="*/ 2136781 w 2279661"/>
                  <a:gd name="connsiteY106" fmla="*/ 4763 h 2257425"/>
                  <a:gd name="connsiteX107" fmla="*/ 2122493 w 2279661"/>
                  <a:gd name="connsiteY107" fmla="*/ 9525 h 2257425"/>
                  <a:gd name="connsiteX108" fmla="*/ 2112968 w 2279661"/>
                  <a:gd name="connsiteY108" fmla="*/ 23813 h 2257425"/>
                  <a:gd name="connsiteX109" fmla="*/ 2070106 w 2279661"/>
                  <a:gd name="connsiteY109" fmla="*/ 47625 h 2257425"/>
                  <a:gd name="connsiteX110" fmla="*/ 2055818 w 2279661"/>
                  <a:gd name="connsiteY110" fmla="*/ 57150 h 2257425"/>
                  <a:gd name="connsiteX111" fmla="*/ 2032006 w 2279661"/>
                  <a:gd name="connsiteY111" fmla="*/ 61913 h 2257425"/>
                  <a:gd name="connsiteX112" fmla="*/ 2003431 w 2279661"/>
                  <a:gd name="connsiteY112" fmla="*/ 71438 h 2257425"/>
                  <a:gd name="connsiteX113" fmla="*/ 1989143 w 2279661"/>
                  <a:gd name="connsiteY113" fmla="*/ 76200 h 2257425"/>
                  <a:gd name="connsiteX114" fmla="*/ 1974856 w 2279661"/>
                  <a:gd name="connsiteY114" fmla="*/ 80963 h 2257425"/>
                  <a:gd name="connsiteX115" fmla="*/ 1955806 w 2279661"/>
                  <a:gd name="connsiteY115" fmla="*/ 85725 h 2257425"/>
                  <a:gd name="connsiteX116" fmla="*/ 1927231 w 2279661"/>
                  <a:gd name="connsiteY116" fmla="*/ 95250 h 2257425"/>
                  <a:gd name="connsiteX117" fmla="*/ 1912943 w 2279661"/>
                  <a:gd name="connsiteY117" fmla="*/ 100013 h 2257425"/>
                  <a:gd name="connsiteX118" fmla="*/ 1893893 w 2279661"/>
                  <a:gd name="connsiteY118" fmla="*/ 104775 h 2257425"/>
                  <a:gd name="connsiteX119" fmla="*/ 1855793 w 2279661"/>
                  <a:gd name="connsiteY119" fmla="*/ 119063 h 2257425"/>
                  <a:gd name="connsiteX120" fmla="*/ 1817693 w 2279661"/>
                  <a:gd name="connsiteY120" fmla="*/ 138113 h 2257425"/>
                  <a:gd name="connsiteX121" fmla="*/ 1803406 w 2279661"/>
                  <a:gd name="connsiteY121" fmla="*/ 142875 h 2257425"/>
                  <a:gd name="connsiteX122" fmla="*/ 1746256 w 2279661"/>
                  <a:gd name="connsiteY122" fmla="*/ 152400 h 2257425"/>
                  <a:gd name="connsiteX123" fmla="*/ 1731968 w 2279661"/>
                  <a:gd name="connsiteY123" fmla="*/ 157163 h 2257425"/>
                  <a:gd name="connsiteX124" fmla="*/ 1693868 w 2279661"/>
                  <a:gd name="connsiteY124" fmla="*/ 166688 h 2257425"/>
                  <a:gd name="connsiteX125" fmla="*/ 1655768 w 2279661"/>
                  <a:gd name="connsiteY125" fmla="*/ 185738 h 2257425"/>
                  <a:gd name="connsiteX126" fmla="*/ 1641481 w 2279661"/>
                  <a:gd name="connsiteY126" fmla="*/ 195263 h 2257425"/>
                  <a:gd name="connsiteX127" fmla="*/ 1622431 w 2279661"/>
                  <a:gd name="connsiteY127" fmla="*/ 209550 h 2257425"/>
                  <a:gd name="connsiteX128" fmla="*/ 1603381 w 2279661"/>
                  <a:gd name="connsiteY128" fmla="*/ 219075 h 2257425"/>
                  <a:gd name="connsiteX129" fmla="*/ 1574806 w 2279661"/>
                  <a:gd name="connsiteY129" fmla="*/ 233363 h 2257425"/>
                  <a:gd name="connsiteX130" fmla="*/ 1560518 w 2279661"/>
                  <a:gd name="connsiteY130" fmla="*/ 252413 h 2257425"/>
                  <a:gd name="connsiteX131" fmla="*/ 1512893 w 2279661"/>
                  <a:gd name="connsiteY131" fmla="*/ 280988 h 2257425"/>
                  <a:gd name="connsiteX132" fmla="*/ 1498606 w 2279661"/>
                  <a:gd name="connsiteY132" fmla="*/ 295275 h 2257425"/>
                  <a:gd name="connsiteX133" fmla="*/ 1479556 w 2279661"/>
                  <a:gd name="connsiteY133" fmla="*/ 309563 h 2257425"/>
                  <a:gd name="connsiteX134" fmla="*/ 1465268 w 2279661"/>
                  <a:gd name="connsiteY134" fmla="*/ 328613 h 2257425"/>
                  <a:gd name="connsiteX135" fmla="*/ 1450981 w 2279661"/>
                  <a:gd name="connsiteY135" fmla="*/ 338138 h 2257425"/>
                  <a:gd name="connsiteX136" fmla="*/ 1417643 w 2279661"/>
                  <a:gd name="connsiteY136" fmla="*/ 366713 h 2257425"/>
                  <a:gd name="connsiteX137" fmla="*/ 1393831 w 2279661"/>
                  <a:gd name="connsiteY137" fmla="*/ 390525 h 2257425"/>
                  <a:gd name="connsiteX138" fmla="*/ 1379543 w 2279661"/>
                  <a:gd name="connsiteY138" fmla="*/ 409575 h 2257425"/>
                  <a:gd name="connsiteX139" fmla="*/ 1350968 w 2279661"/>
                  <a:gd name="connsiteY139" fmla="*/ 433388 h 2257425"/>
                  <a:gd name="connsiteX140" fmla="*/ 1336681 w 2279661"/>
                  <a:gd name="connsiteY140" fmla="*/ 438150 h 2257425"/>
                  <a:gd name="connsiteX141" fmla="*/ 1303343 w 2279661"/>
                  <a:gd name="connsiteY141" fmla="*/ 466725 h 2257425"/>
                  <a:gd name="connsiteX142" fmla="*/ 1274768 w 2279661"/>
                  <a:gd name="connsiteY142" fmla="*/ 500063 h 2257425"/>
                  <a:gd name="connsiteX143" fmla="*/ 1260481 w 2279661"/>
                  <a:gd name="connsiteY143" fmla="*/ 509588 h 2257425"/>
                  <a:gd name="connsiteX144" fmla="*/ 1241431 w 2279661"/>
                  <a:gd name="connsiteY144" fmla="*/ 523875 h 2257425"/>
                  <a:gd name="connsiteX145" fmla="*/ 1212856 w 2279661"/>
                  <a:gd name="connsiteY145" fmla="*/ 547688 h 2257425"/>
                  <a:gd name="connsiteX146" fmla="*/ 1174756 w 2279661"/>
                  <a:gd name="connsiteY146" fmla="*/ 600075 h 2257425"/>
                  <a:gd name="connsiteX147" fmla="*/ 1136656 w 2279661"/>
                  <a:gd name="connsiteY147" fmla="*/ 623888 h 2257425"/>
                  <a:gd name="connsiteX148" fmla="*/ 1117606 w 2279661"/>
                  <a:gd name="connsiteY148" fmla="*/ 652463 h 2257425"/>
                  <a:gd name="connsiteX149" fmla="*/ 1108081 w 2279661"/>
                  <a:gd name="connsiteY149" fmla="*/ 671513 h 2257425"/>
                  <a:gd name="connsiteX150" fmla="*/ 1093793 w 2279661"/>
                  <a:gd name="connsiteY150" fmla="*/ 685800 h 2257425"/>
                  <a:gd name="connsiteX151" fmla="*/ 1079506 w 2279661"/>
                  <a:gd name="connsiteY151" fmla="*/ 704850 h 2257425"/>
                  <a:gd name="connsiteX152" fmla="*/ 1065218 w 2279661"/>
                  <a:gd name="connsiteY152" fmla="*/ 719138 h 2257425"/>
                  <a:gd name="connsiteX153" fmla="*/ 1036643 w 2279661"/>
                  <a:gd name="connsiteY153" fmla="*/ 747713 h 2257425"/>
                  <a:gd name="connsiteX154" fmla="*/ 1022356 w 2279661"/>
                  <a:gd name="connsiteY154" fmla="*/ 766763 h 2257425"/>
                  <a:gd name="connsiteX155" fmla="*/ 1012831 w 2279661"/>
                  <a:gd name="connsiteY155" fmla="*/ 785813 h 2257425"/>
                  <a:gd name="connsiteX156" fmla="*/ 946156 w 2279661"/>
                  <a:gd name="connsiteY156" fmla="*/ 842963 h 2257425"/>
                  <a:gd name="connsiteX157" fmla="*/ 922343 w 2279661"/>
                  <a:gd name="connsiteY157" fmla="*/ 881063 h 2257425"/>
                  <a:gd name="connsiteX158" fmla="*/ 898531 w 2279661"/>
                  <a:gd name="connsiteY158" fmla="*/ 914400 h 2257425"/>
                  <a:gd name="connsiteX159" fmla="*/ 879481 w 2279661"/>
                  <a:gd name="connsiteY159" fmla="*/ 947738 h 2257425"/>
                  <a:gd name="connsiteX160" fmla="*/ 865193 w 2279661"/>
                  <a:gd name="connsiteY160" fmla="*/ 962025 h 2257425"/>
                  <a:gd name="connsiteX161" fmla="*/ 846143 w 2279661"/>
                  <a:gd name="connsiteY161" fmla="*/ 990600 h 2257425"/>
                  <a:gd name="connsiteX162" fmla="*/ 836618 w 2279661"/>
                  <a:gd name="connsiteY162" fmla="*/ 1023938 h 2257425"/>
                  <a:gd name="connsiteX163" fmla="*/ 822331 w 2279661"/>
                  <a:gd name="connsiteY163" fmla="*/ 1052513 h 2257425"/>
                  <a:gd name="connsiteX164" fmla="*/ 817568 w 2279661"/>
                  <a:gd name="connsiteY164" fmla="*/ 1066800 h 2257425"/>
                  <a:gd name="connsiteX165" fmla="*/ 808043 w 2279661"/>
                  <a:gd name="connsiteY165" fmla="*/ 1123950 h 2257425"/>
                  <a:gd name="connsiteX166" fmla="*/ 793756 w 2279661"/>
                  <a:gd name="connsiteY166" fmla="*/ 1157288 h 2257425"/>
                  <a:gd name="connsiteX167" fmla="*/ 788993 w 2279661"/>
                  <a:gd name="connsiteY167" fmla="*/ 1171575 h 2257425"/>
                  <a:gd name="connsiteX168" fmla="*/ 779468 w 2279661"/>
                  <a:gd name="connsiteY168" fmla="*/ 1209675 h 2257425"/>
                  <a:gd name="connsiteX169" fmla="*/ 774706 w 2279661"/>
                  <a:gd name="connsiteY169" fmla="*/ 1233488 h 2257425"/>
                  <a:gd name="connsiteX170" fmla="*/ 765181 w 2279661"/>
                  <a:gd name="connsiteY17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41343 w 2279661"/>
                  <a:gd name="connsiteY4" fmla="*/ 1238250 h 2257425"/>
                  <a:gd name="connsiteX5" fmla="*/ 493718 w 2279661"/>
                  <a:gd name="connsiteY5" fmla="*/ 1252538 h 2257425"/>
                  <a:gd name="connsiteX6" fmla="*/ 484193 w 2279661"/>
                  <a:gd name="connsiteY6" fmla="*/ 1266825 h 2257425"/>
                  <a:gd name="connsiteX7" fmla="*/ 450856 w 2279661"/>
                  <a:gd name="connsiteY7" fmla="*/ 1323975 h 2257425"/>
                  <a:gd name="connsiteX8" fmla="*/ 422281 w 2279661"/>
                  <a:gd name="connsiteY8" fmla="*/ 1343025 h 2257425"/>
                  <a:gd name="connsiteX9" fmla="*/ 388943 w 2279661"/>
                  <a:gd name="connsiteY9" fmla="*/ 1376363 h 2257425"/>
                  <a:gd name="connsiteX10" fmla="*/ 341318 w 2279661"/>
                  <a:gd name="connsiteY10" fmla="*/ 1423988 h 2257425"/>
                  <a:gd name="connsiteX11" fmla="*/ 298456 w 2279661"/>
                  <a:gd name="connsiteY11" fmla="*/ 1447800 h 2257425"/>
                  <a:gd name="connsiteX12" fmla="*/ 241306 w 2279661"/>
                  <a:gd name="connsiteY12" fmla="*/ 1476375 h 2257425"/>
                  <a:gd name="connsiteX13" fmla="*/ 212731 w 2279661"/>
                  <a:gd name="connsiteY13" fmla="*/ 1490663 h 2257425"/>
                  <a:gd name="connsiteX14" fmla="*/ 184156 w 2279661"/>
                  <a:gd name="connsiteY14" fmla="*/ 1509713 h 2257425"/>
                  <a:gd name="connsiteX15" fmla="*/ 122243 w 2279661"/>
                  <a:gd name="connsiteY15" fmla="*/ 1533525 h 2257425"/>
                  <a:gd name="connsiteX16" fmla="*/ 46043 w 2279661"/>
                  <a:gd name="connsiteY16" fmla="*/ 1543050 h 2257425"/>
                  <a:gd name="connsiteX17" fmla="*/ 3181 w 2279661"/>
                  <a:gd name="connsiteY17" fmla="*/ 1595438 h 2257425"/>
                  <a:gd name="connsiteX18" fmla="*/ 7943 w 2279661"/>
                  <a:gd name="connsiteY18" fmla="*/ 1662113 h 2257425"/>
                  <a:gd name="connsiteX19" fmla="*/ 46043 w 2279661"/>
                  <a:gd name="connsiteY19" fmla="*/ 1719263 h 2257425"/>
                  <a:gd name="connsiteX20" fmla="*/ 74618 w 2279661"/>
                  <a:gd name="connsiteY20" fmla="*/ 1738313 h 2257425"/>
                  <a:gd name="connsiteX21" fmla="*/ 117481 w 2279661"/>
                  <a:gd name="connsiteY21" fmla="*/ 1762125 h 2257425"/>
                  <a:gd name="connsiteX22" fmla="*/ 146056 w 2279661"/>
                  <a:gd name="connsiteY22" fmla="*/ 1776413 h 2257425"/>
                  <a:gd name="connsiteX23" fmla="*/ 207968 w 2279661"/>
                  <a:gd name="connsiteY23" fmla="*/ 1814513 h 2257425"/>
                  <a:gd name="connsiteX24" fmla="*/ 265118 w 2279661"/>
                  <a:gd name="connsiteY24" fmla="*/ 1838325 h 2257425"/>
                  <a:gd name="connsiteX25" fmla="*/ 303218 w 2279661"/>
                  <a:gd name="connsiteY25" fmla="*/ 1857375 h 2257425"/>
                  <a:gd name="connsiteX26" fmla="*/ 346081 w 2279661"/>
                  <a:gd name="connsiteY26" fmla="*/ 1881188 h 2257425"/>
                  <a:gd name="connsiteX27" fmla="*/ 393706 w 2279661"/>
                  <a:gd name="connsiteY27" fmla="*/ 1900238 h 2257425"/>
                  <a:gd name="connsiteX28" fmla="*/ 427043 w 2279661"/>
                  <a:gd name="connsiteY28" fmla="*/ 1909763 h 2257425"/>
                  <a:gd name="connsiteX29" fmla="*/ 455618 w 2279661"/>
                  <a:gd name="connsiteY29" fmla="*/ 1919288 h 2257425"/>
                  <a:gd name="connsiteX30" fmla="*/ 503243 w 2279661"/>
                  <a:gd name="connsiteY30" fmla="*/ 1943100 h 2257425"/>
                  <a:gd name="connsiteX31" fmla="*/ 517531 w 2279661"/>
                  <a:gd name="connsiteY31" fmla="*/ 1952625 h 2257425"/>
                  <a:gd name="connsiteX32" fmla="*/ 569918 w 2279661"/>
                  <a:gd name="connsiteY32" fmla="*/ 1971675 h 2257425"/>
                  <a:gd name="connsiteX33" fmla="*/ 622306 w 2279661"/>
                  <a:gd name="connsiteY33" fmla="*/ 1990725 h 2257425"/>
                  <a:gd name="connsiteX34" fmla="*/ 660406 w 2279661"/>
                  <a:gd name="connsiteY34" fmla="*/ 2009775 h 2257425"/>
                  <a:gd name="connsiteX35" fmla="*/ 688981 w 2279661"/>
                  <a:gd name="connsiteY35" fmla="*/ 2019300 h 2257425"/>
                  <a:gd name="connsiteX36" fmla="*/ 722318 w 2279661"/>
                  <a:gd name="connsiteY36" fmla="*/ 2033588 h 2257425"/>
                  <a:gd name="connsiteX37" fmla="*/ 779468 w 2279661"/>
                  <a:gd name="connsiteY37" fmla="*/ 2057400 h 2257425"/>
                  <a:gd name="connsiteX38" fmla="*/ 827093 w 2279661"/>
                  <a:gd name="connsiteY38" fmla="*/ 2076450 h 2257425"/>
                  <a:gd name="connsiteX39" fmla="*/ 855668 w 2279661"/>
                  <a:gd name="connsiteY39" fmla="*/ 2085975 h 2257425"/>
                  <a:gd name="connsiteX40" fmla="*/ 874718 w 2279661"/>
                  <a:gd name="connsiteY40" fmla="*/ 2090738 h 2257425"/>
                  <a:gd name="connsiteX41" fmla="*/ 917581 w 2279661"/>
                  <a:gd name="connsiteY41" fmla="*/ 2105025 h 2257425"/>
                  <a:gd name="connsiteX42" fmla="*/ 931868 w 2279661"/>
                  <a:gd name="connsiteY42" fmla="*/ 2109788 h 2257425"/>
                  <a:gd name="connsiteX43" fmla="*/ 965206 w 2279661"/>
                  <a:gd name="connsiteY43" fmla="*/ 2119313 h 2257425"/>
                  <a:gd name="connsiteX44" fmla="*/ 1012831 w 2279661"/>
                  <a:gd name="connsiteY44" fmla="*/ 2128838 h 2257425"/>
                  <a:gd name="connsiteX45" fmla="*/ 1031881 w 2279661"/>
                  <a:gd name="connsiteY45" fmla="*/ 2133600 h 2257425"/>
                  <a:gd name="connsiteX46" fmla="*/ 1060456 w 2279661"/>
                  <a:gd name="connsiteY46" fmla="*/ 2143125 h 2257425"/>
                  <a:gd name="connsiteX47" fmla="*/ 1108081 w 2279661"/>
                  <a:gd name="connsiteY47" fmla="*/ 2152650 h 2257425"/>
                  <a:gd name="connsiteX48" fmla="*/ 1141418 w 2279661"/>
                  <a:gd name="connsiteY48" fmla="*/ 2162175 h 2257425"/>
                  <a:gd name="connsiteX49" fmla="*/ 1174756 w 2279661"/>
                  <a:gd name="connsiteY49" fmla="*/ 2171700 h 2257425"/>
                  <a:gd name="connsiteX50" fmla="*/ 1255718 w 2279661"/>
                  <a:gd name="connsiteY50" fmla="*/ 2185988 h 2257425"/>
                  <a:gd name="connsiteX51" fmla="*/ 1331918 w 2279661"/>
                  <a:gd name="connsiteY51" fmla="*/ 2205038 h 2257425"/>
                  <a:gd name="connsiteX52" fmla="*/ 1379543 w 2279661"/>
                  <a:gd name="connsiteY52" fmla="*/ 2219325 h 2257425"/>
                  <a:gd name="connsiteX53" fmla="*/ 1460506 w 2279661"/>
                  <a:gd name="connsiteY53" fmla="*/ 2233613 h 2257425"/>
                  <a:gd name="connsiteX54" fmla="*/ 1612906 w 2279661"/>
                  <a:gd name="connsiteY54" fmla="*/ 2257425 h 2257425"/>
                  <a:gd name="connsiteX55" fmla="*/ 1717681 w 2279661"/>
                  <a:gd name="connsiteY55" fmla="*/ 2252663 h 2257425"/>
                  <a:gd name="connsiteX56" fmla="*/ 1731968 w 2279661"/>
                  <a:gd name="connsiteY56" fmla="*/ 2247900 h 2257425"/>
                  <a:gd name="connsiteX57" fmla="*/ 1765306 w 2279661"/>
                  <a:gd name="connsiteY57" fmla="*/ 2238375 h 2257425"/>
                  <a:gd name="connsiteX58" fmla="*/ 1793881 w 2279661"/>
                  <a:gd name="connsiteY58" fmla="*/ 2219325 h 2257425"/>
                  <a:gd name="connsiteX59" fmla="*/ 1822456 w 2279661"/>
                  <a:gd name="connsiteY59" fmla="*/ 2209800 h 2257425"/>
                  <a:gd name="connsiteX60" fmla="*/ 1851031 w 2279661"/>
                  <a:gd name="connsiteY60" fmla="*/ 2190750 h 2257425"/>
                  <a:gd name="connsiteX61" fmla="*/ 1865318 w 2279661"/>
                  <a:gd name="connsiteY61" fmla="*/ 2181225 h 2257425"/>
                  <a:gd name="connsiteX62" fmla="*/ 1879606 w 2279661"/>
                  <a:gd name="connsiteY62" fmla="*/ 2176463 h 2257425"/>
                  <a:gd name="connsiteX63" fmla="*/ 1893893 w 2279661"/>
                  <a:gd name="connsiteY63" fmla="*/ 2162175 h 2257425"/>
                  <a:gd name="connsiteX64" fmla="*/ 1936756 w 2279661"/>
                  <a:gd name="connsiteY64" fmla="*/ 2133600 h 2257425"/>
                  <a:gd name="connsiteX65" fmla="*/ 1974856 w 2279661"/>
                  <a:gd name="connsiteY65" fmla="*/ 2105025 h 2257425"/>
                  <a:gd name="connsiteX66" fmla="*/ 1989143 w 2279661"/>
                  <a:gd name="connsiteY66" fmla="*/ 2095500 h 2257425"/>
                  <a:gd name="connsiteX67" fmla="*/ 2003431 w 2279661"/>
                  <a:gd name="connsiteY67" fmla="*/ 2090738 h 2257425"/>
                  <a:gd name="connsiteX68" fmla="*/ 2032006 w 2279661"/>
                  <a:gd name="connsiteY68" fmla="*/ 2066925 h 2257425"/>
                  <a:gd name="connsiteX69" fmla="*/ 2079631 w 2279661"/>
                  <a:gd name="connsiteY69" fmla="*/ 2033588 h 2257425"/>
                  <a:gd name="connsiteX70" fmla="*/ 2108206 w 2279661"/>
                  <a:gd name="connsiteY70" fmla="*/ 2005013 h 2257425"/>
                  <a:gd name="connsiteX71" fmla="*/ 2117731 w 2279661"/>
                  <a:gd name="connsiteY71" fmla="*/ 1985963 h 2257425"/>
                  <a:gd name="connsiteX72" fmla="*/ 2127256 w 2279661"/>
                  <a:gd name="connsiteY72" fmla="*/ 1971675 h 2257425"/>
                  <a:gd name="connsiteX73" fmla="*/ 2146306 w 2279661"/>
                  <a:gd name="connsiteY73" fmla="*/ 1928813 h 2257425"/>
                  <a:gd name="connsiteX74" fmla="*/ 2165356 w 2279661"/>
                  <a:gd name="connsiteY74" fmla="*/ 1885950 h 2257425"/>
                  <a:gd name="connsiteX75" fmla="*/ 2174881 w 2279661"/>
                  <a:gd name="connsiteY75" fmla="*/ 1857375 h 2257425"/>
                  <a:gd name="connsiteX76" fmla="*/ 2184406 w 2279661"/>
                  <a:gd name="connsiteY76" fmla="*/ 1814513 h 2257425"/>
                  <a:gd name="connsiteX77" fmla="*/ 2189168 w 2279661"/>
                  <a:gd name="connsiteY77" fmla="*/ 1743075 h 2257425"/>
                  <a:gd name="connsiteX78" fmla="*/ 2193931 w 2279661"/>
                  <a:gd name="connsiteY78" fmla="*/ 1709738 h 2257425"/>
                  <a:gd name="connsiteX79" fmla="*/ 2208218 w 2279661"/>
                  <a:gd name="connsiteY79" fmla="*/ 1547813 h 2257425"/>
                  <a:gd name="connsiteX80" fmla="*/ 2203456 w 2279661"/>
                  <a:gd name="connsiteY80" fmla="*/ 1504950 h 2257425"/>
                  <a:gd name="connsiteX81" fmla="*/ 2203456 w 2279661"/>
                  <a:gd name="connsiteY81" fmla="*/ 1419225 h 2257425"/>
                  <a:gd name="connsiteX82" fmla="*/ 2198693 w 2279661"/>
                  <a:gd name="connsiteY82" fmla="*/ 1285875 h 2257425"/>
                  <a:gd name="connsiteX83" fmla="*/ 2193931 w 2279661"/>
                  <a:gd name="connsiteY83" fmla="*/ 1266825 h 2257425"/>
                  <a:gd name="connsiteX84" fmla="*/ 2184406 w 2279661"/>
                  <a:gd name="connsiteY84" fmla="*/ 1200150 h 2257425"/>
                  <a:gd name="connsiteX85" fmla="*/ 2179643 w 2279661"/>
                  <a:gd name="connsiteY85" fmla="*/ 933450 h 2257425"/>
                  <a:gd name="connsiteX86" fmla="*/ 2174881 w 2279661"/>
                  <a:gd name="connsiteY86" fmla="*/ 914400 h 2257425"/>
                  <a:gd name="connsiteX87" fmla="*/ 2184406 w 2279661"/>
                  <a:gd name="connsiteY87" fmla="*/ 676275 h 2257425"/>
                  <a:gd name="connsiteX88" fmla="*/ 2193931 w 2279661"/>
                  <a:gd name="connsiteY88" fmla="*/ 538163 h 2257425"/>
                  <a:gd name="connsiteX89" fmla="*/ 2198693 w 2279661"/>
                  <a:gd name="connsiteY89" fmla="*/ 500063 h 2257425"/>
                  <a:gd name="connsiteX90" fmla="*/ 2212981 w 2279661"/>
                  <a:gd name="connsiteY90" fmla="*/ 452438 h 2257425"/>
                  <a:gd name="connsiteX91" fmla="*/ 2227268 w 2279661"/>
                  <a:gd name="connsiteY91" fmla="*/ 381000 h 2257425"/>
                  <a:gd name="connsiteX92" fmla="*/ 2232031 w 2279661"/>
                  <a:gd name="connsiteY92" fmla="*/ 366713 h 2257425"/>
                  <a:gd name="connsiteX93" fmla="*/ 2241556 w 2279661"/>
                  <a:gd name="connsiteY93" fmla="*/ 352425 h 2257425"/>
                  <a:gd name="connsiteX94" fmla="*/ 2246318 w 2279661"/>
                  <a:gd name="connsiteY94" fmla="*/ 338138 h 2257425"/>
                  <a:gd name="connsiteX95" fmla="*/ 2255843 w 2279661"/>
                  <a:gd name="connsiteY95" fmla="*/ 295275 h 2257425"/>
                  <a:gd name="connsiteX96" fmla="*/ 2260606 w 2279661"/>
                  <a:gd name="connsiteY96" fmla="*/ 280988 h 2257425"/>
                  <a:gd name="connsiteX97" fmla="*/ 2265368 w 2279661"/>
                  <a:gd name="connsiteY97" fmla="*/ 257175 h 2257425"/>
                  <a:gd name="connsiteX98" fmla="*/ 2274893 w 2279661"/>
                  <a:gd name="connsiteY98" fmla="*/ 214313 h 2257425"/>
                  <a:gd name="connsiteX99" fmla="*/ 2274893 w 2279661"/>
                  <a:gd name="connsiteY99" fmla="*/ 100013 h 2257425"/>
                  <a:gd name="connsiteX100" fmla="*/ 2265368 w 2279661"/>
                  <a:gd name="connsiteY100" fmla="*/ 66675 h 2257425"/>
                  <a:gd name="connsiteX101" fmla="*/ 2251081 w 2279661"/>
                  <a:gd name="connsiteY101" fmla="*/ 52388 h 2257425"/>
                  <a:gd name="connsiteX102" fmla="*/ 2212981 w 2279661"/>
                  <a:gd name="connsiteY102" fmla="*/ 19050 h 2257425"/>
                  <a:gd name="connsiteX103" fmla="*/ 2198693 w 2279661"/>
                  <a:gd name="connsiteY103" fmla="*/ 9525 h 2257425"/>
                  <a:gd name="connsiteX104" fmla="*/ 2184406 w 2279661"/>
                  <a:gd name="connsiteY104" fmla="*/ 0 h 2257425"/>
                  <a:gd name="connsiteX105" fmla="*/ 2136781 w 2279661"/>
                  <a:gd name="connsiteY105" fmla="*/ 4763 h 2257425"/>
                  <a:gd name="connsiteX106" fmla="*/ 2122493 w 2279661"/>
                  <a:gd name="connsiteY106" fmla="*/ 9525 h 2257425"/>
                  <a:gd name="connsiteX107" fmla="*/ 2112968 w 2279661"/>
                  <a:gd name="connsiteY107" fmla="*/ 23813 h 2257425"/>
                  <a:gd name="connsiteX108" fmla="*/ 2070106 w 2279661"/>
                  <a:gd name="connsiteY108" fmla="*/ 47625 h 2257425"/>
                  <a:gd name="connsiteX109" fmla="*/ 2055818 w 2279661"/>
                  <a:gd name="connsiteY109" fmla="*/ 57150 h 2257425"/>
                  <a:gd name="connsiteX110" fmla="*/ 2032006 w 2279661"/>
                  <a:gd name="connsiteY110" fmla="*/ 61913 h 2257425"/>
                  <a:gd name="connsiteX111" fmla="*/ 2003431 w 2279661"/>
                  <a:gd name="connsiteY111" fmla="*/ 71438 h 2257425"/>
                  <a:gd name="connsiteX112" fmla="*/ 1989143 w 2279661"/>
                  <a:gd name="connsiteY112" fmla="*/ 76200 h 2257425"/>
                  <a:gd name="connsiteX113" fmla="*/ 1974856 w 2279661"/>
                  <a:gd name="connsiteY113" fmla="*/ 80963 h 2257425"/>
                  <a:gd name="connsiteX114" fmla="*/ 1955806 w 2279661"/>
                  <a:gd name="connsiteY114" fmla="*/ 85725 h 2257425"/>
                  <a:gd name="connsiteX115" fmla="*/ 1927231 w 2279661"/>
                  <a:gd name="connsiteY115" fmla="*/ 95250 h 2257425"/>
                  <a:gd name="connsiteX116" fmla="*/ 1912943 w 2279661"/>
                  <a:gd name="connsiteY116" fmla="*/ 100013 h 2257425"/>
                  <a:gd name="connsiteX117" fmla="*/ 1893893 w 2279661"/>
                  <a:gd name="connsiteY117" fmla="*/ 104775 h 2257425"/>
                  <a:gd name="connsiteX118" fmla="*/ 1855793 w 2279661"/>
                  <a:gd name="connsiteY118" fmla="*/ 119063 h 2257425"/>
                  <a:gd name="connsiteX119" fmla="*/ 1817693 w 2279661"/>
                  <a:gd name="connsiteY119" fmla="*/ 138113 h 2257425"/>
                  <a:gd name="connsiteX120" fmla="*/ 1803406 w 2279661"/>
                  <a:gd name="connsiteY120" fmla="*/ 142875 h 2257425"/>
                  <a:gd name="connsiteX121" fmla="*/ 1746256 w 2279661"/>
                  <a:gd name="connsiteY121" fmla="*/ 152400 h 2257425"/>
                  <a:gd name="connsiteX122" fmla="*/ 1731968 w 2279661"/>
                  <a:gd name="connsiteY122" fmla="*/ 157163 h 2257425"/>
                  <a:gd name="connsiteX123" fmla="*/ 1693868 w 2279661"/>
                  <a:gd name="connsiteY123" fmla="*/ 166688 h 2257425"/>
                  <a:gd name="connsiteX124" fmla="*/ 1655768 w 2279661"/>
                  <a:gd name="connsiteY124" fmla="*/ 185738 h 2257425"/>
                  <a:gd name="connsiteX125" fmla="*/ 1641481 w 2279661"/>
                  <a:gd name="connsiteY125" fmla="*/ 195263 h 2257425"/>
                  <a:gd name="connsiteX126" fmla="*/ 1622431 w 2279661"/>
                  <a:gd name="connsiteY126" fmla="*/ 209550 h 2257425"/>
                  <a:gd name="connsiteX127" fmla="*/ 1603381 w 2279661"/>
                  <a:gd name="connsiteY127" fmla="*/ 219075 h 2257425"/>
                  <a:gd name="connsiteX128" fmla="*/ 1574806 w 2279661"/>
                  <a:gd name="connsiteY128" fmla="*/ 233363 h 2257425"/>
                  <a:gd name="connsiteX129" fmla="*/ 1560518 w 2279661"/>
                  <a:gd name="connsiteY129" fmla="*/ 252413 h 2257425"/>
                  <a:gd name="connsiteX130" fmla="*/ 1512893 w 2279661"/>
                  <a:gd name="connsiteY130" fmla="*/ 280988 h 2257425"/>
                  <a:gd name="connsiteX131" fmla="*/ 1498606 w 2279661"/>
                  <a:gd name="connsiteY131" fmla="*/ 295275 h 2257425"/>
                  <a:gd name="connsiteX132" fmla="*/ 1479556 w 2279661"/>
                  <a:gd name="connsiteY132" fmla="*/ 309563 h 2257425"/>
                  <a:gd name="connsiteX133" fmla="*/ 1465268 w 2279661"/>
                  <a:gd name="connsiteY133" fmla="*/ 328613 h 2257425"/>
                  <a:gd name="connsiteX134" fmla="*/ 1450981 w 2279661"/>
                  <a:gd name="connsiteY134" fmla="*/ 338138 h 2257425"/>
                  <a:gd name="connsiteX135" fmla="*/ 1417643 w 2279661"/>
                  <a:gd name="connsiteY135" fmla="*/ 366713 h 2257425"/>
                  <a:gd name="connsiteX136" fmla="*/ 1393831 w 2279661"/>
                  <a:gd name="connsiteY136" fmla="*/ 390525 h 2257425"/>
                  <a:gd name="connsiteX137" fmla="*/ 1379543 w 2279661"/>
                  <a:gd name="connsiteY137" fmla="*/ 409575 h 2257425"/>
                  <a:gd name="connsiteX138" fmla="*/ 1350968 w 2279661"/>
                  <a:gd name="connsiteY138" fmla="*/ 433388 h 2257425"/>
                  <a:gd name="connsiteX139" fmla="*/ 1336681 w 2279661"/>
                  <a:gd name="connsiteY139" fmla="*/ 438150 h 2257425"/>
                  <a:gd name="connsiteX140" fmla="*/ 1303343 w 2279661"/>
                  <a:gd name="connsiteY140" fmla="*/ 466725 h 2257425"/>
                  <a:gd name="connsiteX141" fmla="*/ 1274768 w 2279661"/>
                  <a:gd name="connsiteY141" fmla="*/ 500063 h 2257425"/>
                  <a:gd name="connsiteX142" fmla="*/ 1260481 w 2279661"/>
                  <a:gd name="connsiteY142" fmla="*/ 509588 h 2257425"/>
                  <a:gd name="connsiteX143" fmla="*/ 1241431 w 2279661"/>
                  <a:gd name="connsiteY143" fmla="*/ 523875 h 2257425"/>
                  <a:gd name="connsiteX144" fmla="*/ 1212856 w 2279661"/>
                  <a:gd name="connsiteY144" fmla="*/ 547688 h 2257425"/>
                  <a:gd name="connsiteX145" fmla="*/ 1174756 w 2279661"/>
                  <a:gd name="connsiteY145" fmla="*/ 600075 h 2257425"/>
                  <a:gd name="connsiteX146" fmla="*/ 1136656 w 2279661"/>
                  <a:gd name="connsiteY146" fmla="*/ 623888 h 2257425"/>
                  <a:gd name="connsiteX147" fmla="*/ 1117606 w 2279661"/>
                  <a:gd name="connsiteY147" fmla="*/ 652463 h 2257425"/>
                  <a:gd name="connsiteX148" fmla="*/ 1108081 w 2279661"/>
                  <a:gd name="connsiteY148" fmla="*/ 671513 h 2257425"/>
                  <a:gd name="connsiteX149" fmla="*/ 1093793 w 2279661"/>
                  <a:gd name="connsiteY149" fmla="*/ 685800 h 2257425"/>
                  <a:gd name="connsiteX150" fmla="*/ 1079506 w 2279661"/>
                  <a:gd name="connsiteY150" fmla="*/ 704850 h 2257425"/>
                  <a:gd name="connsiteX151" fmla="*/ 1065218 w 2279661"/>
                  <a:gd name="connsiteY151" fmla="*/ 719138 h 2257425"/>
                  <a:gd name="connsiteX152" fmla="*/ 1036643 w 2279661"/>
                  <a:gd name="connsiteY152" fmla="*/ 747713 h 2257425"/>
                  <a:gd name="connsiteX153" fmla="*/ 1022356 w 2279661"/>
                  <a:gd name="connsiteY153" fmla="*/ 766763 h 2257425"/>
                  <a:gd name="connsiteX154" fmla="*/ 1012831 w 2279661"/>
                  <a:gd name="connsiteY154" fmla="*/ 785813 h 2257425"/>
                  <a:gd name="connsiteX155" fmla="*/ 946156 w 2279661"/>
                  <a:gd name="connsiteY155" fmla="*/ 842963 h 2257425"/>
                  <a:gd name="connsiteX156" fmla="*/ 922343 w 2279661"/>
                  <a:gd name="connsiteY156" fmla="*/ 881063 h 2257425"/>
                  <a:gd name="connsiteX157" fmla="*/ 898531 w 2279661"/>
                  <a:gd name="connsiteY157" fmla="*/ 914400 h 2257425"/>
                  <a:gd name="connsiteX158" fmla="*/ 879481 w 2279661"/>
                  <a:gd name="connsiteY158" fmla="*/ 947738 h 2257425"/>
                  <a:gd name="connsiteX159" fmla="*/ 865193 w 2279661"/>
                  <a:gd name="connsiteY159" fmla="*/ 962025 h 2257425"/>
                  <a:gd name="connsiteX160" fmla="*/ 846143 w 2279661"/>
                  <a:gd name="connsiteY160" fmla="*/ 990600 h 2257425"/>
                  <a:gd name="connsiteX161" fmla="*/ 836618 w 2279661"/>
                  <a:gd name="connsiteY161" fmla="*/ 1023938 h 2257425"/>
                  <a:gd name="connsiteX162" fmla="*/ 822331 w 2279661"/>
                  <a:gd name="connsiteY162" fmla="*/ 1052513 h 2257425"/>
                  <a:gd name="connsiteX163" fmla="*/ 817568 w 2279661"/>
                  <a:gd name="connsiteY163" fmla="*/ 1066800 h 2257425"/>
                  <a:gd name="connsiteX164" fmla="*/ 808043 w 2279661"/>
                  <a:gd name="connsiteY164" fmla="*/ 1123950 h 2257425"/>
                  <a:gd name="connsiteX165" fmla="*/ 793756 w 2279661"/>
                  <a:gd name="connsiteY165" fmla="*/ 1157288 h 2257425"/>
                  <a:gd name="connsiteX166" fmla="*/ 788993 w 2279661"/>
                  <a:gd name="connsiteY166" fmla="*/ 1171575 h 2257425"/>
                  <a:gd name="connsiteX167" fmla="*/ 779468 w 2279661"/>
                  <a:gd name="connsiteY167" fmla="*/ 1209675 h 2257425"/>
                  <a:gd name="connsiteX168" fmla="*/ 774706 w 2279661"/>
                  <a:gd name="connsiteY168" fmla="*/ 1233488 h 2257425"/>
                  <a:gd name="connsiteX169" fmla="*/ 765181 w 2279661"/>
                  <a:gd name="connsiteY16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84193 w 2279661"/>
                  <a:gd name="connsiteY5" fmla="*/ 1266825 h 2257425"/>
                  <a:gd name="connsiteX6" fmla="*/ 450856 w 2279661"/>
                  <a:gd name="connsiteY6" fmla="*/ 1323975 h 2257425"/>
                  <a:gd name="connsiteX7" fmla="*/ 422281 w 2279661"/>
                  <a:gd name="connsiteY7" fmla="*/ 1343025 h 2257425"/>
                  <a:gd name="connsiteX8" fmla="*/ 388943 w 2279661"/>
                  <a:gd name="connsiteY8" fmla="*/ 1376363 h 2257425"/>
                  <a:gd name="connsiteX9" fmla="*/ 341318 w 2279661"/>
                  <a:gd name="connsiteY9" fmla="*/ 1423988 h 2257425"/>
                  <a:gd name="connsiteX10" fmla="*/ 298456 w 2279661"/>
                  <a:gd name="connsiteY10" fmla="*/ 1447800 h 2257425"/>
                  <a:gd name="connsiteX11" fmla="*/ 241306 w 2279661"/>
                  <a:gd name="connsiteY11" fmla="*/ 1476375 h 2257425"/>
                  <a:gd name="connsiteX12" fmla="*/ 212731 w 2279661"/>
                  <a:gd name="connsiteY12" fmla="*/ 1490663 h 2257425"/>
                  <a:gd name="connsiteX13" fmla="*/ 184156 w 2279661"/>
                  <a:gd name="connsiteY13" fmla="*/ 1509713 h 2257425"/>
                  <a:gd name="connsiteX14" fmla="*/ 122243 w 2279661"/>
                  <a:gd name="connsiteY14" fmla="*/ 1533525 h 2257425"/>
                  <a:gd name="connsiteX15" fmla="*/ 46043 w 2279661"/>
                  <a:gd name="connsiteY15" fmla="*/ 1543050 h 2257425"/>
                  <a:gd name="connsiteX16" fmla="*/ 3181 w 2279661"/>
                  <a:gd name="connsiteY16" fmla="*/ 1595438 h 2257425"/>
                  <a:gd name="connsiteX17" fmla="*/ 7943 w 2279661"/>
                  <a:gd name="connsiteY17" fmla="*/ 1662113 h 2257425"/>
                  <a:gd name="connsiteX18" fmla="*/ 46043 w 2279661"/>
                  <a:gd name="connsiteY18" fmla="*/ 1719263 h 2257425"/>
                  <a:gd name="connsiteX19" fmla="*/ 74618 w 2279661"/>
                  <a:gd name="connsiteY19" fmla="*/ 1738313 h 2257425"/>
                  <a:gd name="connsiteX20" fmla="*/ 117481 w 2279661"/>
                  <a:gd name="connsiteY20" fmla="*/ 1762125 h 2257425"/>
                  <a:gd name="connsiteX21" fmla="*/ 146056 w 2279661"/>
                  <a:gd name="connsiteY21" fmla="*/ 1776413 h 2257425"/>
                  <a:gd name="connsiteX22" fmla="*/ 207968 w 2279661"/>
                  <a:gd name="connsiteY22" fmla="*/ 1814513 h 2257425"/>
                  <a:gd name="connsiteX23" fmla="*/ 265118 w 2279661"/>
                  <a:gd name="connsiteY23" fmla="*/ 1838325 h 2257425"/>
                  <a:gd name="connsiteX24" fmla="*/ 303218 w 2279661"/>
                  <a:gd name="connsiteY24" fmla="*/ 1857375 h 2257425"/>
                  <a:gd name="connsiteX25" fmla="*/ 346081 w 2279661"/>
                  <a:gd name="connsiteY25" fmla="*/ 1881188 h 2257425"/>
                  <a:gd name="connsiteX26" fmla="*/ 393706 w 2279661"/>
                  <a:gd name="connsiteY26" fmla="*/ 1900238 h 2257425"/>
                  <a:gd name="connsiteX27" fmla="*/ 427043 w 2279661"/>
                  <a:gd name="connsiteY27" fmla="*/ 1909763 h 2257425"/>
                  <a:gd name="connsiteX28" fmla="*/ 455618 w 2279661"/>
                  <a:gd name="connsiteY28" fmla="*/ 1919288 h 2257425"/>
                  <a:gd name="connsiteX29" fmla="*/ 503243 w 2279661"/>
                  <a:gd name="connsiteY29" fmla="*/ 1943100 h 2257425"/>
                  <a:gd name="connsiteX30" fmla="*/ 517531 w 2279661"/>
                  <a:gd name="connsiteY30" fmla="*/ 1952625 h 2257425"/>
                  <a:gd name="connsiteX31" fmla="*/ 569918 w 2279661"/>
                  <a:gd name="connsiteY31" fmla="*/ 1971675 h 2257425"/>
                  <a:gd name="connsiteX32" fmla="*/ 622306 w 2279661"/>
                  <a:gd name="connsiteY32" fmla="*/ 1990725 h 2257425"/>
                  <a:gd name="connsiteX33" fmla="*/ 660406 w 2279661"/>
                  <a:gd name="connsiteY33" fmla="*/ 2009775 h 2257425"/>
                  <a:gd name="connsiteX34" fmla="*/ 688981 w 2279661"/>
                  <a:gd name="connsiteY34" fmla="*/ 2019300 h 2257425"/>
                  <a:gd name="connsiteX35" fmla="*/ 722318 w 2279661"/>
                  <a:gd name="connsiteY35" fmla="*/ 2033588 h 2257425"/>
                  <a:gd name="connsiteX36" fmla="*/ 779468 w 2279661"/>
                  <a:gd name="connsiteY36" fmla="*/ 2057400 h 2257425"/>
                  <a:gd name="connsiteX37" fmla="*/ 827093 w 2279661"/>
                  <a:gd name="connsiteY37" fmla="*/ 2076450 h 2257425"/>
                  <a:gd name="connsiteX38" fmla="*/ 855668 w 2279661"/>
                  <a:gd name="connsiteY38" fmla="*/ 2085975 h 2257425"/>
                  <a:gd name="connsiteX39" fmla="*/ 874718 w 2279661"/>
                  <a:gd name="connsiteY39" fmla="*/ 2090738 h 2257425"/>
                  <a:gd name="connsiteX40" fmla="*/ 917581 w 2279661"/>
                  <a:gd name="connsiteY40" fmla="*/ 2105025 h 2257425"/>
                  <a:gd name="connsiteX41" fmla="*/ 931868 w 2279661"/>
                  <a:gd name="connsiteY41" fmla="*/ 2109788 h 2257425"/>
                  <a:gd name="connsiteX42" fmla="*/ 965206 w 2279661"/>
                  <a:gd name="connsiteY42" fmla="*/ 2119313 h 2257425"/>
                  <a:gd name="connsiteX43" fmla="*/ 1012831 w 2279661"/>
                  <a:gd name="connsiteY43" fmla="*/ 2128838 h 2257425"/>
                  <a:gd name="connsiteX44" fmla="*/ 1031881 w 2279661"/>
                  <a:gd name="connsiteY44" fmla="*/ 2133600 h 2257425"/>
                  <a:gd name="connsiteX45" fmla="*/ 1060456 w 2279661"/>
                  <a:gd name="connsiteY45" fmla="*/ 2143125 h 2257425"/>
                  <a:gd name="connsiteX46" fmla="*/ 1108081 w 2279661"/>
                  <a:gd name="connsiteY46" fmla="*/ 2152650 h 2257425"/>
                  <a:gd name="connsiteX47" fmla="*/ 1141418 w 2279661"/>
                  <a:gd name="connsiteY47" fmla="*/ 2162175 h 2257425"/>
                  <a:gd name="connsiteX48" fmla="*/ 1174756 w 2279661"/>
                  <a:gd name="connsiteY48" fmla="*/ 2171700 h 2257425"/>
                  <a:gd name="connsiteX49" fmla="*/ 1255718 w 2279661"/>
                  <a:gd name="connsiteY49" fmla="*/ 2185988 h 2257425"/>
                  <a:gd name="connsiteX50" fmla="*/ 1331918 w 2279661"/>
                  <a:gd name="connsiteY50" fmla="*/ 2205038 h 2257425"/>
                  <a:gd name="connsiteX51" fmla="*/ 1379543 w 2279661"/>
                  <a:gd name="connsiteY51" fmla="*/ 2219325 h 2257425"/>
                  <a:gd name="connsiteX52" fmla="*/ 1460506 w 2279661"/>
                  <a:gd name="connsiteY52" fmla="*/ 2233613 h 2257425"/>
                  <a:gd name="connsiteX53" fmla="*/ 1612906 w 2279661"/>
                  <a:gd name="connsiteY53" fmla="*/ 2257425 h 2257425"/>
                  <a:gd name="connsiteX54" fmla="*/ 1717681 w 2279661"/>
                  <a:gd name="connsiteY54" fmla="*/ 2252663 h 2257425"/>
                  <a:gd name="connsiteX55" fmla="*/ 1731968 w 2279661"/>
                  <a:gd name="connsiteY55" fmla="*/ 2247900 h 2257425"/>
                  <a:gd name="connsiteX56" fmla="*/ 1765306 w 2279661"/>
                  <a:gd name="connsiteY56" fmla="*/ 2238375 h 2257425"/>
                  <a:gd name="connsiteX57" fmla="*/ 1793881 w 2279661"/>
                  <a:gd name="connsiteY57" fmla="*/ 2219325 h 2257425"/>
                  <a:gd name="connsiteX58" fmla="*/ 1822456 w 2279661"/>
                  <a:gd name="connsiteY58" fmla="*/ 2209800 h 2257425"/>
                  <a:gd name="connsiteX59" fmla="*/ 1851031 w 2279661"/>
                  <a:gd name="connsiteY59" fmla="*/ 2190750 h 2257425"/>
                  <a:gd name="connsiteX60" fmla="*/ 1865318 w 2279661"/>
                  <a:gd name="connsiteY60" fmla="*/ 2181225 h 2257425"/>
                  <a:gd name="connsiteX61" fmla="*/ 1879606 w 2279661"/>
                  <a:gd name="connsiteY61" fmla="*/ 2176463 h 2257425"/>
                  <a:gd name="connsiteX62" fmla="*/ 1893893 w 2279661"/>
                  <a:gd name="connsiteY62" fmla="*/ 2162175 h 2257425"/>
                  <a:gd name="connsiteX63" fmla="*/ 1936756 w 2279661"/>
                  <a:gd name="connsiteY63" fmla="*/ 2133600 h 2257425"/>
                  <a:gd name="connsiteX64" fmla="*/ 1974856 w 2279661"/>
                  <a:gd name="connsiteY64" fmla="*/ 2105025 h 2257425"/>
                  <a:gd name="connsiteX65" fmla="*/ 1989143 w 2279661"/>
                  <a:gd name="connsiteY65" fmla="*/ 2095500 h 2257425"/>
                  <a:gd name="connsiteX66" fmla="*/ 2003431 w 2279661"/>
                  <a:gd name="connsiteY66" fmla="*/ 2090738 h 2257425"/>
                  <a:gd name="connsiteX67" fmla="*/ 2032006 w 2279661"/>
                  <a:gd name="connsiteY67" fmla="*/ 2066925 h 2257425"/>
                  <a:gd name="connsiteX68" fmla="*/ 2079631 w 2279661"/>
                  <a:gd name="connsiteY68" fmla="*/ 2033588 h 2257425"/>
                  <a:gd name="connsiteX69" fmla="*/ 2108206 w 2279661"/>
                  <a:gd name="connsiteY69" fmla="*/ 2005013 h 2257425"/>
                  <a:gd name="connsiteX70" fmla="*/ 2117731 w 2279661"/>
                  <a:gd name="connsiteY70" fmla="*/ 1985963 h 2257425"/>
                  <a:gd name="connsiteX71" fmla="*/ 2127256 w 2279661"/>
                  <a:gd name="connsiteY71" fmla="*/ 1971675 h 2257425"/>
                  <a:gd name="connsiteX72" fmla="*/ 2146306 w 2279661"/>
                  <a:gd name="connsiteY72" fmla="*/ 1928813 h 2257425"/>
                  <a:gd name="connsiteX73" fmla="*/ 2165356 w 2279661"/>
                  <a:gd name="connsiteY73" fmla="*/ 1885950 h 2257425"/>
                  <a:gd name="connsiteX74" fmla="*/ 2174881 w 2279661"/>
                  <a:gd name="connsiteY74" fmla="*/ 1857375 h 2257425"/>
                  <a:gd name="connsiteX75" fmla="*/ 2184406 w 2279661"/>
                  <a:gd name="connsiteY75" fmla="*/ 1814513 h 2257425"/>
                  <a:gd name="connsiteX76" fmla="*/ 2189168 w 2279661"/>
                  <a:gd name="connsiteY76" fmla="*/ 1743075 h 2257425"/>
                  <a:gd name="connsiteX77" fmla="*/ 2193931 w 2279661"/>
                  <a:gd name="connsiteY77" fmla="*/ 1709738 h 2257425"/>
                  <a:gd name="connsiteX78" fmla="*/ 2208218 w 2279661"/>
                  <a:gd name="connsiteY78" fmla="*/ 1547813 h 2257425"/>
                  <a:gd name="connsiteX79" fmla="*/ 2203456 w 2279661"/>
                  <a:gd name="connsiteY79" fmla="*/ 1504950 h 2257425"/>
                  <a:gd name="connsiteX80" fmla="*/ 2203456 w 2279661"/>
                  <a:gd name="connsiteY80" fmla="*/ 1419225 h 2257425"/>
                  <a:gd name="connsiteX81" fmla="*/ 2198693 w 2279661"/>
                  <a:gd name="connsiteY81" fmla="*/ 1285875 h 2257425"/>
                  <a:gd name="connsiteX82" fmla="*/ 2193931 w 2279661"/>
                  <a:gd name="connsiteY82" fmla="*/ 1266825 h 2257425"/>
                  <a:gd name="connsiteX83" fmla="*/ 2184406 w 2279661"/>
                  <a:gd name="connsiteY83" fmla="*/ 1200150 h 2257425"/>
                  <a:gd name="connsiteX84" fmla="*/ 2179643 w 2279661"/>
                  <a:gd name="connsiteY84" fmla="*/ 933450 h 2257425"/>
                  <a:gd name="connsiteX85" fmla="*/ 2174881 w 2279661"/>
                  <a:gd name="connsiteY85" fmla="*/ 914400 h 2257425"/>
                  <a:gd name="connsiteX86" fmla="*/ 2184406 w 2279661"/>
                  <a:gd name="connsiteY86" fmla="*/ 676275 h 2257425"/>
                  <a:gd name="connsiteX87" fmla="*/ 2193931 w 2279661"/>
                  <a:gd name="connsiteY87" fmla="*/ 538163 h 2257425"/>
                  <a:gd name="connsiteX88" fmla="*/ 2198693 w 2279661"/>
                  <a:gd name="connsiteY88" fmla="*/ 500063 h 2257425"/>
                  <a:gd name="connsiteX89" fmla="*/ 2212981 w 2279661"/>
                  <a:gd name="connsiteY89" fmla="*/ 452438 h 2257425"/>
                  <a:gd name="connsiteX90" fmla="*/ 2227268 w 2279661"/>
                  <a:gd name="connsiteY90" fmla="*/ 381000 h 2257425"/>
                  <a:gd name="connsiteX91" fmla="*/ 2232031 w 2279661"/>
                  <a:gd name="connsiteY91" fmla="*/ 366713 h 2257425"/>
                  <a:gd name="connsiteX92" fmla="*/ 2241556 w 2279661"/>
                  <a:gd name="connsiteY92" fmla="*/ 352425 h 2257425"/>
                  <a:gd name="connsiteX93" fmla="*/ 2246318 w 2279661"/>
                  <a:gd name="connsiteY93" fmla="*/ 338138 h 2257425"/>
                  <a:gd name="connsiteX94" fmla="*/ 2255843 w 2279661"/>
                  <a:gd name="connsiteY94" fmla="*/ 295275 h 2257425"/>
                  <a:gd name="connsiteX95" fmla="*/ 2260606 w 2279661"/>
                  <a:gd name="connsiteY95" fmla="*/ 280988 h 2257425"/>
                  <a:gd name="connsiteX96" fmla="*/ 2265368 w 2279661"/>
                  <a:gd name="connsiteY96" fmla="*/ 257175 h 2257425"/>
                  <a:gd name="connsiteX97" fmla="*/ 2274893 w 2279661"/>
                  <a:gd name="connsiteY97" fmla="*/ 214313 h 2257425"/>
                  <a:gd name="connsiteX98" fmla="*/ 2274893 w 2279661"/>
                  <a:gd name="connsiteY98" fmla="*/ 100013 h 2257425"/>
                  <a:gd name="connsiteX99" fmla="*/ 2265368 w 2279661"/>
                  <a:gd name="connsiteY99" fmla="*/ 66675 h 2257425"/>
                  <a:gd name="connsiteX100" fmla="*/ 2251081 w 2279661"/>
                  <a:gd name="connsiteY100" fmla="*/ 52388 h 2257425"/>
                  <a:gd name="connsiteX101" fmla="*/ 2212981 w 2279661"/>
                  <a:gd name="connsiteY101" fmla="*/ 19050 h 2257425"/>
                  <a:gd name="connsiteX102" fmla="*/ 2198693 w 2279661"/>
                  <a:gd name="connsiteY102" fmla="*/ 9525 h 2257425"/>
                  <a:gd name="connsiteX103" fmla="*/ 2184406 w 2279661"/>
                  <a:gd name="connsiteY103" fmla="*/ 0 h 2257425"/>
                  <a:gd name="connsiteX104" fmla="*/ 2136781 w 2279661"/>
                  <a:gd name="connsiteY104" fmla="*/ 4763 h 2257425"/>
                  <a:gd name="connsiteX105" fmla="*/ 2122493 w 2279661"/>
                  <a:gd name="connsiteY105" fmla="*/ 9525 h 2257425"/>
                  <a:gd name="connsiteX106" fmla="*/ 2112968 w 2279661"/>
                  <a:gd name="connsiteY106" fmla="*/ 23813 h 2257425"/>
                  <a:gd name="connsiteX107" fmla="*/ 2070106 w 2279661"/>
                  <a:gd name="connsiteY107" fmla="*/ 47625 h 2257425"/>
                  <a:gd name="connsiteX108" fmla="*/ 2055818 w 2279661"/>
                  <a:gd name="connsiteY108" fmla="*/ 57150 h 2257425"/>
                  <a:gd name="connsiteX109" fmla="*/ 2032006 w 2279661"/>
                  <a:gd name="connsiteY109" fmla="*/ 61913 h 2257425"/>
                  <a:gd name="connsiteX110" fmla="*/ 2003431 w 2279661"/>
                  <a:gd name="connsiteY110" fmla="*/ 71438 h 2257425"/>
                  <a:gd name="connsiteX111" fmla="*/ 1989143 w 2279661"/>
                  <a:gd name="connsiteY111" fmla="*/ 76200 h 2257425"/>
                  <a:gd name="connsiteX112" fmla="*/ 1974856 w 2279661"/>
                  <a:gd name="connsiteY112" fmla="*/ 80963 h 2257425"/>
                  <a:gd name="connsiteX113" fmla="*/ 1955806 w 2279661"/>
                  <a:gd name="connsiteY113" fmla="*/ 85725 h 2257425"/>
                  <a:gd name="connsiteX114" fmla="*/ 1927231 w 2279661"/>
                  <a:gd name="connsiteY114" fmla="*/ 95250 h 2257425"/>
                  <a:gd name="connsiteX115" fmla="*/ 1912943 w 2279661"/>
                  <a:gd name="connsiteY115" fmla="*/ 100013 h 2257425"/>
                  <a:gd name="connsiteX116" fmla="*/ 1893893 w 2279661"/>
                  <a:gd name="connsiteY116" fmla="*/ 104775 h 2257425"/>
                  <a:gd name="connsiteX117" fmla="*/ 1855793 w 2279661"/>
                  <a:gd name="connsiteY117" fmla="*/ 119063 h 2257425"/>
                  <a:gd name="connsiteX118" fmla="*/ 1817693 w 2279661"/>
                  <a:gd name="connsiteY118" fmla="*/ 138113 h 2257425"/>
                  <a:gd name="connsiteX119" fmla="*/ 1803406 w 2279661"/>
                  <a:gd name="connsiteY119" fmla="*/ 142875 h 2257425"/>
                  <a:gd name="connsiteX120" fmla="*/ 1746256 w 2279661"/>
                  <a:gd name="connsiteY120" fmla="*/ 152400 h 2257425"/>
                  <a:gd name="connsiteX121" fmla="*/ 1731968 w 2279661"/>
                  <a:gd name="connsiteY121" fmla="*/ 157163 h 2257425"/>
                  <a:gd name="connsiteX122" fmla="*/ 1693868 w 2279661"/>
                  <a:gd name="connsiteY122" fmla="*/ 166688 h 2257425"/>
                  <a:gd name="connsiteX123" fmla="*/ 1655768 w 2279661"/>
                  <a:gd name="connsiteY123" fmla="*/ 185738 h 2257425"/>
                  <a:gd name="connsiteX124" fmla="*/ 1641481 w 2279661"/>
                  <a:gd name="connsiteY124" fmla="*/ 195263 h 2257425"/>
                  <a:gd name="connsiteX125" fmla="*/ 1622431 w 2279661"/>
                  <a:gd name="connsiteY125" fmla="*/ 209550 h 2257425"/>
                  <a:gd name="connsiteX126" fmla="*/ 1603381 w 2279661"/>
                  <a:gd name="connsiteY126" fmla="*/ 219075 h 2257425"/>
                  <a:gd name="connsiteX127" fmla="*/ 1574806 w 2279661"/>
                  <a:gd name="connsiteY127" fmla="*/ 233363 h 2257425"/>
                  <a:gd name="connsiteX128" fmla="*/ 1560518 w 2279661"/>
                  <a:gd name="connsiteY128" fmla="*/ 252413 h 2257425"/>
                  <a:gd name="connsiteX129" fmla="*/ 1512893 w 2279661"/>
                  <a:gd name="connsiteY129" fmla="*/ 280988 h 2257425"/>
                  <a:gd name="connsiteX130" fmla="*/ 1498606 w 2279661"/>
                  <a:gd name="connsiteY130" fmla="*/ 295275 h 2257425"/>
                  <a:gd name="connsiteX131" fmla="*/ 1479556 w 2279661"/>
                  <a:gd name="connsiteY131" fmla="*/ 309563 h 2257425"/>
                  <a:gd name="connsiteX132" fmla="*/ 1465268 w 2279661"/>
                  <a:gd name="connsiteY132" fmla="*/ 328613 h 2257425"/>
                  <a:gd name="connsiteX133" fmla="*/ 1450981 w 2279661"/>
                  <a:gd name="connsiteY133" fmla="*/ 338138 h 2257425"/>
                  <a:gd name="connsiteX134" fmla="*/ 1417643 w 2279661"/>
                  <a:gd name="connsiteY134" fmla="*/ 366713 h 2257425"/>
                  <a:gd name="connsiteX135" fmla="*/ 1393831 w 2279661"/>
                  <a:gd name="connsiteY135" fmla="*/ 390525 h 2257425"/>
                  <a:gd name="connsiteX136" fmla="*/ 1379543 w 2279661"/>
                  <a:gd name="connsiteY136" fmla="*/ 409575 h 2257425"/>
                  <a:gd name="connsiteX137" fmla="*/ 1350968 w 2279661"/>
                  <a:gd name="connsiteY137" fmla="*/ 433388 h 2257425"/>
                  <a:gd name="connsiteX138" fmla="*/ 1336681 w 2279661"/>
                  <a:gd name="connsiteY138" fmla="*/ 438150 h 2257425"/>
                  <a:gd name="connsiteX139" fmla="*/ 1303343 w 2279661"/>
                  <a:gd name="connsiteY139" fmla="*/ 466725 h 2257425"/>
                  <a:gd name="connsiteX140" fmla="*/ 1274768 w 2279661"/>
                  <a:gd name="connsiteY140" fmla="*/ 500063 h 2257425"/>
                  <a:gd name="connsiteX141" fmla="*/ 1260481 w 2279661"/>
                  <a:gd name="connsiteY141" fmla="*/ 509588 h 2257425"/>
                  <a:gd name="connsiteX142" fmla="*/ 1241431 w 2279661"/>
                  <a:gd name="connsiteY142" fmla="*/ 523875 h 2257425"/>
                  <a:gd name="connsiteX143" fmla="*/ 1212856 w 2279661"/>
                  <a:gd name="connsiteY143" fmla="*/ 547688 h 2257425"/>
                  <a:gd name="connsiteX144" fmla="*/ 1174756 w 2279661"/>
                  <a:gd name="connsiteY144" fmla="*/ 600075 h 2257425"/>
                  <a:gd name="connsiteX145" fmla="*/ 1136656 w 2279661"/>
                  <a:gd name="connsiteY145" fmla="*/ 623888 h 2257425"/>
                  <a:gd name="connsiteX146" fmla="*/ 1117606 w 2279661"/>
                  <a:gd name="connsiteY146" fmla="*/ 652463 h 2257425"/>
                  <a:gd name="connsiteX147" fmla="*/ 1108081 w 2279661"/>
                  <a:gd name="connsiteY147" fmla="*/ 671513 h 2257425"/>
                  <a:gd name="connsiteX148" fmla="*/ 1093793 w 2279661"/>
                  <a:gd name="connsiteY148" fmla="*/ 685800 h 2257425"/>
                  <a:gd name="connsiteX149" fmla="*/ 1079506 w 2279661"/>
                  <a:gd name="connsiteY149" fmla="*/ 704850 h 2257425"/>
                  <a:gd name="connsiteX150" fmla="*/ 1065218 w 2279661"/>
                  <a:gd name="connsiteY150" fmla="*/ 719138 h 2257425"/>
                  <a:gd name="connsiteX151" fmla="*/ 1036643 w 2279661"/>
                  <a:gd name="connsiteY151" fmla="*/ 747713 h 2257425"/>
                  <a:gd name="connsiteX152" fmla="*/ 1022356 w 2279661"/>
                  <a:gd name="connsiteY152" fmla="*/ 766763 h 2257425"/>
                  <a:gd name="connsiteX153" fmla="*/ 1012831 w 2279661"/>
                  <a:gd name="connsiteY153" fmla="*/ 785813 h 2257425"/>
                  <a:gd name="connsiteX154" fmla="*/ 946156 w 2279661"/>
                  <a:gd name="connsiteY154" fmla="*/ 842963 h 2257425"/>
                  <a:gd name="connsiteX155" fmla="*/ 922343 w 2279661"/>
                  <a:gd name="connsiteY155" fmla="*/ 881063 h 2257425"/>
                  <a:gd name="connsiteX156" fmla="*/ 898531 w 2279661"/>
                  <a:gd name="connsiteY156" fmla="*/ 914400 h 2257425"/>
                  <a:gd name="connsiteX157" fmla="*/ 879481 w 2279661"/>
                  <a:gd name="connsiteY157" fmla="*/ 947738 h 2257425"/>
                  <a:gd name="connsiteX158" fmla="*/ 865193 w 2279661"/>
                  <a:gd name="connsiteY158" fmla="*/ 962025 h 2257425"/>
                  <a:gd name="connsiteX159" fmla="*/ 846143 w 2279661"/>
                  <a:gd name="connsiteY159" fmla="*/ 990600 h 2257425"/>
                  <a:gd name="connsiteX160" fmla="*/ 836618 w 2279661"/>
                  <a:gd name="connsiteY160" fmla="*/ 1023938 h 2257425"/>
                  <a:gd name="connsiteX161" fmla="*/ 822331 w 2279661"/>
                  <a:gd name="connsiteY161" fmla="*/ 1052513 h 2257425"/>
                  <a:gd name="connsiteX162" fmla="*/ 817568 w 2279661"/>
                  <a:gd name="connsiteY162" fmla="*/ 1066800 h 2257425"/>
                  <a:gd name="connsiteX163" fmla="*/ 808043 w 2279661"/>
                  <a:gd name="connsiteY163" fmla="*/ 1123950 h 2257425"/>
                  <a:gd name="connsiteX164" fmla="*/ 793756 w 2279661"/>
                  <a:gd name="connsiteY164" fmla="*/ 1157288 h 2257425"/>
                  <a:gd name="connsiteX165" fmla="*/ 788993 w 2279661"/>
                  <a:gd name="connsiteY165" fmla="*/ 1171575 h 2257425"/>
                  <a:gd name="connsiteX166" fmla="*/ 779468 w 2279661"/>
                  <a:gd name="connsiteY166" fmla="*/ 1209675 h 2257425"/>
                  <a:gd name="connsiteX167" fmla="*/ 774706 w 2279661"/>
                  <a:gd name="connsiteY167" fmla="*/ 1233488 h 2257425"/>
                  <a:gd name="connsiteX168" fmla="*/ 765181 w 2279661"/>
                  <a:gd name="connsiteY16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212731 w 2279661"/>
                  <a:gd name="connsiteY11" fmla="*/ 1490663 h 2257425"/>
                  <a:gd name="connsiteX12" fmla="*/ 184156 w 2279661"/>
                  <a:gd name="connsiteY12" fmla="*/ 1509713 h 2257425"/>
                  <a:gd name="connsiteX13" fmla="*/ 122243 w 2279661"/>
                  <a:gd name="connsiteY13" fmla="*/ 1533525 h 2257425"/>
                  <a:gd name="connsiteX14" fmla="*/ 46043 w 2279661"/>
                  <a:gd name="connsiteY14" fmla="*/ 1543050 h 2257425"/>
                  <a:gd name="connsiteX15" fmla="*/ 3181 w 2279661"/>
                  <a:gd name="connsiteY15" fmla="*/ 1595438 h 2257425"/>
                  <a:gd name="connsiteX16" fmla="*/ 7943 w 2279661"/>
                  <a:gd name="connsiteY16" fmla="*/ 1662113 h 2257425"/>
                  <a:gd name="connsiteX17" fmla="*/ 46043 w 2279661"/>
                  <a:gd name="connsiteY17" fmla="*/ 1719263 h 2257425"/>
                  <a:gd name="connsiteX18" fmla="*/ 74618 w 2279661"/>
                  <a:gd name="connsiteY18" fmla="*/ 1738313 h 2257425"/>
                  <a:gd name="connsiteX19" fmla="*/ 117481 w 2279661"/>
                  <a:gd name="connsiteY19" fmla="*/ 1762125 h 2257425"/>
                  <a:gd name="connsiteX20" fmla="*/ 146056 w 2279661"/>
                  <a:gd name="connsiteY20" fmla="*/ 1776413 h 2257425"/>
                  <a:gd name="connsiteX21" fmla="*/ 207968 w 2279661"/>
                  <a:gd name="connsiteY21" fmla="*/ 1814513 h 2257425"/>
                  <a:gd name="connsiteX22" fmla="*/ 265118 w 2279661"/>
                  <a:gd name="connsiteY22" fmla="*/ 1838325 h 2257425"/>
                  <a:gd name="connsiteX23" fmla="*/ 303218 w 2279661"/>
                  <a:gd name="connsiteY23" fmla="*/ 1857375 h 2257425"/>
                  <a:gd name="connsiteX24" fmla="*/ 346081 w 2279661"/>
                  <a:gd name="connsiteY24" fmla="*/ 1881188 h 2257425"/>
                  <a:gd name="connsiteX25" fmla="*/ 393706 w 2279661"/>
                  <a:gd name="connsiteY25" fmla="*/ 1900238 h 2257425"/>
                  <a:gd name="connsiteX26" fmla="*/ 427043 w 2279661"/>
                  <a:gd name="connsiteY26" fmla="*/ 1909763 h 2257425"/>
                  <a:gd name="connsiteX27" fmla="*/ 455618 w 2279661"/>
                  <a:gd name="connsiteY27" fmla="*/ 1919288 h 2257425"/>
                  <a:gd name="connsiteX28" fmla="*/ 503243 w 2279661"/>
                  <a:gd name="connsiteY28" fmla="*/ 1943100 h 2257425"/>
                  <a:gd name="connsiteX29" fmla="*/ 517531 w 2279661"/>
                  <a:gd name="connsiteY29" fmla="*/ 1952625 h 2257425"/>
                  <a:gd name="connsiteX30" fmla="*/ 569918 w 2279661"/>
                  <a:gd name="connsiteY30" fmla="*/ 1971675 h 2257425"/>
                  <a:gd name="connsiteX31" fmla="*/ 622306 w 2279661"/>
                  <a:gd name="connsiteY31" fmla="*/ 1990725 h 2257425"/>
                  <a:gd name="connsiteX32" fmla="*/ 660406 w 2279661"/>
                  <a:gd name="connsiteY32" fmla="*/ 2009775 h 2257425"/>
                  <a:gd name="connsiteX33" fmla="*/ 688981 w 2279661"/>
                  <a:gd name="connsiteY33" fmla="*/ 2019300 h 2257425"/>
                  <a:gd name="connsiteX34" fmla="*/ 722318 w 2279661"/>
                  <a:gd name="connsiteY34" fmla="*/ 2033588 h 2257425"/>
                  <a:gd name="connsiteX35" fmla="*/ 779468 w 2279661"/>
                  <a:gd name="connsiteY35" fmla="*/ 2057400 h 2257425"/>
                  <a:gd name="connsiteX36" fmla="*/ 827093 w 2279661"/>
                  <a:gd name="connsiteY36" fmla="*/ 2076450 h 2257425"/>
                  <a:gd name="connsiteX37" fmla="*/ 855668 w 2279661"/>
                  <a:gd name="connsiteY37" fmla="*/ 2085975 h 2257425"/>
                  <a:gd name="connsiteX38" fmla="*/ 874718 w 2279661"/>
                  <a:gd name="connsiteY38" fmla="*/ 2090738 h 2257425"/>
                  <a:gd name="connsiteX39" fmla="*/ 917581 w 2279661"/>
                  <a:gd name="connsiteY39" fmla="*/ 2105025 h 2257425"/>
                  <a:gd name="connsiteX40" fmla="*/ 931868 w 2279661"/>
                  <a:gd name="connsiteY40" fmla="*/ 2109788 h 2257425"/>
                  <a:gd name="connsiteX41" fmla="*/ 965206 w 2279661"/>
                  <a:gd name="connsiteY41" fmla="*/ 2119313 h 2257425"/>
                  <a:gd name="connsiteX42" fmla="*/ 1012831 w 2279661"/>
                  <a:gd name="connsiteY42" fmla="*/ 2128838 h 2257425"/>
                  <a:gd name="connsiteX43" fmla="*/ 1031881 w 2279661"/>
                  <a:gd name="connsiteY43" fmla="*/ 2133600 h 2257425"/>
                  <a:gd name="connsiteX44" fmla="*/ 1060456 w 2279661"/>
                  <a:gd name="connsiteY44" fmla="*/ 2143125 h 2257425"/>
                  <a:gd name="connsiteX45" fmla="*/ 1108081 w 2279661"/>
                  <a:gd name="connsiteY45" fmla="*/ 2152650 h 2257425"/>
                  <a:gd name="connsiteX46" fmla="*/ 1141418 w 2279661"/>
                  <a:gd name="connsiteY46" fmla="*/ 2162175 h 2257425"/>
                  <a:gd name="connsiteX47" fmla="*/ 1174756 w 2279661"/>
                  <a:gd name="connsiteY47" fmla="*/ 2171700 h 2257425"/>
                  <a:gd name="connsiteX48" fmla="*/ 1255718 w 2279661"/>
                  <a:gd name="connsiteY48" fmla="*/ 2185988 h 2257425"/>
                  <a:gd name="connsiteX49" fmla="*/ 1331918 w 2279661"/>
                  <a:gd name="connsiteY49" fmla="*/ 2205038 h 2257425"/>
                  <a:gd name="connsiteX50" fmla="*/ 1379543 w 2279661"/>
                  <a:gd name="connsiteY50" fmla="*/ 2219325 h 2257425"/>
                  <a:gd name="connsiteX51" fmla="*/ 1460506 w 2279661"/>
                  <a:gd name="connsiteY51" fmla="*/ 2233613 h 2257425"/>
                  <a:gd name="connsiteX52" fmla="*/ 1612906 w 2279661"/>
                  <a:gd name="connsiteY52" fmla="*/ 2257425 h 2257425"/>
                  <a:gd name="connsiteX53" fmla="*/ 1717681 w 2279661"/>
                  <a:gd name="connsiteY53" fmla="*/ 2252663 h 2257425"/>
                  <a:gd name="connsiteX54" fmla="*/ 1731968 w 2279661"/>
                  <a:gd name="connsiteY54" fmla="*/ 2247900 h 2257425"/>
                  <a:gd name="connsiteX55" fmla="*/ 1765306 w 2279661"/>
                  <a:gd name="connsiteY55" fmla="*/ 2238375 h 2257425"/>
                  <a:gd name="connsiteX56" fmla="*/ 1793881 w 2279661"/>
                  <a:gd name="connsiteY56" fmla="*/ 2219325 h 2257425"/>
                  <a:gd name="connsiteX57" fmla="*/ 1822456 w 2279661"/>
                  <a:gd name="connsiteY57" fmla="*/ 2209800 h 2257425"/>
                  <a:gd name="connsiteX58" fmla="*/ 1851031 w 2279661"/>
                  <a:gd name="connsiteY58" fmla="*/ 2190750 h 2257425"/>
                  <a:gd name="connsiteX59" fmla="*/ 1865318 w 2279661"/>
                  <a:gd name="connsiteY59" fmla="*/ 2181225 h 2257425"/>
                  <a:gd name="connsiteX60" fmla="*/ 1879606 w 2279661"/>
                  <a:gd name="connsiteY60" fmla="*/ 2176463 h 2257425"/>
                  <a:gd name="connsiteX61" fmla="*/ 1893893 w 2279661"/>
                  <a:gd name="connsiteY61" fmla="*/ 2162175 h 2257425"/>
                  <a:gd name="connsiteX62" fmla="*/ 1936756 w 2279661"/>
                  <a:gd name="connsiteY62" fmla="*/ 2133600 h 2257425"/>
                  <a:gd name="connsiteX63" fmla="*/ 1974856 w 2279661"/>
                  <a:gd name="connsiteY63" fmla="*/ 2105025 h 2257425"/>
                  <a:gd name="connsiteX64" fmla="*/ 1989143 w 2279661"/>
                  <a:gd name="connsiteY64" fmla="*/ 2095500 h 2257425"/>
                  <a:gd name="connsiteX65" fmla="*/ 2003431 w 2279661"/>
                  <a:gd name="connsiteY65" fmla="*/ 2090738 h 2257425"/>
                  <a:gd name="connsiteX66" fmla="*/ 2032006 w 2279661"/>
                  <a:gd name="connsiteY66" fmla="*/ 2066925 h 2257425"/>
                  <a:gd name="connsiteX67" fmla="*/ 2079631 w 2279661"/>
                  <a:gd name="connsiteY67" fmla="*/ 2033588 h 2257425"/>
                  <a:gd name="connsiteX68" fmla="*/ 2108206 w 2279661"/>
                  <a:gd name="connsiteY68" fmla="*/ 2005013 h 2257425"/>
                  <a:gd name="connsiteX69" fmla="*/ 2117731 w 2279661"/>
                  <a:gd name="connsiteY69" fmla="*/ 1985963 h 2257425"/>
                  <a:gd name="connsiteX70" fmla="*/ 2127256 w 2279661"/>
                  <a:gd name="connsiteY70" fmla="*/ 1971675 h 2257425"/>
                  <a:gd name="connsiteX71" fmla="*/ 2146306 w 2279661"/>
                  <a:gd name="connsiteY71" fmla="*/ 1928813 h 2257425"/>
                  <a:gd name="connsiteX72" fmla="*/ 2165356 w 2279661"/>
                  <a:gd name="connsiteY72" fmla="*/ 1885950 h 2257425"/>
                  <a:gd name="connsiteX73" fmla="*/ 2174881 w 2279661"/>
                  <a:gd name="connsiteY73" fmla="*/ 1857375 h 2257425"/>
                  <a:gd name="connsiteX74" fmla="*/ 2184406 w 2279661"/>
                  <a:gd name="connsiteY74" fmla="*/ 1814513 h 2257425"/>
                  <a:gd name="connsiteX75" fmla="*/ 2189168 w 2279661"/>
                  <a:gd name="connsiteY75" fmla="*/ 1743075 h 2257425"/>
                  <a:gd name="connsiteX76" fmla="*/ 2193931 w 2279661"/>
                  <a:gd name="connsiteY76" fmla="*/ 1709738 h 2257425"/>
                  <a:gd name="connsiteX77" fmla="*/ 2208218 w 2279661"/>
                  <a:gd name="connsiteY77" fmla="*/ 1547813 h 2257425"/>
                  <a:gd name="connsiteX78" fmla="*/ 2203456 w 2279661"/>
                  <a:gd name="connsiteY78" fmla="*/ 1504950 h 2257425"/>
                  <a:gd name="connsiteX79" fmla="*/ 2203456 w 2279661"/>
                  <a:gd name="connsiteY79" fmla="*/ 1419225 h 2257425"/>
                  <a:gd name="connsiteX80" fmla="*/ 2198693 w 2279661"/>
                  <a:gd name="connsiteY80" fmla="*/ 1285875 h 2257425"/>
                  <a:gd name="connsiteX81" fmla="*/ 2193931 w 2279661"/>
                  <a:gd name="connsiteY81" fmla="*/ 1266825 h 2257425"/>
                  <a:gd name="connsiteX82" fmla="*/ 2184406 w 2279661"/>
                  <a:gd name="connsiteY82" fmla="*/ 1200150 h 2257425"/>
                  <a:gd name="connsiteX83" fmla="*/ 2179643 w 2279661"/>
                  <a:gd name="connsiteY83" fmla="*/ 933450 h 2257425"/>
                  <a:gd name="connsiteX84" fmla="*/ 2174881 w 2279661"/>
                  <a:gd name="connsiteY84" fmla="*/ 914400 h 2257425"/>
                  <a:gd name="connsiteX85" fmla="*/ 2184406 w 2279661"/>
                  <a:gd name="connsiteY85" fmla="*/ 676275 h 2257425"/>
                  <a:gd name="connsiteX86" fmla="*/ 2193931 w 2279661"/>
                  <a:gd name="connsiteY86" fmla="*/ 538163 h 2257425"/>
                  <a:gd name="connsiteX87" fmla="*/ 2198693 w 2279661"/>
                  <a:gd name="connsiteY87" fmla="*/ 500063 h 2257425"/>
                  <a:gd name="connsiteX88" fmla="*/ 2212981 w 2279661"/>
                  <a:gd name="connsiteY88" fmla="*/ 452438 h 2257425"/>
                  <a:gd name="connsiteX89" fmla="*/ 2227268 w 2279661"/>
                  <a:gd name="connsiteY89" fmla="*/ 381000 h 2257425"/>
                  <a:gd name="connsiteX90" fmla="*/ 2232031 w 2279661"/>
                  <a:gd name="connsiteY90" fmla="*/ 366713 h 2257425"/>
                  <a:gd name="connsiteX91" fmla="*/ 2241556 w 2279661"/>
                  <a:gd name="connsiteY91" fmla="*/ 352425 h 2257425"/>
                  <a:gd name="connsiteX92" fmla="*/ 2246318 w 2279661"/>
                  <a:gd name="connsiteY92" fmla="*/ 338138 h 2257425"/>
                  <a:gd name="connsiteX93" fmla="*/ 2255843 w 2279661"/>
                  <a:gd name="connsiteY93" fmla="*/ 295275 h 2257425"/>
                  <a:gd name="connsiteX94" fmla="*/ 2260606 w 2279661"/>
                  <a:gd name="connsiteY94" fmla="*/ 280988 h 2257425"/>
                  <a:gd name="connsiteX95" fmla="*/ 2265368 w 2279661"/>
                  <a:gd name="connsiteY95" fmla="*/ 257175 h 2257425"/>
                  <a:gd name="connsiteX96" fmla="*/ 2274893 w 2279661"/>
                  <a:gd name="connsiteY96" fmla="*/ 214313 h 2257425"/>
                  <a:gd name="connsiteX97" fmla="*/ 2274893 w 2279661"/>
                  <a:gd name="connsiteY97" fmla="*/ 100013 h 2257425"/>
                  <a:gd name="connsiteX98" fmla="*/ 2265368 w 2279661"/>
                  <a:gd name="connsiteY98" fmla="*/ 66675 h 2257425"/>
                  <a:gd name="connsiteX99" fmla="*/ 2251081 w 2279661"/>
                  <a:gd name="connsiteY99" fmla="*/ 52388 h 2257425"/>
                  <a:gd name="connsiteX100" fmla="*/ 2212981 w 2279661"/>
                  <a:gd name="connsiteY100" fmla="*/ 19050 h 2257425"/>
                  <a:gd name="connsiteX101" fmla="*/ 2198693 w 2279661"/>
                  <a:gd name="connsiteY101" fmla="*/ 9525 h 2257425"/>
                  <a:gd name="connsiteX102" fmla="*/ 2184406 w 2279661"/>
                  <a:gd name="connsiteY102" fmla="*/ 0 h 2257425"/>
                  <a:gd name="connsiteX103" fmla="*/ 2136781 w 2279661"/>
                  <a:gd name="connsiteY103" fmla="*/ 4763 h 2257425"/>
                  <a:gd name="connsiteX104" fmla="*/ 2122493 w 2279661"/>
                  <a:gd name="connsiteY104" fmla="*/ 9525 h 2257425"/>
                  <a:gd name="connsiteX105" fmla="*/ 2112968 w 2279661"/>
                  <a:gd name="connsiteY105" fmla="*/ 23813 h 2257425"/>
                  <a:gd name="connsiteX106" fmla="*/ 2070106 w 2279661"/>
                  <a:gd name="connsiteY106" fmla="*/ 47625 h 2257425"/>
                  <a:gd name="connsiteX107" fmla="*/ 2055818 w 2279661"/>
                  <a:gd name="connsiteY107" fmla="*/ 57150 h 2257425"/>
                  <a:gd name="connsiteX108" fmla="*/ 2032006 w 2279661"/>
                  <a:gd name="connsiteY108" fmla="*/ 61913 h 2257425"/>
                  <a:gd name="connsiteX109" fmla="*/ 2003431 w 2279661"/>
                  <a:gd name="connsiteY109" fmla="*/ 71438 h 2257425"/>
                  <a:gd name="connsiteX110" fmla="*/ 1989143 w 2279661"/>
                  <a:gd name="connsiteY110" fmla="*/ 76200 h 2257425"/>
                  <a:gd name="connsiteX111" fmla="*/ 1974856 w 2279661"/>
                  <a:gd name="connsiteY111" fmla="*/ 80963 h 2257425"/>
                  <a:gd name="connsiteX112" fmla="*/ 1955806 w 2279661"/>
                  <a:gd name="connsiteY112" fmla="*/ 85725 h 2257425"/>
                  <a:gd name="connsiteX113" fmla="*/ 1927231 w 2279661"/>
                  <a:gd name="connsiteY113" fmla="*/ 95250 h 2257425"/>
                  <a:gd name="connsiteX114" fmla="*/ 1912943 w 2279661"/>
                  <a:gd name="connsiteY114" fmla="*/ 100013 h 2257425"/>
                  <a:gd name="connsiteX115" fmla="*/ 1893893 w 2279661"/>
                  <a:gd name="connsiteY115" fmla="*/ 104775 h 2257425"/>
                  <a:gd name="connsiteX116" fmla="*/ 1855793 w 2279661"/>
                  <a:gd name="connsiteY116" fmla="*/ 119063 h 2257425"/>
                  <a:gd name="connsiteX117" fmla="*/ 1817693 w 2279661"/>
                  <a:gd name="connsiteY117" fmla="*/ 138113 h 2257425"/>
                  <a:gd name="connsiteX118" fmla="*/ 1803406 w 2279661"/>
                  <a:gd name="connsiteY118" fmla="*/ 142875 h 2257425"/>
                  <a:gd name="connsiteX119" fmla="*/ 1746256 w 2279661"/>
                  <a:gd name="connsiteY119" fmla="*/ 152400 h 2257425"/>
                  <a:gd name="connsiteX120" fmla="*/ 1731968 w 2279661"/>
                  <a:gd name="connsiteY120" fmla="*/ 157163 h 2257425"/>
                  <a:gd name="connsiteX121" fmla="*/ 1693868 w 2279661"/>
                  <a:gd name="connsiteY121" fmla="*/ 166688 h 2257425"/>
                  <a:gd name="connsiteX122" fmla="*/ 1655768 w 2279661"/>
                  <a:gd name="connsiteY122" fmla="*/ 185738 h 2257425"/>
                  <a:gd name="connsiteX123" fmla="*/ 1641481 w 2279661"/>
                  <a:gd name="connsiteY123" fmla="*/ 195263 h 2257425"/>
                  <a:gd name="connsiteX124" fmla="*/ 1622431 w 2279661"/>
                  <a:gd name="connsiteY124" fmla="*/ 209550 h 2257425"/>
                  <a:gd name="connsiteX125" fmla="*/ 1603381 w 2279661"/>
                  <a:gd name="connsiteY125" fmla="*/ 219075 h 2257425"/>
                  <a:gd name="connsiteX126" fmla="*/ 1574806 w 2279661"/>
                  <a:gd name="connsiteY126" fmla="*/ 233363 h 2257425"/>
                  <a:gd name="connsiteX127" fmla="*/ 1560518 w 2279661"/>
                  <a:gd name="connsiteY127" fmla="*/ 252413 h 2257425"/>
                  <a:gd name="connsiteX128" fmla="*/ 1512893 w 2279661"/>
                  <a:gd name="connsiteY128" fmla="*/ 280988 h 2257425"/>
                  <a:gd name="connsiteX129" fmla="*/ 1498606 w 2279661"/>
                  <a:gd name="connsiteY129" fmla="*/ 295275 h 2257425"/>
                  <a:gd name="connsiteX130" fmla="*/ 1479556 w 2279661"/>
                  <a:gd name="connsiteY130" fmla="*/ 309563 h 2257425"/>
                  <a:gd name="connsiteX131" fmla="*/ 1465268 w 2279661"/>
                  <a:gd name="connsiteY131" fmla="*/ 328613 h 2257425"/>
                  <a:gd name="connsiteX132" fmla="*/ 1450981 w 2279661"/>
                  <a:gd name="connsiteY132" fmla="*/ 338138 h 2257425"/>
                  <a:gd name="connsiteX133" fmla="*/ 1417643 w 2279661"/>
                  <a:gd name="connsiteY133" fmla="*/ 366713 h 2257425"/>
                  <a:gd name="connsiteX134" fmla="*/ 1393831 w 2279661"/>
                  <a:gd name="connsiteY134" fmla="*/ 390525 h 2257425"/>
                  <a:gd name="connsiteX135" fmla="*/ 1379543 w 2279661"/>
                  <a:gd name="connsiteY135" fmla="*/ 409575 h 2257425"/>
                  <a:gd name="connsiteX136" fmla="*/ 1350968 w 2279661"/>
                  <a:gd name="connsiteY136" fmla="*/ 433388 h 2257425"/>
                  <a:gd name="connsiteX137" fmla="*/ 1336681 w 2279661"/>
                  <a:gd name="connsiteY137" fmla="*/ 438150 h 2257425"/>
                  <a:gd name="connsiteX138" fmla="*/ 1303343 w 2279661"/>
                  <a:gd name="connsiteY138" fmla="*/ 466725 h 2257425"/>
                  <a:gd name="connsiteX139" fmla="*/ 1274768 w 2279661"/>
                  <a:gd name="connsiteY139" fmla="*/ 500063 h 2257425"/>
                  <a:gd name="connsiteX140" fmla="*/ 1260481 w 2279661"/>
                  <a:gd name="connsiteY140" fmla="*/ 509588 h 2257425"/>
                  <a:gd name="connsiteX141" fmla="*/ 1241431 w 2279661"/>
                  <a:gd name="connsiteY141" fmla="*/ 523875 h 2257425"/>
                  <a:gd name="connsiteX142" fmla="*/ 1212856 w 2279661"/>
                  <a:gd name="connsiteY142" fmla="*/ 547688 h 2257425"/>
                  <a:gd name="connsiteX143" fmla="*/ 1174756 w 2279661"/>
                  <a:gd name="connsiteY143" fmla="*/ 600075 h 2257425"/>
                  <a:gd name="connsiteX144" fmla="*/ 1136656 w 2279661"/>
                  <a:gd name="connsiteY144" fmla="*/ 623888 h 2257425"/>
                  <a:gd name="connsiteX145" fmla="*/ 1117606 w 2279661"/>
                  <a:gd name="connsiteY145" fmla="*/ 652463 h 2257425"/>
                  <a:gd name="connsiteX146" fmla="*/ 1108081 w 2279661"/>
                  <a:gd name="connsiteY146" fmla="*/ 671513 h 2257425"/>
                  <a:gd name="connsiteX147" fmla="*/ 1093793 w 2279661"/>
                  <a:gd name="connsiteY147" fmla="*/ 685800 h 2257425"/>
                  <a:gd name="connsiteX148" fmla="*/ 1079506 w 2279661"/>
                  <a:gd name="connsiteY148" fmla="*/ 704850 h 2257425"/>
                  <a:gd name="connsiteX149" fmla="*/ 1065218 w 2279661"/>
                  <a:gd name="connsiteY149" fmla="*/ 719138 h 2257425"/>
                  <a:gd name="connsiteX150" fmla="*/ 1036643 w 2279661"/>
                  <a:gd name="connsiteY150" fmla="*/ 747713 h 2257425"/>
                  <a:gd name="connsiteX151" fmla="*/ 1022356 w 2279661"/>
                  <a:gd name="connsiteY151" fmla="*/ 766763 h 2257425"/>
                  <a:gd name="connsiteX152" fmla="*/ 1012831 w 2279661"/>
                  <a:gd name="connsiteY152" fmla="*/ 785813 h 2257425"/>
                  <a:gd name="connsiteX153" fmla="*/ 946156 w 2279661"/>
                  <a:gd name="connsiteY153" fmla="*/ 842963 h 2257425"/>
                  <a:gd name="connsiteX154" fmla="*/ 922343 w 2279661"/>
                  <a:gd name="connsiteY154" fmla="*/ 881063 h 2257425"/>
                  <a:gd name="connsiteX155" fmla="*/ 898531 w 2279661"/>
                  <a:gd name="connsiteY155" fmla="*/ 914400 h 2257425"/>
                  <a:gd name="connsiteX156" fmla="*/ 879481 w 2279661"/>
                  <a:gd name="connsiteY156" fmla="*/ 947738 h 2257425"/>
                  <a:gd name="connsiteX157" fmla="*/ 865193 w 2279661"/>
                  <a:gd name="connsiteY157" fmla="*/ 962025 h 2257425"/>
                  <a:gd name="connsiteX158" fmla="*/ 846143 w 2279661"/>
                  <a:gd name="connsiteY158" fmla="*/ 990600 h 2257425"/>
                  <a:gd name="connsiteX159" fmla="*/ 836618 w 2279661"/>
                  <a:gd name="connsiteY159" fmla="*/ 1023938 h 2257425"/>
                  <a:gd name="connsiteX160" fmla="*/ 822331 w 2279661"/>
                  <a:gd name="connsiteY160" fmla="*/ 1052513 h 2257425"/>
                  <a:gd name="connsiteX161" fmla="*/ 817568 w 2279661"/>
                  <a:gd name="connsiteY161" fmla="*/ 1066800 h 2257425"/>
                  <a:gd name="connsiteX162" fmla="*/ 808043 w 2279661"/>
                  <a:gd name="connsiteY162" fmla="*/ 1123950 h 2257425"/>
                  <a:gd name="connsiteX163" fmla="*/ 793756 w 2279661"/>
                  <a:gd name="connsiteY163" fmla="*/ 1157288 h 2257425"/>
                  <a:gd name="connsiteX164" fmla="*/ 788993 w 2279661"/>
                  <a:gd name="connsiteY164" fmla="*/ 1171575 h 2257425"/>
                  <a:gd name="connsiteX165" fmla="*/ 779468 w 2279661"/>
                  <a:gd name="connsiteY165" fmla="*/ 1209675 h 2257425"/>
                  <a:gd name="connsiteX166" fmla="*/ 774706 w 2279661"/>
                  <a:gd name="connsiteY166" fmla="*/ 1233488 h 2257425"/>
                  <a:gd name="connsiteX167" fmla="*/ 765181 w 2279661"/>
                  <a:gd name="connsiteY16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212731 w 2279661"/>
                  <a:gd name="connsiteY11" fmla="*/ 1490663 h 2257425"/>
                  <a:gd name="connsiteX12" fmla="*/ 184156 w 2279661"/>
                  <a:gd name="connsiteY12" fmla="*/ 1509713 h 2257425"/>
                  <a:gd name="connsiteX13" fmla="*/ 122243 w 2279661"/>
                  <a:gd name="connsiteY13" fmla="*/ 1533525 h 2257425"/>
                  <a:gd name="connsiteX14" fmla="*/ 46043 w 2279661"/>
                  <a:gd name="connsiteY14" fmla="*/ 1543050 h 2257425"/>
                  <a:gd name="connsiteX15" fmla="*/ 3181 w 2279661"/>
                  <a:gd name="connsiteY15" fmla="*/ 1595438 h 2257425"/>
                  <a:gd name="connsiteX16" fmla="*/ 7943 w 2279661"/>
                  <a:gd name="connsiteY16" fmla="*/ 1662113 h 2257425"/>
                  <a:gd name="connsiteX17" fmla="*/ 46043 w 2279661"/>
                  <a:gd name="connsiteY17" fmla="*/ 1719263 h 2257425"/>
                  <a:gd name="connsiteX18" fmla="*/ 74618 w 2279661"/>
                  <a:gd name="connsiteY18" fmla="*/ 1738313 h 2257425"/>
                  <a:gd name="connsiteX19" fmla="*/ 117481 w 2279661"/>
                  <a:gd name="connsiteY19" fmla="*/ 1762125 h 2257425"/>
                  <a:gd name="connsiteX20" fmla="*/ 146056 w 2279661"/>
                  <a:gd name="connsiteY20" fmla="*/ 1776413 h 2257425"/>
                  <a:gd name="connsiteX21" fmla="*/ 207968 w 2279661"/>
                  <a:gd name="connsiteY21" fmla="*/ 1814513 h 2257425"/>
                  <a:gd name="connsiteX22" fmla="*/ 265118 w 2279661"/>
                  <a:gd name="connsiteY22" fmla="*/ 1838325 h 2257425"/>
                  <a:gd name="connsiteX23" fmla="*/ 303218 w 2279661"/>
                  <a:gd name="connsiteY23" fmla="*/ 1857375 h 2257425"/>
                  <a:gd name="connsiteX24" fmla="*/ 346081 w 2279661"/>
                  <a:gd name="connsiteY24" fmla="*/ 1881188 h 2257425"/>
                  <a:gd name="connsiteX25" fmla="*/ 393706 w 2279661"/>
                  <a:gd name="connsiteY25" fmla="*/ 1900238 h 2257425"/>
                  <a:gd name="connsiteX26" fmla="*/ 427043 w 2279661"/>
                  <a:gd name="connsiteY26" fmla="*/ 1909763 h 2257425"/>
                  <a:gd name="connsiteX27" fmla="*/ 455618 w 2279661"/>
                  <a:gd name="connsiteY27" fmla="*/ 1919288 h 2257425"/>
                  <a:gd name="connsiteX28" fmla="*/ 503243 w 2279661"/>
                  <a:gd name="connsiteY28" fmla="*/ 1943100 h 2257425"/>
                  <a:gd name="connsiteX29" fmla="*/ 517531 w 2279661"/>
                  <a:gd name="connsiteY29" fmla="*/ 1952625 h 2257425"/>
                  <a:gd name="connsiteX30" fmla="*/ 569918 w 2279661"/>
                  <a:gd name="connsiteY30" fmla="*/ 1971675 h 2257425"/>
                  <a:gd name="connsiteX31" fmla="*/ 622306 w 2279661"/>
                  <a:gd name="connsiteY31" fmla="*/ 1990725 h 2257425"/>
                  <a:gd name="connsiteX32" fmla="*/ 660406 w 2279661"/>
                  <a:gd name="connsiteY32" fmla="*/ 2009775 h 2257425"/>
                  <a:gd name="connsiteX33" fmla="*/ 688981 w 2279661"/>
                  <a:gd name="connsiteY33" fmla="*/ 2019300 h 2257425"/>
                  <a:gd name="connsiteX34" fmla="*/ 722318 w 2279661"/>
                  <a:gd name="connsiteY34" fmla="*/ 2033588 h 2257425"/>
                  <a:gd name="connsiteX35" fmla="*/ 779468 w 2279661"/>
                  <a:gd name="connsiteY35" fmla="*/ 2057400 h 2257425"/>
                  <a:gd name="connsiteX36" fmla="*/ 827093 w 2279661"/>
                  <a:gd name="connsiteY36" fmla="*/ 2076450 h 2257425"/>
                  <a:gd name="connsiteX37" fmla="*/ 855668 w 2279661"/>
                  <a:gd name="connsiteY37" fmla="*/ 2085975 h 2257425"/>
                  <a:gd name="connsiteX38" fmla="*/ 874718 w 2279661"/>
                  <a:gd name="connsiteY38" fmla="*/ 2090738 h 2257425"/>
                  <a:gd name="connsiteX39" fmla="*/ 917581 w 2279661"/>
                  <a:gd name="connsiteY39" fmla="*/ 2105025 h 2257425"/>
                  <a:gd name="connsiteX40" fmla="*/ 931868 w 2279661"/>
                  <a:gd name="connsiteY40" fmla="*/ 2109788 h 2257425"/>
                  <a:gd name="connsiteX41" fmla="*/ 965206 w 2279661"/>
                  <a:gd name="connsiteY41" fmla="*/ 2119313 h 2257425"/>
                  <a:gd name="connsiteX42" fmla="*/ 1012831 w 2279661"/>
                  <a:gd name="connsiteY42" fmla="*/ 2128838 h 2257425"/>
                  <a:gd name="connsiteX43" fmla="*/ 1031881 w 2279661"/>
                  <a:gd name="connsiteY43" fmla="*/ 2133600 h 2257425"/>
                  <a:gd name="connsiteX44" fmla="*/ 1060456 w 2279661"/>
                  <a:gd name="connsiteY44" fmla="*/ 2143125 h 2257425"/>
                  <a:gd name="connsiteX45" fmla="*/ 1108081 w 2279661"/>
                  <a:gd name="connsiteY45" fmla="*/ 2152650 h 2257425"/>
                  <a:gd name="connsiteX46" fmla="*/ 1141418 w 2279661"/>
                  <a:gd name="connsiteY46" fmla="*/ 2162175 h 2257425"/>
                  <a:gd name="connsiteX47" fmla="*/ 1174756 w 2279661"/>
                  <a:gd name="connsiteY47" fmla="*/ 2171700 h 2257425"/>
                  <a:gd name="connsiteX48" fmla="*/ 1255718 w 2279661"/>
                  <a:gd name="connsiteY48" fmla="*/ 2185988 h 2257425"/>
                  <a:gd name="connsiteX49" fmla="*/ 1331918 w 2279661"/>
                  <a:gd name="connsiteY49" fmla="*/ 2205038 h 2257425"/>
                  <a:gd name="connsiteX50" fmla="*/ 1379543 w 2279661"/>
                  <a:gd name="connsiteY50" fmla="*/ 2219325 h 2257425"/>
                  <a:gd name="connsiteX51" fmla="*/ 1460506 w 2279661"/>
                  <a:gd name="connsiteY51" fmla="*/ 2233613 h 2257425"/>
                  <a:gd name="connsiteX52" fmla="*/ 1612906 w 2279661"/>
                  <a:gd name="connsiteY52" fmla="*/ 2257425 h 2257425"/>
                  <a:gd name="connsiteX53" fmla="*/ 1717681 w 2279661"/>
                  <a:gd name="connsiteY53" fmla="*/ 2252663 h 2257425"/>
                  <a:gd name="connsiteX54" fmla="*/ 1731968 w 2279661"/>
                  <a:gd name="connsiteY54" fmla="*/ 2247900 h 2257425"/>
                  <a:gd name="connsiteX55" fmla="*/ 1765306 w 2279661"/>
                  <a:gd name="connsiteY55" fmla="*/ 2238375 h 2257425"/>
                  <a:gd name="connsiteX56" fmla="*/ 1793881 w 2279661"/>
                  <a:gd name="connsiteY56" fmla="*/ 2219325 h 2257425"/>
                  <a:gd name="connsiteX57" fmla="*/ 1822456 w 2279661"/>
                  <a:gd name="connsiteY57" fmla="*/ 2209800 h 2257425"/>
                  <a:gd name="connsiteX58" fmla="*/ 1851031 w 2279661"/>
                  <a:gd name="connsiteY58" fmla="*/ 2190750 h 2257425"/>
                  <a:gd name="connsiteX59" fmla="*/ 1865318 w 2279661"/>
                  <a:gd name="connsiteY59" fmla="*/ 2181225 h 2257425"/>
                  <a:gd name="connsiteX60" fmla="*/ 1879606 w 2279661"/>
                  <a:gd name="connsiteY60" fmla="*/ 2176463 h 2257425"/>
                  <a:gd name="connsiteX61" fmla="*/ 1893893 w 2279661"/>
                  <a:gd name="connsiteY61" fmla="*/ 2162175 h 2257425"/>
                  <a:gd name="connsiteX62" fmla="*/ 1936756 w 2279661"/>
                  <a:gd name="connsiteY62" fmla="*/ 2133600 h 2257425"/>
                  <a:gd name="connsiteX63" fmla="*/ 1974856 w 2279661"/>
                  <a:gd name="connsiteY63" fmla="*/ 2105025 h 2257425"/>
                  <a:gd name="connsiteX64" fmla="*/ 1989143 w 2279661"/>
                  <a:gd name="connsiteY64" fmla="*/ 2095500 h 2257425"/>
                  <a:gd name="connsiteX65" fmla="*/ 2003431 w 2279661"/>
                  <a:gd name="connsiteY65" fmla="*/ 2090738 h 2257425"/>
                  <a:gd name="connsiteX66" fmla="*/ 2032006 w 2279661"/>
                  <a:gd name="connsiteY66" fmla="*/ 2066925 h 2257425"/>
                  <a:gd name="connsiteX67" fmla="*/ 2079631 w 2279661"/>
                  <a:gd name="connsiteY67" fmla="*/ 2033588 h 2257425"/>
                  <a:gd name="connsiteX68" fmla="*/ 2108206 w 2279661"/>
                  <a:gd name="connsiteY68" fmla="*/ 2005013 h 2257425"/>
                  <a:gd name="connsiteX69" fmla="*/ 2117731 w 2279661"/>
                  <a:gd name="connsiteY69" fmla="*/ 1985963 h 2257425"/>
                  <a:gd name="connsiteX70" fmla="*/ 2127256 w 2279661"/>
                  <a:gd name="connsiteY70" fmla="*/ 1971675 h 2257425"/>
                  <a:gd name="connsiteX71" fmla="*/ 2146306 w 2279661"/>
                  <a:gd name="connsiteY71" fmla="*/ 1928813 h 2257425"/>
                  <a:gd name="connsiteX72" fmla="*/ 2165356 w 2279661"/>
                  <a:gd name="connsiteY72" fmla="*/ 1885950 h 2257425"/>
                  <a:gd name="connsiteX73" fmla="*/ 2174881 w 2279661"/>
                  <a:gd name="connsiteY73" fmla="*/ 1857375 h 2257425"/>
                  <a:gd name="connsiteX74" fmla="*/ 2184406 w 2279661"/>
                  <a:gd name="connsiteY74" fmla="*/ 1814513 h 2257425"/>
                  <a:gd name="connsiteX75" fmla="*/ 2189168 w 2279661"/>
                  <a:gd name="connsiteY75" fmla="*/ 1743075 h 2257425"/>
                  <a:gd name="connsiteX76" fmla="*/ 2193931 w 2279661"/>
                  <a:gd name="connsiteY76" fmla="*/ 1709738 h 2257425"/>
                  <a:gd name="connsiteX77" fmla="*/ 2208218 w 2279661"/>
                  <a:gd name="connsiteY77" fmla="*/ 1547813 h 2257425"/>
                  <a:gd name="connsiteX78" fmla="*/ 2203456 w 2279661"/>
                  <a:gd name="connsiteY78" fmla="*/ 1504950 h 2257425"/>
                  <a:gd name="connsiteX79" fmla="*/ 2203456 w 2279661"/>
                  <a:gd name="connsiteY79" fmla="*/ 1419225 h 2257425"/>
                  <a:gd name="connsiteX80" fmla="*/ 2198693 w 2279661"/>
                  <a:gd name="connsiteY80" fmla="*/ 1285875 h 2257425"/>
                  <a:gd name="connsiteX81" fmla="*/ 2193931 w 2279661"/>
                  <a:gd name="connsiteY81" fmla="*/ 1266825 h 2257425"/>
                  <a:gd name="connsiteX82" fmla="*/ 2184406 w 2279661"/>
                  <a:gd name="connsiteY82" fmla="*/ 1200150 h 2257425"/>
                  <a:gd name="connsiteX83" fmla="*/ 2179643 w 2279661"/>
                  <a:gd name="connsiteY83" fmla="*/ 933450 h 2257425"/>
                  <a:gd name="connsiteX84" fmla="*/ 2174881 w 2279661"/>
                  <a:gd name="connsiteY84" fmla="*/ 914400 h 2257425"/>
                  <a:gd name="connsiteX85" fmla="*/ 2184406 w 2279661"/>
                  <a:gd name="connsiteY85" fmla="*/ 676275 h 2257425"/>
                  <a:gd name="connsiteX86" fmla="*/ 2193931 w 2279661"/>
                  <a:gd name="connsiteY86" fmla="*/ 538163 h 2257425"/>
                  <a:gd name="connsiteX87" fmla="*/ 2198693 w 2279661"/>
                  <a:gd name="connsiteY87" fmla="*/ 500063 h 2257425"/>
                  <a:gd name="connsiteX88" fmla="*/ 2212981 w 2279661"/>
                  <a:gd name="connsiteY88" fmla="*/ 452438 h 2257425"/>
                  <a:gd name="connsiteX89" fmla="*/ 2227268 w 2279661"/>
                  <a:gd name="connsiteY89" fmla="*/ 381000 h 2257425"/>
                  <a:gd name="connsiteX90" fmla="*/ 2232031 w 2279661"/>
                  <a:gd name="connsiteY90" fmla="*/ 366713 h 2257425"/>
                  <a:gd name="connsiteX91" fmla="*/ 2241556 w 2279661"/>
                  <a:gd name="connsiteY91" fmla="*/ 352425 h 2257425"/>
                  <a:gd name="connsiteX92" fmla="*/ 2246318 w 2279661"/>
                  <a:gd name="connsiteY92" fmla="*/ 338138 h 2257425"/>
                  <a:gd name="connsiteX93" fmla="*/ 2255843 w 2279661"/>
                  <a:gd name="connsiteY93" fmla="*/ 295275 h 2257425"/>
                  <a:gd name="connsiteX94" fmla="*/ 2260606 w 2279661"/>
                  <a:gd name="connsiteY94" fmla="*/ 280988 h 2257425"/>
                  <a:gd name="connsiteX95" fmla="*/ 2265368 w 2279661"/>
                  <a:gd name="connsiteY95" fmla="*/ 257175 h 2257425"/>
                  <a:gd name="connsiteX96" fmla="*/ 2274893 w 2279661"/>
                  <a:gd name="connsiteY96" fmla="*/ 214313 h 2257425"/>
                  <a:gd name="connsiteX97" fmla="*/ 2274893 w 2279661"/>
                  <a:gd name="connsiteY97" fmla="*/ 100013 h 2257425"/>
                  <a:gd name="connsiteX98" fmla="*/ 2265368 w 2279661"/>
                  <a:gd name="connsiteY98" fmla="*/ 66675 h 2257425"/>
                  <a:gd name="connsiteX99" fmla="*/ 2251081 w 2279661"/>
                  <a:gd name="connsiteY99" fmla="*/ 52388 h 2257425"/>
                  <a:gd name="connsiteX100" fmla="*/ 2212981 w 2279661"/>
                  <a:gd name="connsiteY100" fmla="*/ 19050 h 2257425"/>
                  <a:gd name="connsiteX101" fmla="*/ 2198693 w 2279661"/>
                  <a:gd name="connsiteY101" fmla="*/ 9525 h 2257425"/>
                  <a:gd name="connsiteX102" fmla="*/ 2184406 w 2279661"/>
                  <a:gd name="connsiteY102" fmla="*/ 0 h 2257425"/>
                  <a:gd name="connsiteX103" fmla="*/ 2136781 w 2279661"/>
                  <a:gd name="connsiteY103" fmla="*/ 4763 h 2257425"/>
                  <a:gd name="connsiteX104" fmla="*/ 2122493 w 2279661"/>
                  <a:gd name="connsiteY104" fmla="*/ 9525 h 2257425"/>
                  <a:gd name="connsiteX105" fmla="*/ 2112968 w 2279661"/>
                  <a:gd name="connsiteY105" fmla="*/ 23813 h 2257425"/>
                  <a:gd name="connsiteX106" fmla="*/ 2070106 w 2279661"/>
                  <a:gd name="connsiteY106" fmla="*/ 47625 h 2257425"/>
                  <a:gd name="connsiteX107" fmla="*/ 2055818 w 2279661"/>
                  <a:gd name="connsiteY107" fmla="*/ 57150 h 2257425"/>
                  <a:gd name="connsiteX108" fmla="*/ 2032006 w 2279661"/>
                  <a:gd name="connsiteY108" fmla="*/ 61913 h 2257425"/>
                  <a:gd name="connsiteX109" fmla="*/ 2003431 w 2279661"/>
                  <a:gd name="connsiteY109" fmla="*/ 71438 h 2257425"/>
                  <a:gd name="connsiteX110" fmla="*/ 1989143 w 2279661"/>
                  <a:gd name="connsiteY110" fmla="*/ 76200 h 2257425"/>
                  <a:gd name="connsiteX111" fmla="*/ 1974856 w 2279661"/>
                  <a:gd name="connsiteY111" fmla="*/ 80963 h 2257425"/>
                  <a:gd name="connsiteX112" fmla="*/ 1955806 w 2279661"/>
                  <a:gd name="connsiteY112" fmla="*/ 85725 h 2257425"/>
                  <a:gd name="connsiteX113" fmla="*/ 1927231 w 2279661"/>
                  <a:gd name="connsiteY113" fmla="*/ 95250 h 2257425"/>
                  <a:gd name="connsiteX114" fmla="*/ 1912943 w 2279661"/>
                  <a:gd name="connsiteY114" fmla="*/ 100013 h 2257425"/>
                  <a:gd name="connsiteX115" fmla="*/ 1893893 w 2279661"/>
                  <a:gd name="connsiteY115" fmla="*/ 104775 h 2257425"/>
                  <a:gd name="connsiteX116" fmla="*/ 1855793 w 2279661"/>
                  <a:gd name="connsiteY116" fmla="*/ 119063 h 2257425"/>
                  <a:gd name="connsiteX117" fmla="*/ 1817693 w 2279661"/>
                  <a:gd name="connsiteY117" fmla="*/ 138113 h 2257425"/>
                  <a:gd name="connsiteX118" fmla="*/ 1803406 w 2279661"/>
                  <a:gd name="connsiteY118" fmla="*/ 142875 h 2257425"/>
                  <a:gd name="connsiteX119" fmla="*/ 1746256 w 2279661"/>
                  <a:gd name="connsiteY119" fmla="*/ 152400 h 2257425"/>
                  <a:gd name="connsiteX120" fmla="*/ 1731968 w 2279661"/>
                  <a:gd name="connsiteY120" fmla="*/ 157163 h 2257425"/>
                  <a:gd name="connsiteX121" fmla="*/ 1693868 w 2279661"/>
                  <a:gd name="connsiteY121" fmla="*/ 166688 h 2257425"/>
                  <a:gd name="connsiteX122" fmla="*/ 1655768 w 2279661"/>
                  <a:gd name="connsiteY122" fmla="*/ 185738 h 2257425"/>
                  <a:gd name="connsiteX123" fmla="*/ 1641481 w 2279661"/>
                  <a:gd name="connsiteY123" fmla="*/ 195263 h 2257425"/>
                  <a:gd name="connsiteX124" fmla="*/ 1622431 w 2279661"/>
                  <a:gd name="connsiteY124" fmla="*/ 209550 h 2257425"/>
                  <a:gd name="connsiteX125" fmla="*/ 1603381 w 2279661"/>
                  <a:gd name="connsiteY125" fmla="*/ 219075 h 2257425"/>
                  <a:gd name="connsiteX126" fmla="*/ 1574806 w 2279661"/>
                  <a:gd name="connsiteY126" fmla="*/ 233363 h 2257425"/>
                  <a:gd name="connsiteX127" fmla="*/ 1560518 w 2279661"/>
                  <a:gd name="connsiteY127" fmla="*/ 252413 h 2257425"/>
                  <a:gd name="connsiteX128" fmla="*/ 1512893 w 2279661"/>
                  <a:gd name="connsiteY128" fmla="*/ 280988 h 2257425"/>
                  <a:gd name="connsiteX129" fmla="*/ 1498606 w 2279661"/>
                  <a:gd name="connsiteY129" fmla="*/ 295275 h 2257425"/>
                  <a:gd name="connsiteX130" fmla="*/ 1479556 w 2279661"/>
                  <a:gd name="connsiteY130" fmla="*/ 309563 h 2257425"/>
                  <a:gd name="connsiteX131" fmla="*/ 1465268 w 2279661"/>
                  <a:gd name="connsiteY131" fmla="*/ 328613 h 2257425"/>
                  <a:gd name="connsiteX132" fmla="*/ 1450981 w 2279661"/>
                  <a:gd name="connsiteY132" fmla="*/ 338138 h 2257425"/>
                  <a:gd name="connsiteX133" fmla="*/ 1417643 w 2279661"/>
                  <a:gd name="connsiteY133" fmla="*/ 366713 h 2257425"/>
                  <a:gd name="connsiteX134" fmla="*/ 1393831 w 2279661"/>
                  <a:gd name="connsiteY134" fmla="*/ 390525 h 2257425"/>
                  <a:gd name="connsiteX135" fmla="*/ 1379543 w 2279661"/>
                  <a:gd name="connsiteY135" fmla="*/ 409575 h 2257425"/>
                  <a:gd name="connsiteX136" fmla="*/ 1350968 w 2279661"/>
                  <a:gd name="connsiteY136" fmla="*/ 433388 h 2257425"/>
                  <a:gd name="connsiteX137" fmla="*/ 1336681 w 2279661"/>
                  <a:gd name="connsiteY137" fmla="*/ 438150 h 2257425"/>
                  <a:gd name="connsiteX138" fmla="*/ 1303343 w 2279661"/>
                  <a:gd name="connsiteY138" fmla="*/ 466725 h 2257425"/>
                  <a:gd name="connsiteX139" fmla="*/ 1274768 w 2279661"/>
                  <a:gd name="connsiteY139" fmla="*/ 500063 h 2257425"/>
                  <a:gd name="connsiteX140" fmla="*/ 1260481 w 2279661"/>
                  <a:gd name="connsiteY140" fmla="*/ 509588 h 2257425"/>
                  <a:gd name="connsiteX141" fmla="*/ 1241431 w 2279661"/>
                  <a:gd name="connsiteY141" fmla="*/ 523875 h 2257425"/>
                  <a:gd name="connsiteX142" fmla="*/ 1212856 w 2279661"/>
                  <a:gd name="connsiteY142" fmla="*/ 547688 h 2257425"/>
                  <a:gd name="connsiteX143" fmla="*/ 1174756 w 2279661"/>
                  <a:gd name="connsiteY143" fmla="*/ 600075 h 2257425"/>
                  <a:gd name="connsiteX144" fmla="*/ 1136656 w 2279661"/>
                  <a:gd name="connsiteY144" fmla="*/ 623888 h 2257425"/>
                  <a:gd name="connsiteX145" fmla="*/ 1117606 w 2279661"/>
                  <a:gd name="connsiteY145" fmla="*/ 652463 h 2257425"/>
                  <a:gd name="connsiteX146" fmla="*/ 1108081 w 2279661"/>
                  <a:gd name="connsiteY146" fmla="*/ 671513 h 2257425"/>
                  <a:gd name="connsiteX147" fmla="*/ 1093793 w 2279661"/>
                  <a:gd name="connsiteY147" fmla="*/ 685800 h 2257425"/>
                  <a:gd name="connsiteX148" fmla="*/ 1079506 w 2279661"/>
                  <a:gd name="connsiteY148" fmla="*/ 704850 h 2257425"/>
                  <a:gd name="connsiteX149" fmla="*/ 1065218 w 2279661"/>
                  <a:gd name="connsiteY149" fmla="*/ 719138 h 2257425"/>
                  <a:gd name="connsiteX150" fmla="*/ 1036643 w 2279661"/>
                  <a:gd name="connsiteY150" fmla="*/ 747713 h 2257425"/>
                  <a:gd name="connsiteX151" fmla="*/ 1022356 w 2279661"/>
                  <a:gd name="connsiteY151" fmla="*/ 766763 h 2257425"/>
                  <a:gd name="connsiteX152" fmla="*/ 1012831 w 2279661"/>
                  <a:gd name="connsiteY152" fmla="*/ 785813 h 2257425"/>
                  <a:gd name="connsiteX153" fmla="*/ 946156 w 2279661"/>
                  <a:gd name="connsiteY153" fmla="*/ 842963 h 2257425"/>
                  <a:gd name="connsiteX154" fmla="*/ 922343 w 2279661"/>
                  <a:gd name="connsiteY154" fmla="*/ 881063 h 2257425"/>
                  <a:gd name="connsiteX155" fmla="*/ 898531 w 2279661"/>
                  <a:gd name="connsiteY155" fmla="*/ 914400 h 2257425"/>
                  <a:gd name="connsiteX156" fmla="*/ 879481 w 2279661"/>
                  <a:gd name="connsiteY156" fmla="*/ 947738 h 2257425"/>
                  <a:gd name="connsiteX157" fmla="*/ 865193 w 2279661"/>
                  <a:gd name="connsiteY157" fmla="*/ 962025 h 2257425"/>
                  <a:gd name="connsiteX158" fmla="*/ 846143 w 2279661"/>
                  <a:gd name="connsiteY158" fmla="*/ 990600 h 2257425"/>
                  <a:gd name="connsiteX159" fmla="*/ 836618 w 2279661"/>
                  <a:gd name="connsiteY159" fmla="*/ 1023938 h 2257425"/>
                  <a:gd name="connsiteX160" fmla="*/ 822331 w 2279661"/>
                  <a:gd name="connsiteY160" fmla="*/ 1052513 h 2257425"/>
                  <a:gd name="connsiteX161" fmla="*/ 817568 w 2279661"/>
                  <a:gd name="connsiteY161" fmla="*/ 1066800 h 2257425"/>
                  <a:gd name="connsiteX162" fmla="*/ 808043 w 2279661"/>
                  <a:gd name="connsiteY162" fmla="*/ 1123950 h 2257425"/>
                  <a:gd name="connsiteX163" fmla="*/ 793756 w 2279661"/>
                  <a:gd name="connsiteY163" fmla="*/ 1157288 h 2257425"/>
                  <a:gd name="connsiteX164" fmla="*/ 788993 w 2279661"/>
                  <a:gd name="connsiteY164" fmla="*/ 1171575 h 2257425"/>
                  <a:gd name="connsiteX165" fmla="*/ 779468 w 2279661"/>
                  <a:gd name="connsiteY165" fmla="*/ 1209675 h 2257425"/>
                  <a:gd name="connsiteX166" fmla="*/ 774706 w 2279661"/>
                  <a:gd name="connsiteY166" fmla="*/ 1233488 h 2257425"/>
                  <a:gd name="connsiteX167" fmla="*/ 765181 w 2279661"/>
                  <a:gd name="connsiteY16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84156 w 2279661"/>
                  <a:gd name="connsiteY11" fmla="*/ 1509713 h 2257425"/>
                  <a:gd name="connsiteX12" fmla="*/ 122243 w 2279661"/>
                  <a:gd name="connsiteY12" fmla="*/ 1533525 h 2257425"/>
                  <a:gd name="connsiteX13" fmla="*/ 46043 w 2279661"/>
                  <a:gd name="connsiteY13" fmla="*/ 1543050 h 2257425"/>
                  <a:gd name="connsiteX14" fmla="*/ 3181 w 2279661"/>
                  <a:gd name="connsiteY14" fmla="*/ 1595438 h 2257425"/>
                  <a:gd name="connsiteX15" fmla="*/ 7943 w 2279661"/>
                  <a:gd name="connsiteY15" fmla="*/ 1662113 h 2257425"/>
                  <a:gd name="connsiteX16" fmla="*/ 46043 w 2279661"/>
                  <a:gd name="connsiteY16" fmla="*/ 1719263 h 2257425"/>
                  <a:gd name="connsiteX17" fmla="*/ 74618 w 2279661"/>
                  <a:gd name="connsiteY17" fmla="*/ 1738313 h 2257425"/>
                  <a:gd name="connsiteX18" fmla="*/ 117481 w 2279661"/>
                  <a:gd name="connsiteY18" fmla="*/ 1762125 h 2257425"/>
                  <a:gd name="connsiteX19" fmla="*/ 146056 w 2279661"/>
                  <a:gd name="connsiteY19" fmla="*/ 1776413 h 2257425"/>
                  <a:gd name="connsiteX20" fmla="*/ 207968 w 2279661"/>
                  <a:gd name="connsiteY20" fmla="*/ 1814513 h 2257425"/>
                  <a:gd name="connsiteX21" fmla="*/ 265118 w 2279661"/>
                  <a:gd name="connsiteY21" fmla="*/ 1838325 h 2257425"/>
                  <a:gd name="connsiteX22" fmla="*/ 303218 w 2279661"/>
                  <a:gd name="connsiteY22" fmla="*/ 1857375 h 2257425"/>
                  <a:gd name="connsiteX23" fmla="*/ 346081 w 2279661"/>
                  <a:gd name="connsiteY23" fmla="*/ 1881188 h 2257425"/>
                  <a:gd name="connsiteX24" fmla="*/ 393706 w 2279661"/>
                  <a:gd name="connsiteY24" fmla="*/ 1900238 h 2257425"/>
                  <a:gd name="connsiteX25" fmla="*/ 427043 w 2279661"/>
                  <a:gd name="connsiteY25" fmla="*/ 1909763 h 2257425"/>
                  <a:gd name="connsiteX26" fmla="*/ 455618 w 2279661"/>
                  <a:gd name="connsiteY26" fmla="*/ 1919288 h 2257425"/>
                  <a:gd name="connsiteX27" fmla="*/ 503243 w 2279661"/>
                  <a:gd name="connsiteY27" fmla="*/ 1943100 h 2257425"/>
                  <a:gd name="connsiteX28" fmla="*/ 517531 w 2279661"/>
                  <a:gd name="connsiteY28" fmla="*/ 1952625 h 2257425"/>
                  <a:gd name="connsiteX29" fmla="*/ 569918 w 2279661"/>
                  <a:gd name="connsiteY29" fmla="*/ 1971675 h 2257425"/>
                  <a:gd name="connsiteX30" fmla="*/ 622306 w 2279661"/>
                  <a:gd name="connsiteY30" fmla="*/ 1990725 h 2257425"/>
                  <a:gd name="connsiteX31" fmla="*/ 660406 w 2279661"/>
                  <a:gd name="connsiteY31" fmla="*/ 2009775 h 2257425"/>
                  <a:gd name="connsiteX32" fmla="*/ 688981 w 2279661"/>
                  <a:gd name="connsiteY32" fmla="*/ 2019300 h 2257425"/>
                  <a:gd name="connsiteX33" fmla="*/ 722318 w 2279661"/>
                  <a:gd name="connsiteY33" fmla="*/ 2033588 h 2257425"/>
                  <a:gd name="connsiteX34" fmla="*/ 779468 w 2279661"/>
                  <a:gd name="connsiteY34" fmla="*/ 2057400 h 2257425"/>
                  <a:gd name="connsiteX35" fmla="*/ 827093 w 2279661"/>
                  <a:gd name="connsiteY35" fmla="*/ 2076450 h 2257425"/>
                  <a:gd name="connsiteX36" fmla="*/ 855668 w 2279661"/>
                  <a:gd name="connsiteY36" fmla="*/ 2085975 h 2257425"/>
                  <a:gd name="connsiteX37" fmla="*/ 874718 w 2279661"/>
                  <a:gd name="connsiteY37" fmla="*/ 2090738 h 2257425"/>
                  <a:gd name="connsiteX38" fmla="*/ 917581 w 2279661"/>
                  <a:gd name="connsiteY38" fmla="*/ 2105025 h 2257425"/>
                  <a:gd name="connsiteX39" fmla="*/ 931868 w 2279661"/>
                  <a:gd name="connsiteY39" fmla="*/ 2109788 h 2257425"/>
                  <a:gd name="connsiteX40" fmla="*/ 965206 w 2279661"/>
                  <a:gd name="connsiteY40" fmla="*/ 2119313 h 2257425"/>
                  <a:gd name="connsiteX41" fmla="*/ 1012831 w 2279661"/>
                  <a:gd name="connsiteY41" fmla="*/ 2128838 h 2257425"/>
                  <a:gd name="connsiteX42" fmla="*/ 1031881 w 2279661"/>
                  <a:gd name="connsiteY42" fmla="*/ 2133600 h 2257425"/>
                  <a:gd name="connsiteX43" fmla="*/ 1060456 w 2279661"/>
                  <a:gd name="connsiteY43" fmla="*/ 2143125 h 2257425"/>
                  <a:gd name="connsiteX44" fmla="*/ 1108081 w 2279661"/>
                  <a:gd name="connsiteY44" fmla="*/ 2152650 h 2257425"/>
                  <a:gd name="connsiteX45" fmla="*/ 1141418 w 2279661"/>
                  <a:gd name="connsiteY45" fmla="*/ 2162175 h 2257425"/>
                  <a:gd name="connsiteX46" fmla="*/ 1174756 w 2279661"/>
                  <a:gd name="connsiteY46" fmla="*/ 2171700 h 2257425"/>
                  <a:gd name="connsiteX47" fmla="*/ 1255718 w 2279661"/>
                  <a:gd name="connsiteY47" fmla="*/ 2185988 h 2257425"/>
                  <a:gd name="connsiteX48" fmla="*/ 1331918 w 2279661"/>
                  <a:gd name="connsiteY48" fmla="*/ 2205038 h 2257425"/>
                  <a:gd name="connsiteX49" fmla="*/ 1379543 w 2279661"/>
                  <a:gd name="connsiteY49" fmla="*/ 2219325 h 2257425"/>
                  <a:gd name="connsiteX50" fmla="*/ 1460506 w 2279661"/>
                  <a:gd name="connsiteY50" fmla="*/ 2233613 h 2257425"/>
                  <a:gd name="connsiteX51" fmla="*/ 1612906 w 2279661"/>
                  <a:gd name="connsiteY51" fmla="*/ 2257425 h 2257425"/>
                  <a:gd name="connsiteX52" fmla="*/ 1717681 w 2279661"/>
                  <a:gd name="connsiteY52" fmla="*/ 2252663 h 2257425"/>
                  <a:gd name="connsiteX53" fmla="*/ 1731968 w 2279661"/>
                  <a:gd name="connsiteY53" fmla="*/ 2247900 h 2257425"/>
                  <a:gd name="connsiteX54" fmla="*/ 1765306 w 2279661"/>
                  <a:gd name="connsiteY54" fmla="*/ 2238375 h 2257425"/>
                  <a:gd name="connsiteX55" fmla="*/ 1793881 w 2279661"/>
                  <a:gd name="connsiteY55" fmla="*/ 2219325 h 2257425"/>
                  <a:gd name="connsiteX56" fmla="*/ 1822456 w 2279661"/>
                  <a:gd name="connsiteY56" fmla="*/ 2209800 h 2257425"/>
                  <a:gd name="connsiteX57" fmla="*/ 1851031 w 2279661"/>
                  <a:gd name="connsiteY57" fmla="*/ 2190750 h 2257425"/>
                  <a:gd name="connsiteX58" fmla="*/ 1865318 w 2279661"/>
                  <a:gd name="connsiteY58" fmla="*/ 2181225 h 2257425"/>
                  <a:gd name="connsiteX59" fmla="*/ 1879606 w 2279661"/>
                  <a:gd name="connsiteY59" fmla="*/ 2176463 h 2257425"/>
                  <a:gd name="connsiteX60" fmla="*/ 1893893 w 2279661"/>
                  <a:gd name="connsiteY60" fmla="*/ 2162175 h 2257425"/>
                  <a:gd name="connsiteX61" fmla="*/ 1936756 w 2279661"/>
                  <a:gd name="connsiteY61" fmla="*/ 2133600 h 2257425"/>
                  <a:gd name="connsiteX62" fmla="*/ 1974856 w 2279661"/>
                  <a:gd name="connsiteY62" fmla="*/ 2105025 h 2257425"/>
                  <a:gd name="connsiteX63" fmla="*/ 1989143 w 2279661"/>
                  <a:gd name="connsiteY63" fmla="*/ 2095500 h 2257425"/>
                  <a:gd name="connsiteX64" fmla="*/ 2003431 w 2279661"/>
                  <a:gd name="connsiteY64" fmla="*/ 2090738 h 2257425"/>
                  <a:gd name="connsiteX65" fmla="*/ 2032006 w 2279661"/>
                  <a:gd name="connsiteY65" fmla="*/ 2066925 h 2257425"/>
                  <a:gd name="connsiteX66" fmla="*/ 2079631 w 2279661"/>
                  <a:gd name="connsiteY66" fmla="*/ 2033588 h 2257425"/>
                  <a:gd name="connsiteX67" fmla="*/ 2108206 w 2279661"/>
                  <a:gd name="connsiteY67" fmla="*/ 2005013 h 2257425"/>
                  <a:gd name="connsiteX68" fmla="*/ 2117731 w 2279661"/>
                  <a:gd name="connsiteY68" fmla="*/ 1985963 h 2257425"/>
                  <a:gd name="connsiteX69" fmla="*/ 2127256 w 2279661"/>
                  <a:gd name="connsiteY69" fmla="*/ 1971675 h 2257425"/>
                  <a:gd name="connsiteX70" fmla="*/ 2146306 w 2279661"/>
                  <a:gd name="connsiteY70" fmla="*/ 1928813 h 2257425"/>
                  <a:gd name="connsiteX71" fmla="*/ 2165356 w 2279661"/>
                  <a:gd name="connsiteY71" fmla="*/ 1885950 h 2257425"/>
                  <a:gd name="connsiteX72" fmla="*/ 2174881 w 2279661"/>
                  <a:gd name="connsiteY72" fmla="*/ 1857375 h 2257425"/>
                  <a:gd name="connsiteX73" fmla="*/ 2184406 w 2279661"/>
                  <a:gd name="connsiteY73" fmla="*/ 1814513 h 2257425"/>
                  <a:gd name="connsiteX74" fmla="*/ 2189168 w 2279661"/>
                  <a:gd name="connsiteY74" fmla="*/ 1743075 h 2257425"/>
                  <a:gd name="connsiteX75" fmla="*/ 2193931 w 2279661"/>
                  <a:gd name="connsiteY75" fmla="*/ 1709738 h 2257425"/>
                  <a:gd name="connsiteX76" fmla="*/ 2208218 w 2279661"/>
                  <a:gd name="connsiteY76" fmla="*/ 1547813 h 2257425"/>
                  <a:gd name="connsiteX77" fmla="*/ 2203456 w 2279661"/>
                  <a:gd name="connsiteY77" fmla="*/ 1504950 h 2257425"/>
                  <a:gd name="connsiteX78" fmla="*/ 2203456 w 2279661"/>
                  <a:gd name="connsiteY78" fmla="*/ 1419225 h 2257425"/>
                  <a:gd name="connsiteX79" fmla="*/ 2198693 w 2279661"/>
                  <a:gd name="connsiteY79" fmla="*/ 1285875 h 2257425"/>
                  <a:gd name="connsiteX80" fmla="*/ 2193931 w 2279661"/>
                  <a:gd name="connsiteY80" fmla="*/ 1266825 h 2257425"/>
                  <a:gd name="connsiteX81" fmla="*/ 2184406 w 2279661"/>
                  <a:gd name="connsiteY81" fmla="*/ 1200150 h 2257425"/>
                  <a:gd name="connsiteX82" fmla="*/ 2179643 w 2279661"/>
                  <a:gd name="connsiteY82" fmla="*/ 933450 h 2257425"/>
                  <a:gd name="connsiteX83" fmla="*/ 2174881 w 2279661"/>
                  <a:gd name="connsiteY83" fmla="*/ 914400 h 2257425"/>
                  <a:gd name="connsiteX84" fmla="*/ 2184406 w 2279661"/>
                  <a:gd name="connsiteY84" fmla="*/ 676275 h 2257425"/>
                  <a:gd name="connsiteX85" fmla="*/ 2193931 w 2279661"/>
                  <a:gd name="connsiteY85" fmla="*/ 538163 h 2257425"/>
                  <a:gd name="connsiteX86" fmla="*/ 2198693 w 2279661"/>
                  <a:gd name="connsiteY86" fmla="*/ 500063 h 2257425"/>
                  <a:gd name="connsiteX87" fmla="*/ 2212981 w 2279661"/>
                  <a:gd name="connsiteY87" fmla="*/ 452438 h 2257425"/>
                  <a:gd name="connsiteX88" fmla="*/ 2227268 w 2279661"/>
                  <a:gd name="connsiteY88" fmla="*/ 381000 h 2257425"/>
                  <a:gd name="connsiteX89" fmla="*/ 2232031 w 2279661"/>
                  <a:gd name="connsiteY89" fmla="*/ 366713 h 2257425"/>
                  <a:gd name="connsiteX90" fmla="*/ 2241556 w 2279661"/>
                  <a:gd name="connsiteY90" fmla="*/ 352425 h 2257425"/>
                  <a:gd name="connsiteX91" fmla="*/ 2246318 w 2279661"/>
                  <a:gd name="connsiteY91" fmla="*/ 338138 h 2257425"/>
                  <a:gd name="connsiteX92" fmla="*/ 2255843 w 2279661"/>
                  <a:gd name="connsiteY92" fmla="*/ 295275 h 2257425"/>
                  <a:gd name="connsiteX93" fmla="*/ 2260606 w 2279661"/>
                  <a:gd name="connsiteY93" fmla="*/ 280988 h 2257425"/>
                  <a:gd name="connsiteX94" fmla="*/ 2265368 w 2279661"/>
                  <a:gd name="connsiteY94" fmla="*/ 257175 h 2257425"/>
                  <a:gd name="connsiteX95" fmla="*/ 2274893 w 2279661"/>
                  <a:gd name="connsiteY95" fmla="*/ 214313 h 2257425"/>
                  <a:gd name="connsiteX96" fmla="*/ 2274893 w 2279661"/>
                  <a:gd name="connsiteY96" fmla="*/ 100013 h 2257425"/>
                  <a:gd name="connsiteX97" fmla="*/ 2265368 w 2279661"/>
                  <a:gd name="connsiteY97" fmla="*/ 66675 h 2257425"/>
                  <a:gd name="connsiteX98" fmla="*/ 2251081 w 2279661"/>
                  <a:gd name="connsiteY98" fmla="*/ 52388 h 2257425"/>
                  <a:gd name="connsiteX99" fmla="*/ 2212981 w 2279661"/>
                  <a:gd name="connsiteY99" fmla="*/ 19050 h 2257425"/>
                  <a:gd name="connsiteX100" fmla="*/ 2198693 w 2279661"/>
                  <a:gd name="connsiteY100" fmla="*/ 9525 h 2257425"/>
                  <a:gd name="connsiteX101" fmla="*/ 2184406 w 2279661"/>
                  <a:gd name="connsiteY101" fmla="*/ 0 h 2257425"/>
                  <a:gd name="connsiteX102" fmla="*/ 2136781 w 2279661"/>
                  <a:gd name="connsiteY102" fmla="*/ 4763 h 2257425"/>
                  <a:gd name="connsiteX103" fmla="*/ 2122493 w 2279661"/>
                  <a:gd name="connsiteY103" fmla="*/ 9525 h 2257425"/>
                  <a:gd name="connsiteX104" fmla="*/ 2112968 w 2279661"/>
                  <a:gd name="connsiteY104" fmla="*/ 23813 h 2257425"/>
                  <a:gd name="connsiteX105" fmla="*/ 2070106 w 2279661"/>
                  <a:gd name="connsiteY105" fmla="*/ 47625 h 2257425"/>
                  <a:gd name="connsiteX106" fmla="*/ 2055818 w 2279661"/>
                  <a:gd name="connsiteY106" fmla="*/ 57150 h 2257425"/>
                  <a:gd name="connsiteX107" fmla="*/ 2032006 w 2279661"/>
                  <a:gd name="connsiteY107" fmla="*/ 61913 h 2257425"/>
                  <a:gd name="connsiteX108" fmla="*/ 2003431 w 2279661"/>
                  <a:gd name="connsiteY108" fmla="*/ 71438 h 2257425"/>
                  <a:gd name="connsiteX109" fmla="*/ 1989143 w 2279661"/>
                  <a:gd name="connsiteY109" fmla="*/ 76200 h 2257425"/>
                  <a:gd name="connsiteX110" fmla="*/ 1974856 w 2279661"/>
                  <a:gd name="connsiteY110" fmla="*/ 80963 h 2257425"/>
                  <a:gd name="connsiteX111" fmla="*/ 1955806 w 2279661"/>
                  <a:gd name="connsiteY111" fmla="*/ 85725 h 2257425"/>
                  <a:gd name="connsiteX112" fmla="*/ 1927231 w 2279661"/>
                  <a:gd name="connsiteY112" fmla="*/ 95250 h 2257425"/>
                  <a:gd name="connsiteX113" fmla="*/ 1912943 w 2279661"/>
                  <a:gd name="connsiteY113" fmla="*/ 100013 h 2257425"/>
                  <a:gd name="connsiteX114" fmla="*/ 1893893 w 2279661"/>
                  <a:gd name="connsiteY114" fmla="*/ 104775 h 2257425"/>
                  <a:gd name="connsiteX115" fmla="*/ 1855793 w 2279661"/>
                  <a:gd name="connsiteY115" fmla="*/ 119063 h 2257425"/>
                  <a:gd name="connsiteX116" fmla="*/ 1817693 w 2279661"/>
                  <a:gd name="connsiteY116" fmla="*/ 138113 h 2257425"/>
                  <a:gd name="connsiteX117" fmla="*/ 1803406 w 2279661"/>
                  <a:gd name="connsiteY117" fmla="*/ 142875 h 2257425"/>
                  <a:gd name="connsiteX118" fmla="*/ 1746256 w 2279661"/>
                  <a:gd name="connsiteY118" fmla="*/ 152400 h 2257425"/>
                  <a:gd name="connsiteX119" fmla="*/ 1731968 w 2279661"/>
                  <a:gd name="connsiteY119" fmla="*/ 157163 h 2257425"/>
                  <a:gd name="connsiteX120" fmla="*/ 1693868 w 2279661"/>
                  <a:gd name="connsiteY120" fmla="*/ 166688 h 2257425"/>
                  <a:gd name="connsiteX121" fmla="*/ 1655768 w 2279661"/>
                  <a:gd name="connsiteY121" fmla="*/ 185738 h 2257425"/>
                  <a:gd name="connsiteX122" fmla="*/ 1641481 w 2279661"/>
                  <a:gd name="connsiteY122" fmla="*/ 195263 h 2257425"/>
                  <a:gd name="connsiteX123" fmla="*/ 1622431 w 2279661"/>
                  <a:gd name="connsiteY123" fmla="*/ 209550 h 2257425"/>
                  <a:gd name="connsiteX124" fmla="*/ 1603381 w 2279661"/>
                  <a:gd name="connsiteY124" fmla="*/ 219075 h 2257425"/>
                  <a:gd name="connsiteX125" fmla="*/ 1574806 w 2279661"/>
                  <a:gd name="connsiteY125" fmla="*/ 233363 h 2257425"/>
                  <a:gd name="connsiteX126" fmla="*/ 1560518 w 2279661"/>
                  <a:gd name="connsiteY126" fmla="*/ 252413 h 2257425"/>
                  <a:gd name="connsiteX127" fmla="*/ 1512893 w 2279661"/>
                  <a:gd name="connsiteY127" fmla="*/ 280988 h 2257425"/>
                  <a:gd name="connsiteX128" fmla="*/ 1498606 w 2279661"/>
                  <a:gd name="connsiteY128" fmla="*/ 295275 h 2257425"/>
                  <a:gd name="connsiteX129" fmla="*/ 1479556 w 2279661"/>
                  <a:gd name="connsiteY129" fmla="*/ 309563 h 2257425"/>
                  <a:gd name="connsiteX130" fmla="*/ 1465268 w 2279661"/>
                  <a:gd name="connsiteY130" fmla="*/ 328613 h 2257425"/>
                  <a:gd name="connsiteX131" fmla="*/ 1450981 w 2279661"/>
                  <a:gd name="connsiteY131" fmla="*/ 338138 h 2257425"/>
                  <a:gd name="connsiteX132" fmla="*/ 1417643 w 2279661"/>
                  <a:gd name="connsiteY132" fmla="*/ 366713 h 2257425"/>
                  <a:gd name="connsiteX133" fmla="*/ 1393831 w 2279661"/>
                  <a:gd name="connsiteY133" fmla="*/ 390525 h 2257425"/>
                  <a:gd name="connsiteX134" fmla="*/ 1379543 w 2279661"/>
                  <a:gd name="connsiteY134" fmla="*/ 409575 h 2257425"/>
                  <a:gd name="connsiteX135" fmla="*/ 1350968 w 2279661"/>
                  <a:gd name="connsiteY135" fmla="*/ 433388 h 2257425"/>
                  <a:gd name="connsiteX136" fmla="*/ 1336681 w 2279661"/>
                  <a:gd name="connsiteY136" fmla="*/ 438150 h 2257425"/>
                  <a:gd name="connsiteX137" fmla="*/ 1303343 w 2279661"/>
                  <a:gd name="connsiteY137" fmla="*/ 466725 h 2257425"/>
                  <a:gd name="connsiteX138" fmla="*/ 1274768 w 2279661"/>
                  <a:gd name="connsiteY138" fmla="*/ 500063 h 2257425"/>
                  <a:gd name="connsiteX139" fmla="*/ 1260481 w 2279661"/>
                  <a:gd name="connsiteY139" fmla="*/ 509588 h 2257425"/>
                  <a:gd name="connsiteX140" fmla="*/ 1241431 w 2279661"/>
                  <a:gd name="connsiteY140" fmla="*/ 523875 h 2257425"/>
                  <a:gd name="connsiteX141" fmla="*/ 1212856 w 2279661"/>
                  <a:gd name="connsiteY141" fmla="*/ 547688 h 2257425"/>
                  <a:gd name="connsiteX142" fmla="*/ 1174756 w 2279661"/>
                  <a:gd name="connsiteY142" fmla="*/ 600075 h 2257425"/>
                  <a:gd name="connsiteX143" fmla="*/ 1136656 w 2279661"/>
                  <a:gd name="connsiteY143" fmla="*/ 623888 h 2257425"/>
                  <a:gd name="connsiteX144" fmla="*/ 1117606 w 2279661"/>
                  <a:gd name="connsiteY144" fmla="*/ 652463 h 2257425"/>
                  <a:gd name="connsiteX145" fmla="*/ 1108081 w 2279661"/>
                  <a:gd name="connsiteY145" fmla="*/ 671513 h 2257425"/>
                  <a:gd name="connsiteX146" fmla="*/ 1093793 w 2279661"/>
                  <a:gd name="connsiteY146" fmla="*/ 685800 h 2257425"/>
                  <a:gd name="connsiteX147" fmla="*/ 1079506 w 2279661"/>
                  <a:gd name="connsiteY147" fmla="*/ 704850 h 2257425"/>
                  <a:gd name="connsiteX148" fmla="*/ 1065218 w 2279661"/>
                  <a:gd name="connsiteY148" fmla="*/ 719138 h 2257425"/>
                  <a:gd name="connsiteX149" fmla="*/ 1036643 w 2279661"/>
                  <a:gd name="connsiteY149" fmla="*/ 747713 h 2257425"/>
                  <a:gd name="connsiteX150" fmla="*/ 1022356 w 2279661"/>
                  <a:gd name="connsiteY150" fmla="*/ 766763 h 2257425"/>
                  <a:gd name="connsiteX151" fmla="*/ 1012831 w 2279661"/>
                  <a:gd name="connsiteY151" fmla="*/ 785813 h 2257425"/>
                  <a:gd name="connsiteX152" fmla="*/ 946156 w 2279661"/>
                  <a:gd name="connsiteY152" fmla="*/ 842963 h 2257425"/>
                  <a:gd name="connsiteX153" fmla="*/ 922343 w 2279661"/>
                  <a:gd name="connsiteY153" fmla="*/ 881063 h 2257425"/>
                  <a:gd name="connsiteX154" fmla="*/ 898531 w 2279661"/>
                  <a:gd name="connsiteY154" fmla="*/ 914400 h 2257425"/>
                  <a:gd name="connsiteX155" fmla="*/ 879481 w 2279661"/>
                  <a:gd name="connsiteY155" fmla="*/ 947738 h 2257425"/>
                  <a:gd name="connsiteX156" fmla="*/ 865193 w 2279661"/>
                  <a:gd name="connsiteY156" fmla="*/ 962025 h 2257425"/>
                  <a:gd name="connsiteX157" fmla="*/ 846143 w 2279661"/>
                  <a:gd name="connsiteY157" fmla="*/ 990600 h 2257425"/>
                  <a:gd name="connsiteX158" fmla="*/ 836618 w 2279661"/>
                  <a:gd name="connsiteY158" fmla="*/ 1023938 h 2257425"/>
                  <a:gd name="connsiteX159" fmla="*/ 822331 w 2279661"/>
                  <a:gd name="connsiteY159" fmla="*/ 1052513 h 2257425"/>
                  <a:gd name="connsiteX160" fmla="*/ 817568 w 2279661"/>
                  <a:gd name="connsiteY160" fmla="*/ 1066800 h 2257425"/>
                  <a:gd name="connsiteX161" fmla="*/ 808043 w 2279661"/>
                  <a:gd name="connsiteY161" fmla="*/ 1123950 h 2257425"/>
                  <a:gd name="connsiteX162" fmla="*/ 793756 w 2279661"/>
                  <a:gd name="connsiteY162" fmla="*/ 1157288 h 2257425"/>
                  <a:gd name="connsiteX163" fmla="*/ 788993 w 2279661"/>
                  <a:gd name="connsiteY163" fmla="*/ 1171575 h 2257425"/>
                  <a:gd name="connsiteX164" fmla="*/ 779468 w 2279661"/>
                  <a:gd name="connsiteY164" fmla="*/ 1209675 h 2257425"/>
                  <a:gd name="connsiteX165" fmla="*/ 774706 w 2279661"/>
                  <a:gd name="connsiteY165" fmla="*/ 1233488 h 2257425"/>
                  <a:gd name="connsiteX166" fmla="*/ 765181 w 2279661"/>
                  <a:gd name="connsiteY16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22331 w 2279661"/>
                  <a:gd name="connsiteY158" fmla="*/ 1052513 h 2257425"/>
                  <a:gd name="connsiteX159" fmla="*/ 817568 w 2279661"/>
                  <a:gd name="connsiteY159" fmla="*/ 1066800 h 2257425"/>
                  <a:gd name="connsiteX160" fmla="*/ 808043 w 2279661"/>
                  <a:gd name="connsiteY160" fmla="*/ 1123950 h 2257425"/>
                  <a:gd name="connsiteX161" fmla="*/ 793756 w 2279661"/>
                  <a:gd name="connsiteY161" fmla="*/ 1157288 h 2257425"/>
                  <a:gd name="connsiteX162" fmla="*/ 788993 w 2279661"/>
                  <a:gd name="connsiteY162" fmla="*/ 1171575 h 2257425"/>
                  <a:gd name="connsiteX163" fmla="*/ 779468 w 2279661"/>
                  <a:gd name="connsiteY163" fmla="*/ 1209675 h 2257425"/>
                  <a:gd name="connsiteX164" fmla="*/ 774706 w 2279661"/>
                  <a:gd name="connsiteY164" fmla="*/ 1233488 h 2257425"/>
                  <a:gd name="connsiteX165" fmla="*/ 765181 w 2279661"/>
                  <a:gd name="connsiteY16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22331 w 2279661"/>
                  <a:gd name="connsiteY158" fmla="*/ 1052513 h 2257425"/>
                  <a:gd name="connsiteX159" fmla="*/ 817568 w 2279661"/>
                  <a:gd name="connsiteY159" fmla="*/ 1066800 h 2257425"/>
                  <a:gd name="connsiteX160" fmla="*/ 808043 w 2279661"/>
                  <a:gd name="connsiteY160" fmla="*/ 1123950 h 2257425"/>
                  <a:gd name="connsiteX161" fmla="*/ 793756 w 2279661"/>
                  <a:gd name="connsiteY161" fmla="*/ 1157288 h 2257425"/>
                  <a:gd name="connsiteX162" fmla="*/ 788993 w 2279661"/>
                  <a:gd name="connsiteY162" fmla="*/ 1171575 h 2257425"/>
                  <a:gd name="connsiteX163" fmla="*/ 779468 w 2279661"/>
                  <a:gd name="connsiteY163" fmla="*/ 1209675 h 2257425"/>
                  <a:gd name="connsiteX164" fmla="*/ 774706 w 2279661"/>
                  <a:gd name="connsiteY164" fmla="*/ 1233488 h 2257425"/>
                  <a:gd name="connsiteX165" fmla="*/ 765181 w 2279661"/>
                  <a:gd name="connsiteY16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22331 w 2279661"/>
                  <a:gd name="connsiteY158" fmla="*/ 1052513 h 2257425"/>
                  <a:gd name="connsiteX159" fmla="*/ 817568 w 2279661"/>
                  <a:gd name="connsiteY159" fmla="*/ 1066800 h 2257425"/>
                  <a:gd name="connsiteX160" fmla="*/ 808043 w 2279661"/>
                  <a:gd name="connsiteY160" fmla="*/ 1123950 h 2257425"/>
                  <a:gd name="connsiteX161" fmla="*/ 793756 w 2279661"/>
                  <a:gd name="connsiteY161" fmla="*/ 1157288 h 2257425"/>
                  <a:gd name="connsiteX162" fmla="*/ 788993 w 2279661"/>
                  <a:gd name="connsiteY162" fmla="*/ 1171575 h 2257425"/>
                  <a:gd name="connsiteX163" fmla="*/ 779468 w 2279661"/>
                  <a:gd name="connsiteY163" fmla="*/ 1209675 h 2257425"/>
                  <a:gd name="connsiteX164" fmla="*/ 774706 w 2279661"/>
                  <a:gd name="connsiteY164" fmla="*/ 1233488 h 2257425"/>
                  <a:gd name="connsiteX165" fmla="*/ 765181 w 2279661"/>
                  <a:gd name="connsiteY16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17568 w 2279661"/>
                  <a:gd name="connsiteY158" fmla="*/ 1066800 h 2257425"/>
                  <a:gd name="connsiteX159" fmla="*/ 808043 w 2279661"/>
                  <a:gd name="connsiteY159" fmla="*/ 1123950 h 2257425"/>
                  <a:gd name="connsiteX160" fmla="*/ 793756 w 2279661"/>
                  <a:gd name="connsiteY160" fmla="*/ 1157288 h 2257425"/>
                  <a:gd name="connsiteX161" fmla="*/ 788993 w 2279661"/>
                  <a:gd name="connsiteY161" fmla="*/ 1171575 h 2257425"/>
                  <a:gd name="connsiteX162" fmla="*/ 779468 w 2279661"/>
                  <a:gd name="connsiteY162" fmla="*/ 1209675 h 2257425"/>
                  <a:gd name="connsiteX163" fmla="*/ 774706 w 2279661"/>
                  <a:gd name="connsiteY163" fmla="*/ 1233488 h 2257425"/>
                  <a:gd name="connsiteX164" fmla="*/ 765181 w 2279661"/>
                  <a:gd name="connsiteY16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17568 w 2279661"/>
                  <a:gd name="connsiteY158" fmla="*/ 1066800 h 2257425"/>
                  <a:gd name="connsiteX159" fmla="*/ 808043 w 2279661"/>
                  <a:gd name="connsiteY159" fmla="*/ 1123950 h 2257425"/>
                  <a:gd name="connsiteX160" fmla="*/ 788993 w 2279661"/>
                  <a:gd name="connsiteY160" fmla="*/ 1171575 h 2257425"/>
                  <a:gd name="connsiteX161" fmla="*/ 779468 w 2279661"/>
                  <a:gd name="connsiteY161" fmla="*/ 1209675 h 2257425"/>
                  <a:gd name="connsiteX162" fmla="*/ 774706 w 2279661"/>
                  <a:gd name="connsiteY162" fmla="*/ 1233488 h 2257425"/>
                  <a:gd name="connsiteX163" fmla="*/ 765181 w 2279661"/>
                  <a:gd name="connsiteY16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65193 w 2279661"/>
                  <a:gd name="connsiteY154" fmla="*/ 962025 h 2257425"/>
                  <a:gd name="connsiteX155" fmla="*/ 846143 w 2279661"/>
                  <a:gd name="connsiteY155" fmla="*/ 990600 h 2257425"/>
                  <a:gd name="connsiteX156" fmla="*/ 836618 w 2279661"/>
                  <a:gd name="connsiteY156" fmla="*/ 1023938 h 2257425"/>
                  <a:gd name="connsiteX157" fmla="*/ 817568 w 2279661"/>
                  <a:gd name="connsiteY157" fmla="*/ 1066800 h 2257425"/>
                  <a:gd name="connsiteX158" fmla="*/ 808043 w 2279661"/>
                  <a:gd name="connsiteY158" fmla="*/ 1123950 h 2257425"/>
                  <a:gd name="connsiteX159" fmla="*/ 788993 w 2279661"/>
                  <a:gd name="connsiteY159" fmla="*/ 1171575 h 2257425"/>
                  <a:gd name="connsiteX160" fmla="*/ 779468 w 2279661"/>
                  <a:gd name="connsiteY160" fmla="*/ 1209675 h 2257425"/>
                  <a:gd name="connsiteX161" fmla="*/ 774706 w 2279661"/>
                  <a:gd name="connsiteY161" fmla="*/ 1233488 h 2257425"/>
                  <a:gd name="connsiteX162" fmla="*/ 765181 w 2279661"/>
                  <a:gd name="connsiteY16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65193 w 2279661"/>
                  <a:gd name="connsiteY154" fmla="*/ 962025 h 2257425"/>
                  <a:gd name="connsiteX155" fmla="*/ 836618 w 2279661"/>
                  <a:gd name="connsiteY155" fmla="*/ 1023938 h 2257425"/>
                  <a:gd name="connsiteX156" fmla="*/ 817568 w 2279661"/>
                  <a:gd name="connsiteY156" fmla="*/ 1066800 h 2257425"/>
                  <a:gd name="connsiteX157" fmla="*/ 808043 w 2279661"/>
                  <a:gd name="connsiteY157" fmla="*/ 1123950 h 2257425"/>
                  <a:gd name="connsiteX158" fmla="*/ 788993 w 2279661"/>
                  <a:gd name="connsiteY158" fmla="*/ 1171575 h 2257425"/>
                  <a:gd name="connsiteX159" fmla="*/ 779468 w 2279661"/>
                  <a:gd name="connsiteY159" fmla="*/ 1209675 h 2257425"/>
                  <a:gd name="connsiteX160" fmla="*/ 774706 w 2279661"/>
                  <a:gd name="connsiteY160" fmla="*/ 1233488 h 2257425"/>
                  <a:gd name="connsiteX161" fmla="*/ 765181 w 2279661"/>
                  <a:gd name="connsiteY16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65218 w 2279661"/>
                  <a:gd name="connsiteY146" fmla="*/ 719138 h 2257425"/>
                  <a:gd name="connsiteX147" fmla="*/ 1036643 w 2279661"/>
                  <a:gd name="connsiteY147" fmla="*/ 747713 h 2257425"/>
                  <a:gd name="connsiteX148" fmla="*/ 1022356 w 2279661"/>
                  <a:gd name="connsiteY148" fmla="*/ 766763 h 2257425"/>
                  <a:gd name="connsiteX149" fmla="*/ 1012831 w 2279661"/>
                  <a:gd name="connsiteY149" fmla="*/ 785813 h 2257425"/>
                  <a:gd name="connsiteX150" fmla="*/ 946156 w 2279661"/>
                  <a:gd name="connsiteY150" fmla="*/ 842963 h 2257425"/>
                  <a:gd name="connsiteX151" fmla="*/ 922343 w 2279661"/>
                  <a:gd name="connsiteY151" fmla="*/ 881063 h 2257425"/>
                  <a:gd name="connsiteX152" fmla="*/ 898531 w 2279661"/>
                  <a:gd name="connsiteY152" fmla="*/ 914400 h 2257425"/>
                  <a:gd name="connsiteX153" fmla="*/ 865193 w 2279661"/>
                  <a:gd name="connsiteY153" fmla="*/ 962025 h 2257425"/>
                  <a:gd name="connsiteX154" fmla="*/ 836618 w 2279661"/>
                  <a:gd name="connsiteY154" fmla="*/ 1023938 h 2257425"/>
                  <a:gd name="connsiteX155" fmla="*/ 817568 w 2279661"/>
                  <a:gd name="connsiteY155" fmla="*/ 1066800 h 2257425"/>
                  <a:gd name="connsiteX156" fmla="*/ 808043 w 2279661"/>
                  <a:gd name="connsiteY156" fmla="*/ 1123950 h 2257425"/>
                  <a:gd name="connsiteX157" fmla="*/ 788993 w 2279661"/>
                  <a:gd name="connsiteY157" fmla="*/ 1171575 h 2257425"/>
                  <a:gd name="connsiteX158" fmla="*/ 779468 w 2279661"/>
                  <a:gd name="connsiteY158" fmla="*/ 1209675 h 2257425"/>
                  <a:gd name="connsiteX159" fmla="*/ 774706 w 2279661"/>
                  <a:gd name="connsiteY159" fmla="*/ 1233488 h 2257425"/>
                  <a:gd name="connsiteX160" fmla="*/ 765181 w 2279661"/>
                  <a:gd name="connsiteY16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65218 w 2279661"/>
                  <a:gd name="connsiteY146" fmla="*/ 719138 h 2257425"/>
                  <a:gd name="connsiteX147" fmla="*/ 1036643 w 2279661"/>
                  <a:gd name="connsiteY147" fmla="*/ 747713 h 2257425"/>
                  <a:gd name="connsiteX148" fmla="*/ 1012831 w 2279661"/>
                  <a:gd name="connsiteY148" fmla="*/ 785813 h 2257425"/>
                  <a:gd name="connsiteX149" fmla="*/ 946156 w 2279661"/>
                  <a:gd name="connsiteY149" fmla="*/ 842963 h 2257425"/>
                  <a:gd name="connsiteX150" fmla="*/ 922343 w 2279661"/>
                  <a:gd name="connsiteY150" fmla="*/ 881063 h 2257425"/>
                  <a:gd name="connsiteX151" fmla="*/ 898531 w 2279661"/>
                  <a:gd name="connsiteY151" fmla="*/ 914400 h 2257425"/>
                  <a:gd name="connsiteX152" fmla="*/ 865193 w 2279661"/>
                  <a:gd name="connsiteY152" fmla="*/ 962025 h 2257425"/>
                  <a:gd name="connsiteX153" fmla="*/ 836618 w 2279661"/>
                  <a:gd name="connsiteY153" fmla="*/ 1023938 h 2257425"/>
                  <a:gd name="connsiteX154" fmla="*/ 817568 w 2279661"/>
                  <a:gd name="connsiteY154" fmla="*/ 1066800 h 2257425"/>
                  <a:gd name="connsiteX155" fmla="*/ 808043 w 2279661"/>
                  <a:gd name="connsiteY155" fmla="*/ 1123950 h 2257425"/>
                  <a:gd name="connsiteX156" fmla="*/ 788993 w 2279661"/>
                  <a:gd name="connsiteY156" fmla="*/ 1171575 h 2257425"/>
                  <a:gd name="connsiteX157" fmla="*/ 779468 w 2279661"/>
                  <a:gd name="connsiteY157" fmla="*/ 1209675 h 2257425"/>
                  <a:gd name="connsiteX158" fmla="*/ 774706 w 2279661"/>
                  <a:gd name="connsiteY158" fmla="*/ 1233488 h 2257425"/>
                  <a:gd name="connsiteX159" fmla="*/ 765181 w 2279661"/>
                  <a:gd name="connsiteY15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65218 w 2279661"/>
                  <a:gd name="connsiteY146" fmla="*/ 719138 h 2257425"/>
                  <a:gd name="connsiteX147" fmla="*/ 1036643 w 2279661"/>
                  <a:gd name="connsiteY147" fmla="*/ 747713 h 2257425"/>
                  <a:gd name="connsiteX148" fmla="*/ 946156 w 2279661"/>
                  <a:gd name="connsiteY148" fmla="*/ 842963 h 2257425"/>
                  <a:gd name="connsiteX149" fmla="*/ 922343 w 2279661"/>
                  <a:gd name="connsiteY149" fmla="*/ 881063 h 2257425"/>
                  <a:gd name="connsiteX150" fmla="*/ 898531 w 2279661"/>
                  <a:gd name="connsiteY150" fmla="*/ 914400 h 2257425"/>
                  <a:gd name="connsiteX151" fmla="*/ 865193 w 2279661"/>
                  <a:gd name="connsiteY151" fmla="*/ 962025 h 2257425"/>
                  <a:gd name="connsiteX152" fmla="*/ 836618 w 2279661"/>
                  <a:gd name="connsiteY152" fmla="*/ 1023938 h 2257425"/>
                  <a:gd name="connsiteX153" fmla="*/ 817568 w 2279661"/>
                  <a:gd name="connsiteY153" fmla="*/ 1066800 h 2257425"/>
                  <a:gd name="connsiteX154" fmla="*/ 808043 w 2279661"/>
                  <a:gd name="connsiteY154" fmla="*/ 1123950 h 2257425"/>
                  <a:gd name="connsiteX155" fmla="*/ 788993 w 2279661"/>
                  <a:gd name="connsiteY155" fmla="*/ 1171575 h 2257425"/>
                  <a:gd name="connsiteX156" fmla="*/ 779468 w 2279661"/>
                  <a:gd name="connsiteY156" fmla="*/ 1209675 h 2257425"/>
                  <a:gd name="connsiteX157" fmla="*/ 774706 w 2279661"/>
                  <a:gd name="connsiteY157" fmla="*/ 1233488 h 2257425"/>
                  <a:gd name="connsiteX158" fmla="*/ 765181 w 2279661"/>
                  <a:gd name="connsiteY15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17606 w 2279661"/>
                  <a:gd name="connsiteY142" fmla="*/ 652463 h 2257425"/>
                  <a:gd name="connsiteX143" fmla="*/ 1108081 w 2279661"/>
                  <a:gd name="connsiteY143" fmla="*/ 671513 h 2257425"/>
                  <a:gd name="connsiteX144" fmla="*/ 1093793 w 2279661"/>
                  <a:gd name="connsiteY144" fmla="*/ 685800 h 2257425"/>
                  <a:gd name="connsiteX145" fmla="*/ 1065218 w 2279661"/>
                  <a:gd name="connsiteY145" fmla="*/ 719138 h 2257425"/>
                  <a:gd name="connsiteX146" fmla="*/ 1036643 w 2279661"/>
                  <a:gd name="connsiteY146" fmla="*/ 747713 h 2257425"/>
                  <a:gd name="connsiteX147" fmla="*/ 946156 w 2279661"/>
                  <a:gd name="connsiteY147" fmla="*/ 842963 h 2257425"/>
                  <a:gd name="connsiteX148" fmla="*/ 922343 w 2279661"/>
                  <a:gd name="connsiteY148" fmla="*/ 881063 h 2257425"/>
                  <a:gd name="connsiteX149" fmla="*/ 898531 w 2279661"/>
                  <a:gd name="connsiteY149" fmla="*/ 914400 h 2257425"/>
                  <a:gd name="connsiteX150" fmla="*/ 865193 w 2279661"/>
                  <a:gd name="connsiteY150" fmla="*/ 962025 h 2257425"/>
                  <a:gd name="connsiteX151" fmla="*/ 836618 w 2279661"/>
                  <a:gd name="connsiteY151" fmla="*/ 1023938 h 2257425"/>
                  <a:gd name="connsiteX152" fmla="*/ 817568 w 2279661"/>
                  <a:gd name="connsiteY152" fmla="*/ 1066800 h 2257425"/>
                  <a:gd name="connsiteX153" fmla="*/ 808043 w 2279661"/>
                  <a:gd name="connsiteY153" fmla="*/ 1123950 h 2257425"/>
                  <a:gd name="connsiteX154" fmla="*/ 788993 w 2279661"/>
                  <a:gd name="connsiteY154" fmla="*/ 1171575 h 2257425"/>
                  <a:gd name="connsiteX155" fmla="*/ 779468 w 2279661"/>
                  <a:gd name="connsiteY155" fmla="*/ 1209675 h 2257425"/>
                  <a:gd name="connsiteX156" fmla="*/ 774706 w 2279661"/>
                  <a:gd name="connsiteY156" fmla="*/ 1233488 h 2257425"/>
                  <a:gd name="connsiteX157" fmla="*/ 765181 w 2279661"/>
                  <a:gd name="connsiteY15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12856 w 2279661"/>
                  <a:gd name="connsiteY139" fmla="*/ 547688 h 2257425"/>
                  <a:gd name="connsiteX140" fmla="*/ 1174756 w 2279661"/>
                  <a:gd name="connsiteY140" fmla="*/ 600075 h 2257425"/>
                  <a:gd name="connsiteX141" fmla="*/ 1117606 w 2279661"/>
                  <a:gd name="connsiteY141" fmla="*/ 652463 h 2257425"/>
                  <a:gd name="connsiteX142" fmla="*/ 1108081 w 2279661"/>
                  <a:gd name="connsiteY142" fmla="*/ 671513 h 2257425"/>
                  <a:gd name="connsiteX143" fmla="*/ 1093793 w 2279661"/>
                  <a:gd name="connsiteY143" fmla="*/ 685800 h 2257425"/>
                  <a:gd name="connsiteX144" fmla="*/ 1065218 w 2279661"/>
                  <a:gd name="connsiteY144" fmla="*/ 719138 h 2257425"/>
                  <a:gd name="connsiteX145" fmla="*/ 1036643 w 2279661"/>
                  <a:gd name="connsiteY145" fmla="*/ 747713 h 2257425"/>
                  <a:gd name="connsiteX146" fmla="*/ 946156 w 2279661"/>
                  <a:gd name="connsiteY146" fmla="*/ 842963 h 2257425"/>
                  <a:gd name="connsiteX147" fmla="*/ 922343 w 2279661"/>
                  <a:gd name="connsiteY147" fmla="*/ 881063 h 2257425"/>
                  <a:gd name="connsiteX148" fmla="*/ 898531 w 2279661"/>
                  <a:gd name="connsiteY148" fmla="*/ 914400 h 2257425"/>
                  <a:gd name="connsiteX149" fmla="*/ 865193 w 2279661"/>
                  <a:gd name="connsiteY149" fmla="*/ 962025 h 2257425"/>
                  <a:gd name="connsiteX150" fmla="*/ 836618 w 2279661"/>
                  <a:gd name="connsiteY150" fmla="*/ 1023938 h 2257425"/>
                  <a:gd name="connsiteX151" fmla="*/ 817568 w 2279661"/>
                  <a:gd name="connsiteY151" fmla="*/ 1066800 h 2257425"/>
                  <a:gd name="connsiteX152" fmla="*/ 808043 w 2279661"/>
                  <a:gd name="connsiteY152" fmla="*/ 1123950 h 2257425"/>
                  <a:gd name="connsiteX153" fmla="*/ 788993 w 2279661"/>
                  <a:gd name="connsiteY153" fmla="*/ 1171575 h 2257425"/>
                  <a:gd name="connsiteX154" fmla="*/ 779468 w 2279661"/>
                  <a:gd name="connsiteY154" fmla="*/ 1209675 h 2257425"/>
                  <a:gd name="connsiteX155" fmla="*/ 774706 w 2279661"/>
                  <a:gd name="connsiteY155" fmla="*/ 1233488 h 2257425"/>
                  <a:gd name="connsiteX156" fmla="*/ 765181 w 2279661"/>
                  <a:gd name="connsiteY15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12856 w 2279661"/>
                  <a:gd name="connsiteY138" fmla="*/ 547688 h 2257425"/>
                  <a:gd name="connsiteX139" fmla="*/ 1174756 w 2279661"/>
                  <a:gd name="connsiteY139" fmla="*/ 600075 h 2257425"/>
                  <a:gd name="connsiteX140" fmla="*/ 1117606 w 2279661"/>
                  <a:gd name="connsiteY140" fmla="*/ 652463 h 2257425"/>
                  <a:gd name="connsiteX141" fmla="*/ 1108081 w 2279661"/>
                  <a:gd name="connsiteY141" fmla="*/ 671513 h 2257425"/>
                  <a:gd name="connsiteX142" fmla="*/ 1093793 w 2279661"/>
                  <a:gd name="connsiteY142" fmla="*/ 685800 h 2257425"/>
                  <a:gd name="connsiteX143" fmla="*/ 1065218 w 2279661"/>
                  <a:gd name="connsiteY143" fmla="*/ 719138 h 2257425"/>
                  <a:gd name="connsiteX144" fmla="*/ 1036643 w 2279661"/>
                  <a:gd name="connsiteY144" fmla="*/ 747713 h 2257425"/>
                  <a:gd name="connsiteX145" fmla="*/ 946156 w 2279661"/>
                  <a:gd name="connsiteY145" fmla="*/ 842963 h 2257425"/>
                  <a:gd name="connsiteX146" fmla="*/ 922343 w 2279661"/>
                  <a:gd name="connsiteY146" fmla="*/ 881063 h 2257425"/>
                  <a:gd name="connsiteX147" fmla="*/ 898531 w 2279661"/>
                  <a:gd name="connsiteY147" fmla="*/ 914400 h 2257425"/>
                  <a:gd name="connsiteX148" fmla="*/ 865193 w 2279661"/>
                  <a:gd name="connsiteY148" fmla="*/ 962025 h 2257425"/>
                  <a:gd name="connsiteX149" fmla="*/ 836618 w 2279661"/>
                  <a:gd name="connsiteY149" fmla="*/ 1023938 h 2257425"/>
                  <a:gd name="connsiteX150" fmla="*/ 817568 w 2279661"/>
                  <a:gd name="connsiteY150" fmla="*/ 1066800 h 2257425"/>
                  <a:gd name="connsiteX151" fmla="*/ 808043 w 2279661"/>
                  <a:gd name="connsiteY151" fmla="*/ 1123950 h 2257425"/>
                  <a:gd name="connsiteX152" fmla="*/ 788993 w 2279661"/>
                  <a:gd name="connsiteY152" fmla="*/ 1171575 h 2257425"/>
                  <a:gd name="connsiteX153" fmla="*/ 779468 w 2279661"/>
                  <a:gd name="connsiteY153" fmla="*/ 1209675 h 2257425"/>
                  <a:gd name="connsiteX154" fmla="*/ 774706 w 2279661"/>
                  <a:gd name="connsiteY154" fmla="*/ 1233488 h 2257425"/>
                  <a:gd name="connsiteX155" fmla="*/ 765181 w 2279661"/>
                  <a:gd name="connsiteY15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36681 w 2279661"/>
                  <a:gd name="connsiteY134" fmla="*/ 438150 h 2257425"/>
                  <a:gd name="connsiteX135" fmla="*/ 1303343 w 2279661"/>
                  <a:gd name="connsiteY135" fmla="*/ 466725 h 2257425"/>
                  <a:gd name="connsiteX136" fmla="*/ 1274768 w 2279661"/>
                  <a:gd name="connsiteY136" fmla="*/ 500063 h 2257425"/>
                  <a:gd name="connsiteX137" fmla="*/ 1212856 w 2279661"/>
                  <a:gd name="connsiteY137" fmla="*/ 547688 h 2257425"/>
                  <a:gd name="connsiteX138" fmla="*/ 1174756 w 2279661"/>
                  <a:gd name="connsiteY138" fmla="*/ 600075 h 2257425"/>
                  <a:gd name="connsiteX139" fmla="*/ 1117606 w 2279661"/>
                  <a:gd name="connsiteY139" fmla="*/ 652463 h 2257425"/>
                  <a:gd name="connsiteX140" fmla="*/ 1108081 w 2279661"/>
                  <a:gd name="connsiteY140" fmla="*/ 671513 h 2257425"/>
                  <a:gd name="connsiteX141" fmla="*/ 1093793 w 2279661"/>
                  <a:gd name="connsiteY141" fmla="*/ 685800 h 2257425"/>
                  <a:gd name="connsiteX142" fmla="*/ 1065218 w 2279661"/>
                  <a:gd name="connsiteY142" fmla="*/ 719138 h 2257425"/>
                  <a:gd name="connsiteX143" fmla="*/ 1036643 w 2279661"/>
                  <a:gd name="connsiteY143" fmla="*/ 747713 h 2257425"/>
                  <a:gd name="connsiteX144" fmla="*/ 946156 w 2279661"/>
                  <a:gd name="connsiteY144" fmla="*/ 842963 h 2257425"/>
                  <a:gd name="connsiteX145" fmla="*/ 922343 w 2279661"/>
                  <a:gd name="connsiteY145" fmla="*/ 881063 h 2257425"/>
                  <a:gd name="connsiteX146" fmla="*/ 898531 w 2279661"/>
                  <a:gd name="connsiteY146" fmla="*/ 914400 h 2257425"/>
                  <a:gd name="connsiteX147" fmla="*/ 865193 w 2279661"/>
                  <a:gd name="connsiteY147" fmla="*/ 962025 h 2257425"/>
                  <a:gd name="connsiteX148" fmla="*/ 836618 w 2279661"/>
                  <a:gd name="connsiteY148" fmla="*/ 1023938 h 2257425"/>
                  <a:gd name="connsiteX149" fmla="*/ 817568 w 2279661"/>
                  <a:gd name="connsiteY149" fmla="*/ 1066800 h 2257425"/>
                  <a:gd name="connsiteX150" fmla="*/ 808043 w 2279661"/>
                  <a:gd name="connsiteY150" fmla="*/ 1123950 h 2257425"/>
                  <a:gd name="connsiteX151" fmla="*/ 788993 w 2279661"/>
                  <a:gd name="connsiteY151" fmla="*/ 1171575 h 2257425"/>
                  <a:gd name="connsiteX152" fmla="*/ 779468 w 2279661"/>
                  <a:gd name="connsiteY152" fmla="*/ 1209675 h 2257425"/>
                  <a:gd name="connsiteX153" fmla="*/ 774706 w 2279661"/>
                  <a:gd name="connsiteY153" fmla="*/ 1233488 h 2257425"/>
                  <a:gd name="connsiteX154" fmla="*/ 765181 w 2279661"/>
                  <a:gd name="connsiteY15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79543 w 2279661"/>
                  <a:gd name="connsiteY132" fmla="*/ 409575 h 2257425"/>
                  <a:gd name="connsiteX133" fmla="*/ 1336681 w 2279661"/>
                  <a:gd name="connsiteY133" fmla="*/ 438150 h 2257425"/>
                  <a:gd name="connsiteX134" fmla="*/ 1303343 w 2279661"/>
                  <a:gd name="connsiteY134" fmla="*/ 466725 h 2257425"/>
                  <a:gd name="connsiteX135" fmla="*/ 1274768 w 2279661"/>
                  <a:gd name="connsiteY135" fmla="*/ 500063 h 2257425"/>
                  <a:gd name="connsiteX136" fmla="*/ 1212856 w 2279661"/>
                  <a:gd name="connsiteY136" fmla="*/ 547688 h 2257425"/>
                  <a:gd name="connsiteX137" fmla="*/ 1174756 w 2279661"/>
                  <a:gd name="connsiteY137" fmla="*/ 600075 h 2257425"/>
                  <a:gd name="connsiteX138" fmla="*/ 1117606 w 2279661"/>
                  <a:gd name="connsiteY138" fmla="*/ 652463 h 2257425"/>
                  <a:gd name="connsiteX139" fmla="*/ 1108081 w 2279661"/>
                  <a:gd name="connsiteY139" fmla="*/ 671513 h 2257425"/>
                  <a:gd name="connsiteX140" fmla="*/ 1093793 w 2279661"/>
                  <a:gd name="connsiteY140" fmla="*/ 685800 h 2257425"/>
                  <a:gd name="connsiteX141" fmla="*/ 1065218 w 2279661"/>
                  <a:gd name="connsiteY141" fmla="*/ 719138 h 2257425"/>
                  <a:gd name="connsiteX142" fmla="*/ 1036643 w 2279661"/>
                  <a:gd name="connsiteY142" fmla="*/ 747713 h 2257425"/>
                  <a:gd name="connsiteX143" fmla="*/ 946156 w 2279661"/>
                  <a:gd name="connsiteY143" fmla="*/ 842963 h 2257425"/>
                  <a:gd name="connsiteX144" fmla="*/ 922343 w 2279661"/>
                  <a:gd name="connsiteY144" fmla="*/ 881063 h 2257425"/>
                  <a:gd name="connsiteX145" fmla="*/ 898531 w 2279661"/>
                  <a:gd name="connsiteY145" fmla="*/ 914400 h 2257425"/>
                  <a:gd name="connsiteX146" fmla="*/ 865193 w 2279661"/>
                  <a:gd name="connsiteY146" fmla="*/ 962025 h 2257425"/>
                  <a:gd name="connsiteX147" fmla="*/ 836618 w 2279661"/>
                  <a:gd name="connsiteY147" fmla="*/ 1023938 h 2257425"/>
                  <a:gd name="connsiteX148" fmla="*/ 817568 w 2279661"/>
                  <a:gd name="connsiteY148" fmla="*/ 1066800 h 2257425"/>
                  <a:gd name="connsiteX149" fmla="*/ 808043 w 2279661"/>
                  <a:gd name="connsiteY149" fmla="*/ 1123950 h 2257425"/>
                  <a:gd name="connsiteX150" fmla="*/ 788993 w 2279661"/>
                  <a:gd name="connsiteY150" fmla="*/ 1171575 h 2257425"/>
                  <a:gd name="connsiteX151" fmla="*/ 779468 w 2279661"/>
                  <a:gd name="connsiteY151" fmla="*/ 1209675 h 2257425"/>
                  <a:gd name="connsiteX152" fmla="*/ 774706 w 2279661"/>
                  <a:gd name="connsiteY152" fmla="*/ 1233488 h 2257425"/>
                  <a:gd name="connsiteX153" fmla="*/ 765181 w 2279661"/>
                  <a:gd name="connsiteY15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79543 w 2279661"/>
                  <a:gd name="connsiteY132" fmla="*/ 409575 h 2257425"/>
                  <a:gd name="connsiteX133" fmla="*/ 1303343 w 2279661"/>
                  <a:gd name="connsiteY133" fmla="*/ 466725 h 2257425"/>
                  <a:gd name="connsiteX134" fmla="*/ 1274768 w 2279661"/>
                  <a:gd name="connsiteY134" fmla="*/ 500063 h 2257425"/>
                  <a:gd name="connsiteX135" fmla="*/ 1212856 w 2279661"/>
                  <a:gd name="connsiteY135" fmla="*/ 547688 h 2257425"/>
                  <a:gd name="connsiteX136" fmla="*/ 1174756 w 2279661"/>
                  <a:gd name="connsiteY136" fmla="*/ 600075 h 2257425"/>
                  <a:gd name="connsiteX137" fmla="*/ 1117606 w 2279661"/>
                  <a:gd name="connsiteY137" fmla="*/ 652463 h 2257425"/>
                  <a:gd name="connsiteX138" fmla="*/ 1108081 w 2279661"/>
                  <a:gd name="connsiteY138" fmla="*/ 671513 h 2257425"/>
                  <a:gd name="connsiteX139" fmla="*/ 1093793 w 2279661"/>
                  <a:gd name="connsiteY139" fmla="*/ 685800 h 2257425"/>
                  <a:gd name="connsiteX140" fmla="*/ 1065218 w 2279661"/>
                  <a:gd name="connsiteY140" fmla="*/ 719138 h 2257425"/>
                  <a:gd name="connsiteX141" fmla="*/ 1036643 w 2279661"/>
                  <a:gd name="connsiteY141" fmla="*/ 747713 h 2257425"/>
                  <a:gd name="connsiteX142" fmla="*/ 946156 w 2279661"/>
                  <a:gd name="connsiteY142" fmla="*/ 842963 h 2257425"/>
                  <a:gd name="connsiteX143" fmla="*/ 922343 w 2279661"/>
                  <a:gd name="connsiteY143" fmla="*/ 881063 h 2257425"/>
                  <a:gd name="connsiteX144" fmla="*/ 898531 w 2279661"/>
                  <a:gd name="connsiteY144" fmla="*/ 914400 h 2257425"/>
                  <a:gd name="connsiteX145" fmla="*/ 865193 w 2279661"/>
                  <a:gd name="connsiteY145" fmla="*/ 962025 h 2257425"/>
                  <a:gd name="connsiteX146" fmla="*/ 836618 w 2279661"/>
                  <a:gd name="connsiteY146" fmla="*/ 1023938 h 2257425"/>
                  <a:gd name="connsiteX147" fmla="*/ 817568 w 2279661"/>
                  <a:gd name="connsiteY147" fmla="*/ 1066800 h 2257425"/>
                  <a:gd name="connsiteX148" fmla="*/ 808043 w 2279661"/>
                  <a:gd name="connsiteY148" fmla="*/ 1123950 h 2257425"/>
                  <a:gd name="connsiteX149" fmla="*/ 788993 w 2279661"/>
                  <a:gd name="connsiteY149" fmla="*/ 1171575 h 2257425"/>
                  <a:gd name="connsiteX150" fmla="*/ 779468 w 2279661"/>
                  <a:gd name="connsiteY150" fmla="*/ 1209675 h 2257425"/>
                  <a:gd name="connsiteX151" fmla="*/ 774706 w 2279661"/>
                  <a:gd name="connsiteY151" fmla="*/ 1233488 h 2257425"/>
                  <a:gd name="connsiteX152" fmla="*/ 765181 w 2279661"/>
                  <a:gd name="connsiteY15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79543 w 2279661"/>
                  <a:gd name="connsiteY132" fmla="*/ 409575 h 2257425"/>
                  <a:gd name="connsiteX133" fmla="*/ 1274768 w 2279661"/>
                  <a:gd name="connsiteY133" fmla="*/ 500063 h 2257425"/>
                  <a:gd name="connsiteX134" fmla="*/ 1212856 w 2279661"/>
                  <a:gd name="connsiteY134" fmla="*/ 547688 h 2257425"/>
                  <a:gd name="connsiteX135" fmla="*/ 1174756 w 2279661"/>
                  <a:gd name="connsiteY135" fmla="*/ 600075 h 2257425"/>
                  <a:gd name="connsiteX136" fmla="*/ 1117606 w 2279661"/>
                  <a:gd name="connsiteY136" fmla="*/ 652463 h 2257425"/>
                  <a:gd name="connsiteX137" fmla="*/ 1108081 w 2279661"/>
                  <a:gd name="connsiteY137" fmla="*/ 671513 h 2257425"/>
                  <a:gd name="connsiteX138" fmla="*/ 1093793 w 2279661"/>
                  <a:gd name="connsiteY138" fmla="*/ 685800 h 2257425"/>
                  <a:gd name="connsiteX139" fmla="*/ 1065218 w 2279661"/>
                  <a:gd name="connsiteY139" fmla="*/ 719138 h 2257425"/>
                  <a:gd name="connsiteX140" fmla="*/ 1036643 w 2279661"/>
                  <a:gd name="connsiteY140" fmla="*/ 747713 h 2257425"/>
                  <a:gd name="connsiteX141" fmla="*/ 946156 w 2279661"/>
                  <a:gd name="connsiteY141" fmla="*/ 842963 h 2257425"/>
                  <a:gd name="connsiteX142" fmla="*/ 922343 w 2279661"/>
                  <a:gd name="connsiteY142" fmla="*/ 881063 h 2257425"/>
                  <a:gd name="connsiteX143" fmla="*/ 898531 w 2279661"/>
                  <a:gd name="connsiteY143" fmla="*/ 914400 h 2257425"/>
                  <a:gd name="connsiteX144" fmla="*/ 865193 w 2279661"/>
                  <a:gd name="connsiteY144" fmla="*/ 962025 h 2257425"/>
                  <a:gd name="connsiteX145" fmla="*/ 836618 w 2279661"/>
                  <a:gd name="connsiteY145" fmla="*/ 1023938 h 2257425"/>
                  <a:gd name="connsiteX146" fmla="*/ 817568 w 2279661"/>
                  <a:gd name="connsiteY146" fmla="*/ 1066800 h 2257425"/>
                  <a:gd name="connsiteX147" fmla="*/ 808043 w 2279661"/>
                  <a:gd name="connsiteY147" fmla="*/ 1123950 h 2257425"/>
                  <a:gd name="connsiteX148" fmla="*/ 788993 w 2279661"/>
                  <a:gd name="connsiteY148" fmla="*/ 1171575 h 2257425"/>
                  <a:gd name="connsiteX149" fmla="*/ 779468 w 2279661"/>
                  <a:gd name="connsiteY149" fmla="*/ 1209675 h 2257425"/>
                  <a:gd name="connsiteX150" fmla="*/ 774706 w 2279661"/>
                  <a:gd name="connsiteY150" fmla="*/ 1233488 h 2257425"/>
                  <a:gd name="connsiteX151" fmla="*/ 765181 w 2279661"/>
                  <a:gd name="connsiteY15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65268 w 2279661"/>
                  <a:gd name="connsiteY128" fmla="*/ 328613 h 2257425"/>
                  <a:gd name="connsiteX129" fmla="*/ 1450981 w 2279661"/>
                  <a:gd name="connsiteY129" fmla="*/ 338138 h 2257425"/>
                  <a:gd name="connsiteX130" fmla="*/ 1417643 w 2279661"/>
                  <a:gd name="connsiteY130" fmla="*/ 366713 h 2257425"/>
                  <a:gd name="connsiteX131" fmla="*/ 1379543 w 2279661"/>
                  <a:gd name="connsiteY131" fmla="*/ 409575 h 2257425"/>
                  <a:gd name="connsiteX132" fmla="*/ 1274768 w 2279661"/>
                  <a:gd name="connsiteY132" fmla="*/ 500063 h 2257425"/>
                  <a:gd name="connsiteX133" fmla="*/ 1212856 w 2279661"/>
                  <a:gd name="connsiteY133" fmla="*/ 547688 h 2257425"/>
                  <a:gd name="connsiteX134" fmla="*/ 1174756 w 2279661"/>
                  <a:gd name="connsiteY134" fmla="*/ 600075 h 2257425"/>
                  <a:gd name="connsiteX135" fmla="*/ 1117606 w 2279661"/>
                  <a:gd name="connsiteY135" fmla="*/ 652463 h 2257425"/>
                  <a:gd name="connsiteX136" fmla="*/ 1108081 w 2279661"/>
                  <a:gd name="connsiteY136" fmla="*/ 671513 h 2257425"/>
                  <a:gd name="connsiteX137" fmla="*/ 1093793 w 2279661"/>
                  <a:gd name="connsiteY137" fmla="*/ 685800 h 2257425"/>
                  <a:gd name="connsiteX138" fmla="*/ 1065218 w 2279661"/>
                  <a:gd name="connsiteY138" fmla="*/ 719138 h 2257425"/>
                  <a:gd name="connsiteX139" fmla="*/ 1036643 w 2279661"/>
                  <a:gd name="connsiteY139" fmla="*/ 747713 h 2257425"/>
                  <a:gd name="connsiteX140" fmla="*/ 946156 w 2279661"/>
                  <a:gd name="connsiteY140" fmla="*/ 842963 h 2257425"/>
                  <a:gd name="connsiteX141" fmla="*/ 922343 w 2279661"/>
                  <a:gd name="connsiteY141" fmla="*/ 881063 h 2257425"/>
                  <a:gd name="connsiteX142" fmla="*/ 898531 w 2279661"/>
                  <a:gd name="connsiteY142" fmla="*/ 914400 h 2257425"/>
                  <a:gd name="connsiteX143" fmla="*/ 865193 w 2279661"/>
                  <a:gd name="connsiteY143" fmla="*/ 962025 h 2257425"/>
                  <a:gd name="connsiteX144" fmla="*/ 836618 w 2279661"/>
                  <a:gd name="connsiteY144" fmla="*/ 1023938 h 2257425"/>
                  <a:gd name="connsiteX145" fmla="*/ 817568 w 2279661"/>
                  <a:gd name="connsiteY145" fmla="*/ 1066800 h 2257425"/>
                  <a:gd name="connsiteX146" fmla="*/ 808043 w 2279661"/>
                  <a:gd name="connsiteY146" fmla="*/ 1123950 h 2257425"/>
                  <a:gd name="connsiteX147" fmla="*/ 788993 w 2279661"/>
                  <a:gd name="connsiteY147" fmla="*/ 1171575 h 2257425"/>
                  <a:gd name="connsiteX148" fmla="*/ 779468 w 2279661"/>
                  <a:gd name="connsiteY148" fmla="*/ 1209675 h 2257425"/>
                  <a:gd name="connsiteX149" fmla="*/ 774706 w 2279661"/>
                  <a:gd name="connsiteY149" fmla="*/ 1233488 h 2257425"/>
                  <a:gd name="connsiteX150" fmla="*/ 765181 w 2279661"/>
                  <a:gd name="connsiteY15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574806 w 2279661"/>
                  <a:gd name="connsiteY123" fmla="*/ 233363 h 2257425"/>
                  <a:gd name="connsiteX124" fmla="*/ 1560518 w 2279661"/>
                  <a:gd name="connsiteY124" fmla="*/ 252413 h 2257425"/>
                  <a:gd name="connsiteX125" fmla="*/ 1512893 w 2279661"/>
                  <a:gd name="connsiteY125" fmla="*/ 280988 h 2257425"/>
                  <a:gd name="connsiteX126" fmla="*/ 1498606 w 2279661"/>
                  <a:gd name="connsiteY126" fmla="*/ 295275 h 2257425"/>
                  <a:gd name="connsiteX127" fmla="*/ 1465268 w 2279661"/>
                  <a:gd name="connsiteY127" fmla="*/ 328613 h 2257425"/>
                  <a:gd name="connsiteX128" fmla="*/ 1450981 w 2279661"/>
                  <a:gd name="connsiteY128" fmla="*/ 338138 h 2257425"/>
                  <a:gd name="connsiteX129" fmla="*/ 1417643 w 2279661"/>
                  <a:gd name="connsiteY129" fmla="*/ 366713 h 2257425"/>
                  <a:gd name="connsiteX130" fmla="*/ 1379543 w 2279661"/>
                  <a:gd name="connsiteY130" fmla="*/ 409575 h 2257425"/>
                  <a:gd name="connsiteX131" fmla="*/ 1274768 w 2279661"/>
                  <a:gd name="connsiteY131" fmla="*/ 500063 h 2257425"/>
                  <a:gd name="connsiteX132" fmla="*/ 1212856 w 2279661"/>
                  <a:gd name="connsiteY132" fmla="*/ 547688 h 2257425"/>
                  <a:gd name="connsiteX133" fmla="*/ 1174756 w 2279661"/>
                  <a:gd name="connsiteY133" fmla="*/ 600075 h 2257425"/>
                  <a:gd name="connsiteX134" fmla="*/ 1117606 w 2279661"/>
                  <a:gd name="connsiteY134" fmla="*/ 652463 h 2257425"/>
                  <a:gd name="connsiteX135" fmla="*/ 1108081 w 2279661"/>
                  <a:gd name="connsiteY135" fmla="*/ 671513 h 2257425"/>
                  <a:gd name="connsiteX136" fmla="*/ 1093793 w 2279661"/>
                  <a:gd name="connsiteY136" fmla="*/ 685800 h 2257425"/>
                  <a:gd name="connsiteX137" fmla="*/ 1065218 w 2279661"/>
                  <a:gd name="connsiteY137" fmla="*/ 719138 h 2257425"/>
                  <a:gd name="connsiteX138" fmla="*/ 1036643 w 2279661"/>
                  <a:gd name="connsiteY138" fmla="*/ 747713 h 2257425"/>
                  <a:gd name="connsiteX139" fmla="*/ 946156 w 2279661"/>
                  <a:gd name="connsiteY139" fmla="*/ 842963 h 2257425"/>
                  <a:gd name="connsiteX140" fmla="*/ 922343 w 2279661"/>
                  <a:gd name="connsiteY140" fmla="*/ 881063 h 2257425"/>
                  <a:gd name="connsiteX141" fmla="*/ 898531 w 2279661"/>
                  <a:gd name="connsiteY141" fmla="*/ 914400 h 2257425"/>
                  <a:gd name="connsiteX142" fmla="*/ 865193 w 2279661"/>
                  <a:gd name="connsiteY142" fmla="*/ 962025 h 2257425"/>
                  <a:gd name="connsiteX143" fmla="*/ 836618 w 2279661"/>
                  <a:gd name="connsiteY143" fmla="*/ 1023938 h 2257425"/>
                  <a:gd name="connsiteX144" fmla="*/ 817568 w 2279661"/>
                  <a:gd name="connsiteY144" fmla="*/ 1066800 h 2257425"/>
                  <a:gd name="connsiteX145" fmla="*/ 808043 w 2279661"/>
                  <a:gd name="connsiteY145" fmla="*/ 1123950 h 2257425"/>
                  <a:gd name="connsiteX146" fmla="*/ 788993 w 2279661"/>
                  <a:gd name="connsiteY146" fmla="*/ 1171575 h 2257425"/>
                  <a:gd name="connsiteX147" fmla="*/ 779468 w 2279661"/>
                  <a:gd name="connsiteY147" fmla="*/ 1209675 h 2257425"/>
                  <a:gd name="connsiteX148" fmla="*/ 774706 w 2279661"/>
                  <a:gd name="connsiteY148" fmla="*/ 1233488 h 2257425"/>
                  <a:gd name="connsiteX149" fmla="*/ 765181 w 2279661"/>
                  <a:gd name="connsiteY14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22431 w 2279661"/>
                  <a:gd name="connsiteY121" fmla="*/ 209550 h 2257425"/>
                  <a:gd name="connsiteX122" fmla="*/ 1574806 w 2279661"/>
                  <a:gd name="connsiteY122" fmla="*/ 233363 h 2257425"/>
                  <a:gd name="connsiteX123" fmla="*/ 1560518 w 2279661"/>
                  <a:gd name="connsiteY123" fmla="*/ 252413 h 2257425"/>
                  <a:gd name="connsiteX124" fmla="*/ 1512893 w 2279661"/>
                  <a:gd name="connsiteY124" fmla="*/ 280988 h 2257425"/>
                  <a:gd name="connsiteX125" fmla="*/ 1498606 w 2279661"/>
                  <a:gd name="connsiteY125" fmla="*/ 295275 h 2257425"/>
                  <a:gd name="connsiteX126" fmla="*/ 1465268 w 2279661"/>
                  <a:gd name="connsiteY126" fmla="*/ 328613 h 2257425"/>
                  <a:gd name="connsiteX127" fmla="*/ 1450981 w 2279661"/>
                  <a:gd name="connsiteY127" fmla="*/ 338138 h 2257425"/>
                  <a:gd name="connsiteX128" fmla="*/ 1417643 w 2279661"/>
                  <a:gd name="connsiteY128" fmla="*/ 366713 h 2257425"/>
                  <a:gd name="connsiteX129" fmla="*/ 1379543 w 2279661"/>
                  <a:gd name="connsiteY129" fmla="*/ 409575 h 2257425"/>
                  <a:gd name="connsiteX130" fmla="*/ 1274768 w 2279661"/>
                  <a:gd name="connsiteY130" fmla="*/ 500063 h 2257425"/>
                  <a:gd name="connsiteX131" fmla="*/ 1212856 w 2279661"/>
                  <a:gd name="connsiteY131" fmla="*/ 547688 h 2257425"/>
                  <a:gd name="connsiteX132" fmla="*/ 1174756 w 2279661"/>
                  <a:gd name="connsiteY132" fmla="*/ 600075 h 2257425"/>
                  <a:gd name="connsiteX133" fmla="*/ 1117606 w 2279661"/>
                  <a:gd name="connsiteY133" fmla="*/ 652463 h 2257425"/>
                  <a:gd name="connsiteX134" fmla="*/ 1108081 w 2279661"/>
                  <a:gd name="connsiteY134" fmla="*/ 671513 h 2257425"/>
                  <a:gd name="connsiteX135" fmla="*/ 1093793 w 2279661"/>
                  <a:gd name="connsiteY135" fmla="*/ 685800 h 2257425"/>
                  <a:gd name="connsiteX136" fmla="*/ 1065218 w 2279661"/>
                  <a:gd name="connsiteY136" fmla="*/ 719138 h 2257425"/>
                  <a:gd name="connsiteX137" fmla="*/ 1036643 w 2279661"/>
                  <a:gd name="connsiteY137" fmla="*/ 747713 h 2257425"/>
                  <a:gd name="connsiteX138" fmla="*/ 946156 w 2279661"/>
                  <a:gd name="connsiteY138" fmla="*/ 842963 h 2257425"/>
                  <a:gd name="connsiteX139" fmla="*/ 922343 w 2279661"/>
                  <a:gd name="connsiteY139" fmla="*/ 881063 h 2257425"/>
                  <a:gd name="connsiteX140" fmla="*/ 898531 w 2279661"/>
                  <a:gd name="connsiteY140" fmla="*/ 914400 h 2257425"/>
                  <a:gd name="connsiteX141" fmla="*/ 865193 w 2279661"/>
                  <a:gd name="connsiteY141" fmla="*/ 962025 h 2257425"/>
                  <a:gd name="connsiteX142" fmla="*/ 836618 w 2279661"/>
                  <a:gd name="connsiteY142" fmla="*/ 1023938 h 2257425"/>
                  <a:gd name="connsiteX143" fmla="*/ 817568 w 2279661"/>
                  <a:gd name="connsiteY143" fmla="*/ 1066800 h 2257425"/>
                  <a:gd name="connsiteX144" fmla="*/ 808043 w 2279661"/>
                  <a:gd name="connsiteY144" fmla="*/ 1123950 h 2257425"/>
                  <a:gd name="connsiteX145" fmla="*/ 788993 w 2279661"/>
                  <a:gd name="connsiteY145" fmla="*/ 1171575 h 2257425"/>
                  <a:gd name="connsiteX146" fmla="*/ 779468 w 2279661"/>
                  <a:gd name="connsiteY146" fmla="*/ 1209675 h 2257425"/>
                  <a:gd name="connsiteX147" fmla="*/ 774706 w 2279661"/>
                  <a:gd name="connsiteY147" fmla="*/ 1233488 h 2257425"/>
                  <a:gd name="connsiteX148" fmla="*/ 765181 w 2279661"/>
                  <a:gd name="connsiteY14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22431 w 2279661"/>
                  <a:gd name="connsiteY121" fmla="*/ 209550 h 2257425"/>
                  <a:gd name="connsiteX122" fmla="*/ 1574806 w 2279661"/>
                  <a:gd name="connsiteY122" fmla="*/ 233363 h 2257425"/>
                  <a:gd name="connsiteX123" fmla="*/ 1560518 w 2279661"/>
                  <a:gd name="connsiteY123" fmla="*/ 252413 h 2257425"/>
                  <a:gd name="connsiteX124" fmla="*/ 1512893 w 2279661"/>
                  <a:gd name="connsiteY124" fmla="*/ 280988 h 2257425"/>
                  <a:gd name="connsiteX125" fmla="*/ 1498606 w 2279661"/>
                  <a:gd name="connsiteY125" fmla="*/ 295275 h 2257425"/>
                  <a:gd name="connsiteX126" fmla="*/ 1465268 w 2279661"/>
                  <a:gd name="connsiteY126" fmla="*/ 328613 h 2257425"/>
                  <a:gd name="connsiteX127" fmla="*/ 1417643 w 2279661"/>
                  <a:gd name="connsiteY127" fmla="*/ 366713 h 2257425"/>
                  <a:gd name="connsiteX128" fmla="*/ 1379543 w 2279661"/>
                  <a:gd name="connsiteY128" fmla="*/ 409575 h 2257425"/>
                  <a:gd name="connsiteX129" fmla="*/ 1274768 w 2279661"/>
                  <a:gd name="connsiteY129" fmla="*/ 500063 h 2257425"/>
                  <a:gd name="connsiteX130" fmla="*/ 1212856 w 2279661"/>
                  <a:gd name="connsiteY130" fmla="*/ 547688 h 2257425"/>
                  <a:gd name="connsiteX131" fmla="*/ 1174756 w 2279661"/>
                  <a:gd name="connsiteY131" fmla="*/ 600075 h 2257425"/>
                  <a:gd name="connsiteX132" fmla="*/ 1117606 w 2279661"/>
                  <a:gd name="connsiteY132" fmla="*/ 652463 h 2257425"/>
                  <a:gd name="connsiteX133" fmla="*/ 1108081 w 2279661"/>
                  <a:gd name="connsiteY133" fmla="*/ 671513 h 2257425"/>
                  <a:gd name="connsiteX134" fmla="*/ 1093793 w 2279661"/>
                  <a:gd name="connsiteY134" fmla="*/ 685800 h 2257425"/>
                  <a:gd name="connsiteX135" fmla="*/ 1065218 w 2279661"/>
                  <a:gd name="connsiteY135" fmla="*/ 719138 h 2257425"/>
                  <a:gd name="connsiteX136" fmla="*/ 1036643 w 2279661"/>
                  <a:gd name="connsiteY136" fmla="*/ 747713 h 2257425"/>
                  <a:gd name="connsiteX137" fmla="*/ 946156 w 2279661"/>
                  <a:gd name="connsiteY137" fmla="*/ 842963 h 2257425"/>
                  <a:gd name="connsiteX138" fmla="*/ 922343 w 2279661"/>
                  <a:gd name="connsiteY138" fmla="*/ 881063 h 2257425"/>
                  <a:gd name="connsiteX139" fmla="*/ 898531 w 2279661"/>
                  <a:gd name="connsiteY139" fmla="*/ 914400 h 2257425"/>
                  <a:gd name="connsiteX140" fmla="*/ 865193 w 2279661"/>
                  <a:gd name="connsiteY140" fmla="*/ 962025 h 2257425"/>
                  <a:gd name="connsiteX141" fmla="*/ 836618 w 2279661"/>
                  <a:gd name="connsiteY141" fmla="*/ 1023938 h 2257425"/>
                  <a:gd name="connsiteX142" fmla="*/ 817568 w 2279661"/>
                  <a:gd name="connsiteY142" fmla="*/ 1066800 h 2257425"/>
                  <a:gd name="connsiteX143" fmla="*/ 808043 w 2279661"/>
                  <a:gd name="connsiteY143" fmla="*/ 1123950 h 2257425"/>
                  <a:gd name="connsiteX144" fmla="*/ 788993 w 2279661"/>
                  <a:gd name="connsiteY144" fmla="*/ 1171575 h 2257425"/>
                  <a:gd name="connsiteX145" fmla="*/ 779468 w 2279661"/>
                  <a:gd name="connsiteY145" fmla="*/ 1209675 h 2257425"/>
                  <a:gd name="connsiteX146" fmla="*/ 774706 w 2279661"/>
                  <a:gd name="connsiteY146" fmla="*/ 1233488 h 2257425"/>
                  <a:gd name="connsiteX147" fmla="*/ 765181 w 2279661"/>
                  <a:gd name="connsiteY14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55793 w 2279661"/>
                  <a:gd name="connsiteY113" fmla="*/ 119063 h 2257425"/>
                  <a:gd name="connsiteX114" fmla="*/ 1817693 w 2279661"/>
                  <a:gd name="connsiteY114" fmla="*/ 138113 h 2257425"/>
                  <a:gd name="connsiteX115" fmla="*/ 1803406 w 2279661"/>
                  <a:gd name="connsiteY115" fmla="*/ 142875 h 2257425"/>
                  <a:gd name="connsiteX116" fmla="*/ 1746256 w 2279661"/>
                  <a:gd name="connsiteY116" fmla="*/ 152400 h 2257425"/>
                  <a:gd name="connsiteX117" fmla="*/ 1731968 w 2279661"/>
                  <a:gd name="connsiteY117" fmla="*/ 157163 h 2257425"/>
                  <a:gd name="connsiteX118" fmla="*/ 1693868 w 2279661"/>
                  <a:gd name="connsiteY118" fmla="*/ 166688 h 2257425"/>
                  <a:gd name="connsiteX119" fmla="*/ 1655768 w 2279661"/>
                  <a:gd name="connsiteY119" fmla="*/ 185738 h 2257425"/>
                  <a:gd name="connsiteX120" fmla="*/ 1622431 w 2279661"/>
                  <a:gd name="connsiteY120" fmla="*/ 209550 h 2257425"/>
                  <a:gd name="connsiteX121" fmla="*/ 1574806 w 2279661"/>
                  <a:gd name="connsiteY121" fmla="*/ 233363 h 2257425"/>
                  <a:gd name="connsiteX122" fmla="*/ 1560518 w 2279661"/>
                  <a:gd name="connsiteY122" fmla="*/ 252413 h 2257425"/>
                  <a:gd name="connsiteX123" fmla="*/ 1512893 w 2279661"/>
                  <a:gd name="connsiteY123" fmla="*/ 280988 h 2257425"/>
                  <a:gd name="connsiteX124" fmla="*/ 1498606 w 2279661"/>
                  <a:gd name="connsiteY124" fmla="*/ 295275 h 2257425"/>
                  <a:gd name="connsiteX125" fmla="*/ 1465268 w 2279661"/>
                  <a:gd name="connsiteY125" fmla="*/ 328613 h 2257425"/>
                  <a:gd name="connsiteX126" fmla="*/ 1417643 w 2279661"/>
                  <a:gd name="connsiteY126" fmla="*/ 366713 h 2257425"/>
                  <a:gd name="connsiteX127" fmla="*/ 1379543 w 2279661"/>
                  <a:gd name="connsiteY127" fmla="*/ 409575 h 2257425"/>
                  <a:gd name="connsiteX128" fmla="*/ 1274768 w 2279661"/>
                  <a:gd name="connsiteY128" fmla="*/ 500063 h 2257425"/>
                  <a:gd name="connsiteX129" fmla="*/ 1212856 w 2279661"/>
                  <a:gd name="connsiteY129" fmla="*/ 547688 h 2257425"/>
                  <a:gd name="connsiteX130" fmla="*/ 1174756 w 2279661"/>
                  <a:gd name="connsiteY130" fmla="*/ 600075 h 2257425"/>
                  <a:gd name="connsiteX131" fmla="*/ 1117606 w 2279661"/>
                  <a:gd name="connsiteY131" fmla="*/ 652463 h 2257425"/>
                  <a:gd name="connsiteX132" fmla="*/ 1108081 w 2279661"/>
                  <a:gd name="connsiteY132" fmla="*/ 671513 h 2257425"/>
                  <a:gd name="connsiteX133" fmla="*/ 1093793 w 2279661"/>
                  <a:gd name="connsiteY133" fmla="*/ 685800 h 2257425"/>
                  <a:gd name="connsiteX134" fmla="*/ 1065218 w 2279661"/>
                  <a:gd name="connsiteY134" fmla="*/ 719138 h 2257425"/>
                  <a:gd name="connsiteX135" fmla="*/ 1036643 w 2279661"/>
                  <a:gd name="connsiteY135" fmla="*/ 747713 h 2257425"/>
                  <a:gd name="connsiteX136" fmla="*/ 946156 w 2279661"/>
                  <a:gd name="connsiteY136" fmla="*/ 842963 h 2257425"/>
                  <a:gd name="connsiteX137" fmla="*/ 922343 w 2279661"/>
                  <a:gd name="connsiteY137" fmla="*/ 881063 h 2257425"/>
                  <a:gd name="connsiteX138" fmla="*/ 898531 w 2279661"/>
                  <a:gd name="connsiteY138" fmla="*/ 914400 h 2257425"/>
                  <a:gd name="connsiteX139" fmla="*/ 865193 w 2279661"/>
                  <a:gd name="connsiteY139" fmla="*/ 962025 h 2257425"/>
                  <a:gd name="connsiteX140" fmla="*/ 836618 w 2279661"/>
                  <a:gd name="connsiteY140" fmla="*/ 1023938 h 2257425"/>
                  <a:gd name="connsiteX141" fmla="*/ 817568 w 2279661"/>
                  <a:gd name="connsiteY141" fmla="*/ 1066800 h 2257425"/>
                  <a:gd name="connsiteX142" fmla="*/ 808043 w 2279661"/>
                  <a:gd name="connsiteY142" fmla="*/ 1123950 h 2257425"/>
                  <a:gd name="connsiteX143" fmla="*/ 788993 w 2279661"/>
                  <a:gd name="connsiteY143" fmla="*/ 1171575 h 2257425"/>
                  <a:gd name="connsiteX144" fmla="*/ 779468 w 2279661"/>
                  <a:gd name="connsiteY144" fmla="*/ 1209675 h 2257425"/>
                  <a:gd name="connsiteX145" fmla="*/ 774706 w 2279661"/>
                  <a:gd name="connsiteY145" fmla="*/ 1233488 h 2257425"/>
                  <a:gd name="connsiteX146" fmla="*/ 765181 w 2279661"/>
                  <a:gd name="connsiteY14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55806 w 2279661"/>
                  <a:gd name="connsiteY109" fmla="*/ 85725 h 2257425"/>
                  <a:gd name="connsiteX110" fmla="*/ 1927231 w 2279661"/>
                  <a:gd name="connsiteY110" fmla="*/ 95250 h 2257425"/>
                  <a:gd name="connsiteX111" fmla="*/ 1912943 w 2279661"/>
                  <a:gd name="connsiteY111" fmla="*/ 100013 h 2257425"/>
                  <a:gd name="connsiteX112" fmla="*/ 1855793 w 2279661"/>
                  <a:gd name="connsiteY112" fmla="*/ 119063 h 2257425"/>
                  <a:gd name="connsiteX113" fmla="*/ 1817693 w 2279661"/>
                  <a:gd name="connsiteY113" fmla="*/ 138113 h 2257425"/>
                  <a:gd name="connsiteX114" fmla="*/ 1803406 w 2279661"/>
                  <a:gd name="connsiteY114" fmla="*/ 142875 h 2257425"/>
                  <a:gd name="connsiteX115" fmla="*/ 1746256 w 2279661"/>
                  <a:gd name="connsiteY115" fmla="*/ 152400 h 2257425"/>
                  <a:gd name="connsiteX116" fmla="*/ 1731968 w 2279661"/>
                  <a:gd name="connsiteY116" fmla="*/ 157163 h 2257425"/>
                  <a:gd name="connsiteX117" fmla="*/ 1693868 w 2279661"/>
                  <a:gd name="connsiteY117" fmla="*/ 166688 h 2257425"/>
                  <a:gd name="connsiteX118" fmla="*/ 1655768 w 2279661"/>
                  <a:gd name="connsiteY118" fmla="*/ 185738 h 2257425"/>
                  <a:gd name="connsiteX119" fmla="*/ 1622431 w 2279661"/>
                  <a:gd name="connsiteY119" fmla="*/ 209550 h 2257425"/>
                  <a:gd name="connsiteX120" fmla="*/ 1574806 w 2279661"/>
                  <a:gd name="connsiteY120" fmla="*/ 233363 h 2257425"/>
                  <a:gd name="connsiteX121" fmla="*/ 1560518 w 2279661"/>
                  <a:gd name="connsiteY121" fmla="*/ 252413 h 2257425"/>
                  <a:gd name="connsiteX122" fmla="*/ 1512893 w 2279661"/>
                  <a:gd name="connsiteY122" fmla="*/ 280988 h 2257425"/>
                  <a:gd name="connsiteX123" fmla="*/ 1498606 w 2279661"/>
                  <a:gd name="connsiteY123" fmla="*/ 295275 h 2257425"/>
                  <a:gd name="connsiteX124" fmla="*/ 1465268 w 2279661"/>
                  <a:gd name="connsiteY124" fmla="*/ 328613 h 2257425"/>
                  <a:gd name="connsiteX125" fmla="*/ 1417643 w 2279661"/>
                  <a:gd name="connsiteY125" fmla="*/ 366713 h 2257425"/>
                  <a:gd name="connsiteX126" fmla="*/ 1379543 w 2279661"/>
                  <a:gd name="connsiteY126" fmla="*/ 409575 h 2257425"/>
                  <a:gd name="connsiteX127" fmla="*/ 1274768 w 2279661"/>
                  <a:gd name="connsiteY127" fmla="*/ 500063 h 2257425"/>
                  <a:gd name="connsiteX128" fmla="*/ 1212856 w 2279661"/>
                  <a:gd name="connsiteY128" fmla="*/ 547688 h 2257425"/>
                  <a:gd name="connsiteX129" fmla="*/ 1174756 w 2279661"/>
                  <a:gd name="connsiteY129" fmla="*/ 600075 h 2257425"/>
                  <a:gd name="connsiteX130" fmla="*/ 1117606 w 2279661"/>
                  <a:gd name="connsiteY130" fmla="*/ 652463 h 2257425"/>
                  <a:gd name="connsiteX131" fmla="*/ 1108081 w 2279661"/>
                  <a:gd name="connsiteY131" fmla="*/ 671513 h 2257425"/>
                  <a:gd name="connsiteX132" fmla="*/ 1093793 w 2279661"/>
                  <a:gd name="connsiteY132" fmla="*/ 685800 h 2257425"/>
                  <a:gd name="connsiteX133" fmla="*/ 1065218 w 2279661"/>
                  <a:gd name="connsiteY133" fmla="*/ 719138 h 2257425"/>
                  <a:gd name="connsiteX134" fmla="*/ 1036643 w 2279661"/>
                  <a:gd name="connsiteY134" fmla="*/ 747713 h 2257425"/>
                  <a:gd name="connsiteX135" fmla="*/ 946156 w 2279661"/>
                  <a:gd name="connsiteY135" fmla="*/ 842963 h 2257425"/>
                  <a:gd name="connsiteX136" fmla="*/ 922343 w 2279661"/>
                  <a:gd name="connsiteY136" fmla="*/ 881063 h 2257425"/>
                  <a:gd name="connsiteX137" fmla="*/ 898531 w 2279661"/>
                  <a:gd name="connsiteY137" fmla="*/ 914400 h 2257425"/>
                  <a:gd name="connsiteX138" fmla="*/ 865193 w 2279661"/>
                  <a:gd name="connsiteY138" fmla="*/ 962025 h 2257425"/>
                  <a:gd name="connsiteX139" fmla="*/ 836618 w 2279661"/>
                  <a:gd name="connsiteY139" fmla="*/ 1023938 h 2257425"/>
                  <a:gd name="connsiteX140" fmla="*/ 817568 w 2279661"/>
                  <a:gd name="connsiteY140" fmla="*/ 1066800 h 2257425"/>
                  <a:gd name="connsiteX141" fmla="*/ 808043 w 2279661"/>
                  <a:gd name="connsiteY141" fmla="*/ 1123950 h 2257425"/>
                  <a:gd name="connsiteX142" fmla="*/ 788993 w 2279661"/>
                  <a:gd name="connsiteY142" fmla="*/ 1171575 h 2257425"/>
                  <a:gd name="connsiteX143" fmla="*/ 779468 w 2279661"/>
                  <a:gd name="connsiteY143" fmla="*/ 1209675 h 2257425"/>
                  <a:gd name="connsiteX144" fmla="*/ 774706 w 2279661"/>
                  <a:gd name="connsiteY144" fmla="*/ 1233488 h 2257425"/>
                  <a:gd name="connsiteX145" fmla="*/ 765181 w 2279661"/>
                  <a:gd name="connsiteY14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32006 w 2279661"/>
                  <a:gd name="connsiteY105" fmla="*/ 61913 h 2257425"/>
                  <a:gd name="connsiteX106" fmla="*/ 2003431 w 2279661"/>
                  <a:gd name="connsiteY106" fmla="*/ 71438 h 2257425"/>
                  <a:gd name="connsiteX107" fmla="*/ 1989143 w 2279661"/>
                  <a:gd name="connsiteY107" fmla="*/ 76200 h 2257425"/>
                  <a:gd name="connsiteX108" fmla="*/ 1955806 w 2279661"/>
                  <a:gd name="connsiteY108" fmla="*/ 85725 h 2257425"/>
                  <a:gd name="connsiteX109" fmla="*/ 1927231 w 2279661"/>
                  <a:gd name="connsiteY109" fmla="*/ 95250 h 2257425"/>
                  <a:gd name="connsiteX110" fmla="*/ 1912943 w 2279661"/>
                  <a:gd name="connsiteY110" fmla="*/ 100013 h 2257425"/>
                  <a:gd name="connsiteX111" fmla="*/ 1855793 w 2279661"/>
                  <a:gd name="connsiteY111" fmla="*/ 119063 h 2257425"/>
                  <a:gd name="connsiteX112" fmla="*/ 1817693 w 2279661"/>
                  <a:gd name="connsiteY112" fmla="*/ 138113 h 2257425"/>
                  <a:gd name="connsiteX113" fmla="*/ 1803406 w 2279661"/>
                  <a:gd name="connsiteY113" fmla="*/ 142875 h 2257425"/>
                  <a:gd name="connsiteX114" fmla="*/ 1746256 w 2279661"/>
                  <a:gd name="connsiteY114" fmla="*/ 152400 h 2257425"/>
                  <a:gd name="connsiteX115" fmla="*/ 1731968 w 2279661"/>
                  <a:gd name="connsiteY115" fmla="*/ 157163 h 2257425"/>
                  <a:gd name="connsiteX116" fmla="*/ 1693868 w 2279661"/>
                  <a:gd name="connsiteY116" fmla="*/ 166688 h 2257425"/>
                  <a:gd name="connsiteX117" fmla="*/ 1655768 w 2279661"/>
                  <a:gd name="connsiteY117" fmla="*/ 185738 h 2257425"/>
                  <a:gd name="connsiteX118" fmla="*/ 1622431 w 2279661"/>
                  <a:gd name="connsiteY118" fmla="*/ 209550 h 2257425"/>
                  <a:gd name="connsiteX119" fmla="*/ 1574806 w 2279661"/>
                  <a:gd name="connsiteY119" fmla="*/ 233363 h 2257425"/>
                  <a:gd name="connsiteX120" fmla="*/ 1560518 w 2279661"/>
                  <a:gd name="connsiteY120" fmla="*/ 252413 h 2257425"/>
                  <a:gd name="connsiteX121" fmla="*/ 1512893 w 2279661"/>
                  <a:gd name="connsiteY121" fmla="*/ 280988 h 2257425"/>
                  <a:gd name="connsiteX122" fmla="*/ 1498606 w 2279661"/>
                  <a:gd name="connsiteY122" fmla="*/ 295275 h 2257425"/>
                  <a:gd name="connsiteX123" fmla="*/ 1465268 w 2279661"/>
                  <a:gd name="connsiteY123" fmla="*/ 328613 h 2257425"/>
                  <a:gd name="connsiteX124" fmla="*/ 1417643 w 2279661"/>
                  <a:gd name="connsiteY124" fmla="*/ 366713 h 2257425"/>
                  <a:gd name="connsiteX125" fmla="*/ 1379543 w 2279661"/>
                  <a:gd name="connsiteY125" fmla="*/ 409575 h 2257425"/>
                  <a:gd name="connsiteX126" fmla="*/ 1274768 w 2279661"/>
                  <a:gd name="connsiteY126" fmla="*/ 500063 h 2257425"/>
                  <a:gd name="connsiteX127" fmla="*/ 1212856 w 2279661"/>
                  <a:gd name="connsiteY127" fmla="*/ 547688 h 2257425"/>
                  <a:gd name="connsiteX128" fmla="*/ 1174756 w 2279661"/>
                  <a:gd name="connsiteY128" fmla="*/ 600075 h 2257425"/>
                  <a:gd name="connsiteX129" fmla="*/ 1117606 w 2279661"/>
                  <a:gd name="connsiteY129" fmla="*/ 652463 h 2257425"/>
                  <a:gd name="connsiteX130" fmla="*/ 1108081 w 2279661"/>
                  <a:gd name="connsiteY130" fmla="*/ 671513 h 2257425"/>
                  <a:gd name="connsiteX131" fmla="*/ 1093793 w 2279661"/>
                  <a:gd name="connsiteY131" fmla="*/ 685800 h 2257425"/>
                  <a:gd name="connsiteX132" fmla="*/ 1065218 w 2279661"/>
                  <a:gd name="connsiteY132" fmla="*/ 719138 h 2257425"/>
                  <a:gd name="connsiteX133" fmla="*/ 1036643 w 2279661"/>
                  <a:gd name="connsiteY133" fmla="*/ 747713 h 2257425"/>
                  <a:gd name="connsiteX134" fmla="*/ 946156 w 2279661"/>
                  <a:gd name="connsiteY134" fmla="*/ 842963 h 2257425"/>
                  <a:gd name="connsiteX135" fmla="*/ 922343 w 2279661"/>
                  <a:gd name="connsiteY135" fmla="*/ 881063 h 2257425"/>
                  <a:gd name="connsiteX136" fmla="*/ 898531 w 2279661"/>
                  <a:gd name="connsiteY136" fmla="*/ 914400 h 2257425"/>
                  <a:gd name="connsiteX137" fmla="*/ 865193 w 2279661"/>
                  <a:gd name="connsiteY137" fmla="*/ 962025 h 2257425"/>
                  <a:gd name="connsiteX138" fmla="*/ 836618 w 2279661"/>
                  <a:gd name="connsiteY138" fmla="*/ 1023938 h 2257425"/>
                  <a:gd name="connsiteX139" fmla="*/ 817568 w 2279661"/>
                  <a:gd name="connsiteY139" fmla="*/ 1066800 h 2257425"/>
                  <a:gd name="connsiteX140" fmla="*/ 808043 w 2279661"/>
                  <a:gd name="connsiteY140" fmla="*/ 1123950 h 2257425"/>
                  <a:gd name="connsiteX141" fmla="*/ 788993 w 2279661"/>
                  <a:gd name="connsiteY141" fmla="*/ 1171575 h 2257425"/>
                  <a:gd name="connsiteX142" fmla="*/ 779468 w 2279661"/>
                  <a:gd name="connsiteY142" fmla="*/ 1209675 h 2257425"/>
                  <a:gd name="connsiteX143" fmla="*/ 774706 w 2279661"/>
                  <a:gd name="connsiteY143" fmla="*/ 1233488 h 2257425"/>
                  <a:gd name="connsiteX144" fmla="*/ 765181 w 2279661"/>
                  <a:gd name="connsiteY14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12968 w 2279661"/>
                  <a:gd name="connsiteY102" fmla="*/ 23813 h 2257425"/>
                  <a:gd name="connsiteX103" fmla="*/ 2070106 w 2279661"/>
                  <a:gd name="connsiteY103" fmla="*/ 47625 h 2257425"/>
                  <a:gd name="connsiteX104" fmla="*/ 2032006 w 2279661"/>
                  <a:gd name="connsiteY104" fmla="*/ 61913 h 2257425"/>
                  <a:gd name="connsiteX105" fmla="*/ 2003431 w 2279661"/>
                  <a:gd name="connsiteY105" fmla="*/ 71438 h 2257425"/>
                  <a:gd name="connsiteX106" fmla="*/ 1989143 w 2279661"/>
                  <a:gd name="connsiteY106" fmla="*/ 76200 h 2257425"/>
                  <a:gd name="connsiteX107" fmla="*/ 1955806 w 2279661"/>
                  <a:gd name="connsiteY107" fmla="*/ 85725 h 2257425"/>
                  <a:gd name="connsiteX108" fmla="*/ 1927231 w 2279661"/>
                  <a:gd name="connsiteY108" fmla="*/ 95250 h 2257425"/>
                  <a:gd name="connsiteX109" fmla="*/ 1912943 w 2279661"/>
                  <a:gd name="connsiteY109" fmla="*/ 100013 h 2257425"/>
                  <a:gd name="connsiteX110" fmla="*/ 1855793 w 2279661"/>
                  <a:gd name="connsiteY110" fmla="*/ 119063 h 2257425"/>
                  <a:gd name="connsiteX111" fmla="*/ 1817693 w 2279661"/>
                  <a:gd name="connsiteY111" fmla="*/ 138113 h 2257425"/>
                  <a:gd name="connsiteX112" fmla="*/ 1803406 w 2279661"/>
                  <a:gd name="connsiteY112" fmla="*/ 142875 h 2257425"/>
                  <a:gd name="connsiteX113" fmla="*/ 1746256 w 2279661"/>
                  <a:gd name="connsiteY113" fmla="*/ 152400 h 2257425"/>
                  <a:gd name="connsiteX114" fmla="*/ 1731968 w 2279661"/>
                  <a:gd name="connsiteY114" fmla="*/ 157163 h 2257425"/>
                  <a:gd name="connsiteX115" fmla="*/ 1693868 w 2279661"/>
                  <a:gd name="connsiteY115" fmla="*/ 166688 h 2257425"/>
                  <a:gd name="connsiteX116" fmla="*/ 1655768 w 2279661"/>
                  <a:gd name="connsiteY116" fmla="*/ 185738 h 2257425"/>
                  <a:gd name="connsiteX117" fmla="*/ 1622431 w 2279661"/>
                  <a:gd name="connsiteY117" fmla="*/ 209550 h 2257425"/>
                  <a:gd name="connsiteX118" fmla="*/ 1574806 w 2279661"/>
                  <a:gd name="connsiteY118" fmla="*/ 233363 h 2257425"/>
                  <a:gd name="connsiteX119" fmla="*/ 1560518 w 2279661"/>
                  <a:gd name="connsiteY119" fmla="*/ 252413 h 2257425"/>
                  <a:gd name="connsiteX120" fmla="*/ 1512893 w 2279661"/>
                  <a:gd name="connsiteY120" fmla="*/ 280988 h 2257425"/>
                  <a:gd name="connsiteX121" fmla="*/ 1498606 w 2279661"/>
                  <a:gd name="connsiteY121" fmla="*/ 295275 h 2257425"/>
                  <a:gd name="connsiteX122" fmla="*/ 1465268 w 2279661"/>
                  <a:gd name="connsiteY122" fmla="*/ 328613 h 2257425"/>
                  <a:gd name="connsiteX123" fmla="*/ 1417643 w 2279661"/>
                  <a:gd name="connsiteY123" fmla="*/ 366713 h 2257425"/>
                  <a:gd name="connsiteX124" fmla="*/ 1379543 w 2279661"/>
                  <a:gd name="connsiteY124" fmla="*/ 409575 h 2257425"/>
                  <a:gd name="connsiteX125" fmla="*/ 1274768 w 2279661"/>
                  <a:gd name="connsiteY125" fmla="*/ 500063 h 2257425"/>
                  <a:gd name="connsiteX126" fmla="*/ 1212856 w 2279661"/>
                  <a:gd name="connsiteY126" fmla="*/ 547688 h 2257425"/>
                  <a:gd name="connsiteX127" fmla="*/ 1174756 w 2279661"/>
                  <a:gd name="connsiteY127" fmla="*/ 600075 h 2257425"/>
                  <a:gd name="connsiteX128" fmla="*/ 1117606 w 2279661"/>
                  <a:gd name="connsiteY128" fmla="*/ 652463 h 2257425"/>
                  <a:gd name="connsiteX129" fmla="*/ 1108081 w 2279661"/>
                  <a:gd name="connsiteY129" fmla="*/ 671513 h 2257425"/>
                  <a:gd name="connsiteX130" fmla="*/ 1093793 w 2279661"/>
                  <a:gd name="connsiteY130" fmla="*/ 685800 h 2257425"/>
                  <a:gd name="connsiteX131" fmla="*/ 1065218 w 2279661"/>
                  <a:gd name="connsiteY131" fmla="*/ 719138 h 2257425"/>
                  <a:gd name="connsiteX132" fmla="*/ 1036643 w 2279661"/>
                  <a:gd name="connsiteY132" fmla="*/ 747713 h 2257425"/>
                  <a:gd name="connsiteX133" fmla="*/ 946156 w 2279661"/>
                  <a:gd name="connsiteY133" fmla="*/ 842963 h 2257425"/>
                  <a:gd name="connsiteX134" fmla="*/ 922343 w 2279661"/>
                  <a:gd name="connsiteY134" fmla="*/ 881063 h 2257425"/>
                  <a:gd name="connsiteX135" fmla="*/ 898531 w 2279661"/>
                  <a:gd name="connsiteY135" fmla="*/ 914400 h 2257425"/>
                  <a:gd name="connsiteX136" fmla="*/ 865193 w 2279661"/>
                  <a:gd name="connsiteY136" fmla="*/ 962025 h 2257425"/>
                  <a:gd name="connsiteX137" fmla="*/ 836618 w 2279661"/>
                  <a:gd name="connsiteY137" fmla="*/ 1023938 h 2257425"/>
                  <a:gd name="connsiteX138" fmla="*/ 817568 w 2279661"/>
                  <a:gd name="connsiteY138" fmla="*/ 1066800 h 2257425"/>
                  <a:gd name="connsiteX139" fmla="*/ 808043 w 2279661"/>
                  <a:gd name="connsiteY139" fmla="*/ 1123950 h 2257425"/>
                  <a:gd name="connsiteX140" fmla="*/ 788993 w 2279661"/>
                  <a:gd name="connsiteY140" fmla="*/ 1171575 h 2257425"/>
                  <a:gd name="connsiteX141" fmla="*/ 779468 w 2279661"/>
                  <a:gd name="connsiteY141" fmla="*/ 1209675 h 2257425"/>
                  <a:gd name="connsiteX142" fmla="*/ 774706 w 2279661"/>
                  <a:gd name="connsiteY142" fmla="*/ 1233488 h 2257425"/>
                  <a:gd name="connsiteX143" fmla="*/ 765181 w 2279661"/>
                  <a:gd name="connsiteY14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6318 w 2279661"/>
                  <a:gd name="connsiteY89" fmla="*/ 338138 h 2257425"/>
                  <a:gd name="connsiteX90" fmla="*/ 2255843 w 2279661"/>
                  <a:gd name="connsiteY90" fmla="*/ 295275 h 2257425"/>
                  <a:gd name="connsiteX91" fmla="*/ 2260606 w 2279661"/>
                  <a:gd name="connsiteY91" fmla="*/ 280988 h 2257425"/>
                  <a:gd name="connsiteX92" fmla="*/ 2265368 w 2279661"/>
                  <a:gd name="connsiteY92" fmla="*/ 257175 h 2257425"/>
                  <a:gd name="connsiteX93" fmla="*/ 2274893 w 2279661"/>
                  <a:gd name="connsiteY93" fmla="*/ 214313 h 2257425"/>
                  <a:gd name="connsiteX94" fmla="*/ 2274893 w 2279661"/>
                  <a:gd name="connsiteY94" fmla="*/ 100013 h 2257425"/>
                  <a:gd name="connsiteX95" fmla="*/ 2265368 w 2279661"/>
                  <a:gd name="connsiteY95" fmla="*/ 66675 h 2257425"/>
                  <a:gd name="connsiteX96" fmla="*/ 2251081 w 2279661"/>
                  <a:gd name="connsiteY96" fmla="*/ 52388 h 2257425"/>
                  <a:gd name="connsiteX97" fmla="*/ 2212981 w 2279661"/>
                  <a:gd name="connsiteY97" fmla="*/ 19050 h 2257425"/>
                  <a:gd name="connsiteX98" fmla="*/ 2198693 w 2279661"/>
                  <a:gd name="connsiteY98" fmla="*/ 9525 h 2257425"/>
                  <a:gd name="connsiteX99" fmla="*/ 2184406 w 2279661"/>
                  <a:gd name="connsiteY99" fmla="*/ 0 h 2257425"/>
                  <a:gd name="connsiteX100" fmla="*/ 2136781 w 2279661"/>
                  <a:gd name="connsiteY100" fmla="*/ 4763 h 2257425"/>
                  <a:gd name="connsiteX101" fmla="*/ 2112968 w 2279661"/>
                  <a:gd name="connsiteY101" fmla="*/ 23813 h 2257425"/>
                  <a:gd name="connsiteX102" fmla="*/ 2070106 w 2279661"/>
                  <a:gd name="connsiteY102" fmla="*/ 47625 h 2257425"/>
                  <a:gd name="connsiteX103" fmla="*/ 2032006 w 2279661"/>
                  <a:gd name="connsiteY103" fmla="*/ 61913 h 2257425"/>
                  <a:gd name="connsiteX104" fmla="*/ 2003431 w 2279661"/>
                  <a:gd name="connsiteY104" fmla="*/ 71438 h 2257425"/>
                  <a:gd name="connsiteX105" fmla="*/ 1989143 w 2279661"/>
                  <a:gd name="connsiteY105" fmla="*/ 76200 h 2257425"/>
                  <a:gd name="connsiteX106" fmla="*/ 1955806 w 2279661"/>
                  <a:gd name="connsiteY106" fmla="*/ 85725 h 2257425"/>
                  <a:gd name="connsiteX107" fmla="*/ 1927231 w 2279661"/>
                  <a:gd name="connsiteY107" fmla="*/ 95250 h 2257425"/>
                  <a:gd name="connsiteX108" fmla="*/ 1912943 w 2279661"/>
                  <a:gd name="connsiteY108" fmla="*/ 100013 h 2257425"/>
                  <a:gd name="connsiteX109" fmla="*/ 1855793 w 2279661"/>
                  <a:gd name="connsiteY109" fmla="*/ 119063 h 2257425"/>
                  <a:gd name="connsiteX110" fmla="*/ 1817693 w 2279661"/>
                  <a:gd name="connsiteY110" fmla="*/ 138113 h 2257425"/>
                  <a:gd name="connsiteX111" fmla="*/ 1803406 w 2279661"/>
                  <a:gd name="connsiteY111" fmla="*/ 142875 h 2257425"/>
                  <a:gd name="connsiteX112" fmla="*/ 1746256 w 2279661"/>
                  <a:gd name="connsiteY112" fmla="*/ 152400 h 2257425"/>
                  <a:gd name="connsiteX113" fmla="*/ 1731968 w 2279661"/>
                  <a:gd name="connsiteY113" fmla="*/ 157163 h 2257425"/>
                  <a:gd name="connsiteX114" fmla="*/ 1693868 w 2279661"/>
                  <a:gd name="connsiteY114" fmla="*/ 166688 h 2257425"/>
                  <a:gd name="connsiteX115" fmla="*/ 1655768 w 2279661"/>
                  <a:gd name="connsiteY115" fmla="*/ 185738 h 2257425"/>
                  <a:gd name="connsiteX116" fmla="*/ 1622431 w 2279661"/>
                  <a:gd name="connsiteY116" fmla="*/ 209550 h 2257425"/>
                  <a:gd name="connsiteX117" fmla="*/ 1574806 w 2279661"/>
                  <a:gd name="connsiteY117" fmla="*/ 233363 h 2257425"/>
                  <a:gd name="connsiteX118" fmla="*/ 1560518 w 2279661"/>
                  <a:gd name="connsiteY118" fmla="*/ 252413 h 2257425"/>
                  <a:gd name="connsiteX119" fmla="*/ 1512893 w 2279661"/>
                  <a:gd name="connsiteY119" fmla="*/ 280988 h 2257425"/>
                  <a:gd name="connsiteX120" fmla="*/ 1498606 w 2279661"/>
                  <a:gd name="connsiteY120" fmla="*/ 295275 h 2257425"/>
                  <a:gd name="connsiteX121" fmla="*/ 1465268 w 2279661"/>
                  <a:gd name="connsiteY121" fmla="*/ 328613 h 2257425"/>
                  <a:gd name="connsiteX122" fmla="*/ 1417643 w 2279661"/>
                  <a:gd name="connsiteY122" fmla="*/ 366713 h 2257425"/>
                  <a:gd name="connsiteX123" fmla="*/ 1379543 w 2279661"/>
                  <a:gd name="connsiteY123" fmla="*/ 409575 h 2257425"/>
                  <a:gd name="connsiteX124" fmla="*/ 1274768 w 2279661"/>
                  <a:gd name="connsiteY124" fmla="*/ 500063 h 2257425"/>
                  <a:gd name="connsiteX125" fmla="*/ 1212856 w 2279661"/>
                  <a:gd name="connsiteY125" fmla="*/ 547688 h 2257425"/>
                  <a:gd name="connsiteX126" fmla="*/ 1174756 w 2279661"/>
                  <a:gd name="connsiteY126" fmla="*/ 600075 h 2257425"/>
                  <a:gd name="connsiteX127" fmla="*/ 1117606 w 2279661"/>
                  <a:gd name="connsiteY127" fmla="*/ 652463 h 2257425"/>
                  <a:gd name="connsiteX128" fmla="*/ 1108081 w 2279661"/>
                  <a:gd name="connsiteY128" fmla="*/ 671513 h 2257425"/>
                  <a:gd name="connsiteX129" fmla="*/ 1093793 w 2279661"/>
                  <a:gd name="connsiteY129" fmla="*/ 685800 h 2257425"/>
                  <a:gd name="connsiteX130" fmla="*/ 1065218 w 2279661"/>
                  <a:gd name="connsiteY130" fmla="*/ 719138 h 2257425"/>
                  <a:gd name="connsiteX131" fmla="*/ 1036643 w 2279661"/>
                  <a:gd name="connsiteY131" fmla="*/ 747713 h 2257425"/>
                  <a:gd name="connsiteX132" fmla="*/ 946156 w 2279661"/>
                  <a:gd name="connsiteY132" fmla="*/ 842963 h 2257425"/>
                  <a:gd name="connsiteX133" fmla="*/ 922343 w 2279661"/>
                  <a:gd name="connsiteY133" fmla="*/ 881063 h 2257425"/>
                  <a:gd name="connsiteX134" fmla="*/ 898531 w 2279661"/>
                  <a:gd name="connsiteY134" fmla="*/ 914400 h 2257425"/>
                  <a:gd name="connsiteX135" fmla="*/ 865193 w 2279661"/>
                  <a:gd name="connsiteY135" fmla="*/ 962025 h 2257425"/>
                  <a:gd name="connsiteX136" fmla="*/ 836618 w 2279661"/>
                  <a:gd name="connsiteY136" fmla="*/ 1023938 h 2257425"/>
                  <a:gd name="connsiteX137" fmla="*/ 817568 w 2279661"/>
                  <a:gd name="connsiteY137" fmla="*/ 1066800 h 2257425"/>
                  <a:gd name="connsiteX138" fmla="*/ 808043 w 2279661"/>
                  <a:gd name="connsiteY138" fmla="*/ 1123950 h 2257425"/>
                  <a:gd name="connsiteX139" fmla="*/ 788993 w 2279661"/>
                  <a:gd name="connsiteY139" fmla="*/ 1171575 h 2257425"/>
                  <a:gd name="connsiteX140" fmla="*/ 779468 w 2279661"/>
                  <a:gd name="connsiteY140" fmla="*/ 1209675 h 2257425"/>
                  <a:gd name="connsiteX141" fmla="*/ 774706 w 2279661"/>
                  <a:gd name="connsiteY141" fmla="*/ 1233488 h 2257425"/>
                  <a:gd name="connsiteX142" fmla="*/ 765181 w 2279661"/>
                  <a:gd name="connsiteY14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46318 w 2279661"/>
                  <a:gd name="connsiteY88" fmla="*/ 338138 h 2257425"/>
                  <a:gd name="connsiteX89" fmla="*/ 2255843 w 2279661"/>
                  <a:gd name="connsiteY89" fmla="*/ 295275 h 2257425"/>
                  <a:gd name="connsiteX90" fmla="*/ 2260606 w 2279661"/>
                  <a:gd name="connsiteY90" fmla="*/ 280988 h 2257425"/>
                  <a:gd name="connsiteX91" fmla="*/ 2265368 w 2279661"/>
                  <a:gd name="connsiteY91" fmla="*/ 257175 h 2257425"/>
                  <a:gd name="connsiteX92" fmla="*/ 2274893 w 2279661"/>
                  <a:gd name="connsiteY92" fmla="*/ 214313 h 2257425"/>
                  <a:gd name="connsiteX93" fmla="*/ 2274893 w 2279661"/>
                  <a:gd name="connsiteY93" fmla="*/ 100013 h 2257425"/>
                  <a:gd name="connsiteX94" fmla="*/ 2265368 w 2279661"/>
                  <a:gd name="connsiteY94" fmla="*/ 66675 h 2257425"/>
                  <a:gd name="connsiteX95" fmla="*/ 2251081 w 2279661"/>
                  <a:gd name="connsiteY95" fmla="*/ 52388 h 2257425"/>
                  <a:gd name="connsiteX96" fmla="*/ 2212981 w 2279661"/>
                  <a:gd name="connsiteY96" fmla="*/ 19050 h 2257425"/>
                  <a:gd name="connsiteX97" fmla="*/ 2198693 w 2279661"/>
                  <a:gd name="connsiteY97" fmla="*/ 9525 h 2257425"/>
                  <a:gd name="connsiteX98" fmla="*/ 2184406 w 2279661"/>
                  <a:gd name="connsiteY98" fmla="*/ 0 h 2257425"/>
                  <a:gd name="connsiteX99" fmla="*/ 2136781 w 2279661"/>
                  <a:gd name="connsiteY99" fmla="*/ 4763 h 2257425"/>
                  <a:gd name="connsiteX100" fmla="*/ 2112968 w 2279661"/>
                  <a:gd name="connsiteY100" fmla="*/ 23813 h 2257425"/>
                  <a:gd name="connsiteX101" fmla="*/ 2070106 w 2279661"/>
                  <a:gd name="connsiteY101" fmla="*/ 47625 h 2257425"/>
                  <a:gd name="connsiteX102" fmla="*/ 2032006 w 2279661"/>
                  <a:gd name="connsiteY102" fmla="*/ 61913 h 2257425"/>
                  <a:gd name="connsiteX103" fmla="*/ 2003431 w 2279661"/>
                  <a:gd name="connsiteY103" fmla="*/ 71438 h 2257425"/>
                  <a:gd name="connsiteX104" fmla="*/ 1989143 w 2279661"/>
                  <a:gd name="connsiteY104" fmla="*/ 76200 h 2257425"/>
                  <a:gd name="connsiteX105" fmla="*/ 1955806 w 2279661"/>
                  <a:gd name="connsiteY105" fmla="*/ 85725 h 2257425"/>
                  <a:gd name="connsiteX106" fmla="*/ 1927231 w 2279661"/>
                  <a:gd name="connsiteY106" fmla="*/ 95250 h 2257425"/>
                  <a:gd name="connsiteX107" fmla="*/ 1912943 w 2279661"/>
                  <a:gd name="connsiteY107" fmla="*/ 100013 h 2257425"/>
                  <a:gd name="connsiteX108" fmla="*/ 1855793 w 2279661"/>
                  <a:gd name="connsiteY108" fmla="*/ 119063 h 2257425"/>
                  <a:gd name="connsiteX109" fmla="*/ 1817693 w 2279661"/>
                  <a:gd name="connsiteY109" fmla="*/ 138113 h 2257425"/>
                  <a:gd name="connsiteX110" fmla="*/ 1803406 w 2279661"/>
                  <a:gd name="connsiteY110" fmla="*/ 142875 h 2257425"/>
                  <a:gd name="connsiteX111" fmla="*/ 1746256 w 2279661"/>
                  <a:gd name="connsiteY111" fmla="*/ 152400 h 2257425"/>
                  <a:gd name="connsiteX112" fmla="*/ 1731968 w 2279661"/>
                  <a:gd name="connsiteY112" fmla="*/ 157163 h 2257425"/>
                  <a:gd name="connsiteX113" fmla="*/ 1693868 w 2279661"/>
                  <a:gd name="connsiteY113" fmla="*/ 166688 h 2257425"/>
                  <a:gd name="connsiteX114" fmla="*/ 1655768 w 2279661"/>
                  <a:gd name="connsiteY114" fmla="*/ 185738 h 2257425"/>
                  <a:gd name="connsiteX115" fmla="*/ 1622431 w 2279661"/>
                  <a:gd name="connsiteY115" fmla="*/ 209550 h 2257425"/>
                  <a:gd name="connsiteX116" fmla="*/ 1574806 w 2279661"/>
                  <a:gd name="connsiteY116" fmla="*/ 233363 h 2257425"/>
                  <a:gd name="connsiteX117" fmla="*/ 1560518 w 2279661"/>
                  <a:gd name="connsiteY117" fmla="*/ 252413 h 2257425"/>
                  <a:gd name="connsiteX118" fmla="*/ 1512893 w 2279661"/>
                  <a:gd name="connsiteY118" fmla="*/ 280988 h 2257425"/>
                  <a:gd name="connsiteX119" fmla="*/ 1498606 w 2279661"/>
                  <a:gd name="connsiteY119" fmla="*/ 295275 h 2257425"/>
                  <a:gd name="connsiteX120" fmla="*/ 1465268 w 2279661"/>
                  <a:gd name="connsiteY120" fmla="*/ 328613 h 2257425"/>
                  <a:gd name="connsiteX121" fmla="*/ 1417643 w 2279661"/>
                  <a:gd name="connsiteY121" fmla="*/ 366713 h 2257425"/>
                  <a:gd name="connsiteX122" fmla="*/ 1379543 w 2279661"/>
                  <a:gd name="connsiteY122" fmla="*/ 409575 h 2257425"/>
                  <a:gd name="connsiteX123" fmla="*/ 1274768 w 2279661"/>
                  <a:gd name="connsiteY123" fmla="*/ 500063 h 2257425"/>
                  <a:gd name="connsiteX124" fmla="*/ 1212856 w 2279661"/>
                  <a:gd name="connsiteY124" fmla="*/ 547688 h 2257425"/>
                  <a:gd name="connsiteX125" fmla="*/ 1174756 w 2279661"/>
                  <a:gd name="connsiteY125" fmla="*/ 600075 h 2257425"/>
                  <a:gd name="connsiteX126" fmla="*/ 1117606 w 2279661"/>
                  <a:gd name="connsiteY126" fmla="*/ 652463 h 2257425"/>
                  <a:gd name="connsiteX127" fmla="*/ 1108081 w 2279661"/>
                  <a:gd name="connsiteY127" fmla="*/ 671513 h 2257425"/>
                  <a:gd name="connsiteX128" fmla="*/ 1093793 w 2279661"/>
                  <a:gd name="connsiteY128" fmla="*/ 685800 h 2257425"/>
                  <a:gd name="connsiteX129" fmla="*/ 1065218 w 2279661"/>
                  <a:gd name="connsiteY129" fmla="*/ 719138 h 2257425"/>
                  <a:gd name="connsiteX130" fmla="*/ 1036643 w 2279661"/>
                  <a:gd name="connsiteY130" fmla="*/ 747713 h 2257425"/>
                  <a:gd name="connsiteX131" fmla="*/ 946156 w 2279661"/>
                  <a:gd name="connsiteY131" fmla="*/ 842963 h 2257425"/>
                  <a:gd name="connsiteX132" fmla="*/ 922343 w 2279661"/>
                  <a:gd name="connsiteY132" fmla="*/ 881063 h 2257425"/>
                  <a:gd name="connsiteX133" fmla="*/ 898531 w 2279661"/>
                  <a:gd name="connsiteY133" fmla="*/ 914400 h 2257425"/>
                  <a:gd name="connsiteX134" fmla="*/ 865193 w 2279661"/>
                  <a:gd name="connsiteY134" fmla="*/ 962025 h 2257425"/>
                  <a:gd name="connsiteX135" fmla="*/ 836618 w 2279661"/>
                  <a:gd name="connsiteY135" fmla="*/ 1023938 h 2257425"/>
                  <a:gd name="connsiteX136" fmla="*/ 817568 w 2279661"/>
                  <a:gd name="connsiteY136" fmla="*/ 1066800 h 2257425"/>
                  <a:gd name="connsiteX137" fmla="*/ 808043 w 2279661"/>
                  <a:gd name="connsiteY137" fmla="*/ 1123950 h 2257425"/>
                  <a:gd name="connsiteX138" fmla="*/ 788993 w 2279661"/>
                  <a:gd name="connsiteY138" fmla="*/ 1171575 h 2257425"/>
                  <a:gd name="connsiteX139" fmla="*/ 779468 w 2279661"/>
                  <a:gd name="connsiteY139" fmla="*/ 1209675 h 2257425"/>
                  <a:gd name="connsiteX140" fmla="*/ 774706 w 2279661"/>
                  <a:gd name="connsiteY140" fmla="*/ 1233488 h 2257425"/>
                  <a:gd name="connsiteX141" fmla="*/ 765181 w 2279661"/>
                  <a:gd name="connsiteY14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46318 w 2279661"/>
                  <a:gd name="connsiteY88" fmla="*/ 338138 h 2257425"/>
                  <a:gd name="connsiteX89" fmla="*/ 2255843 w 2279661"/>
                  <a:gd name="connsiteY89" fmla="*/ 295275 h 2257425"/>
                  <a:gd name="connsiteX90" fmla="*/ 2260606 w 2279661"/>
                  <a:gd name="connsiteY90" fmla="*/ 280988 h 2257425"/>
                  <a:gd name="connsiteX91" fmla="*/ 2265368 w 2279661"/>
                  <a:gd name="connsiteY91" fmla="*/ 257175 h 2257425"/>
                  <a:gd name="connsiteX92" fmla="*/ 2274893 w 2279661"/>
                  <a:gd name="connsiteY92" fmla="*/ 214313 h 2257425"/>
                  <a:gd name="connsiteX93" fmla="*/ 2274893 w 2279661"/>
                  <a:gd name="connsiteY93" fmla="*/ 100013 h 2257425"/>
                  <a:gd name="connsiteX94" fmla="*/ 2265368 w 2279661"/>
                  <a:gd name="connsiteY94" fmla="*/ 66675 h 2257425"/>
                  <a:gd name="connsiteX95" fmla="*/ 2251081 w 2279661"/>
                  <a:gd name="connsiteY95" fmla="*/ 52388 h 2257425"/>
                  <a:gd name="connsiteX96" fmla="*/ 2198693 w 2279661"/>
                  <a:gd name="connsiteY96" fmla="*/ 9525 h 2257425"/>
                  <a:gd name="connsiteX97" fmla="*/ 2184406 w 2279661"/>
                  <a:gd name="connsiteY97" fmla="*/ 0 h 2257425"/>
                  <a:gd name="connsiteX98" fmla="*/ 2136781 w 2279661"/>
                  <a:gd name="connsiteY98" fmla="*/ 4763 h 2257425"/>
                  <a:gd name="connsiteX99" fmla="*/ 2112968 w 2279661"/>
                  <a:gd name="connsiteY99" fmla="*/ 23813 h 2257425"/>
                  <a:gd name="connsiteX100" fmla="*/ 2070106 w 2279661"/>
                  <a:gd name="connsiteY100" fmla="*/ 47625 h 2257425"/>
                  <a:gd name="connsiteX101" fmla="*/ 2032006 w 2279661"/>
                  <a:gd name="connsiteY101" fmla="*/ 61913 h 2257425"/>
                  <a:gd name="connsiteX102" fmla="*/ 2003431 w 2279661"/>
                  <a:gd name="connsiteY102" fmla="*/ 71438 h 2257425"/>
                  <a:gd name="connsiteX103" fmla="*/ 1989143 w 2279661"/>
                  <a:gd name="connsiteY103" fmla="*/ 76200 h 2257425"/>
                  <a:gd name="connsiteX104" fmla="*/ 1955806 w 2279661"/>
                  <a:gd name="connsiteY104" fmla="*/ 85725 h 2257425"/>
                  <a:gd name="connsiteX105" fmla="*/ 1927231 w 2279661"/>
                  <a:gd name="connsiteY105" fmla="*/ 95250 h 2257425"/>
                  <a:gd name="connsiteX106" fmla="*/ 1912943 w 2279661"/>
                  <a:gd name="connsiteY106" fmla="*/ 100013 h 2257425"/>
                  <a:gd name="connsiteX107" fmla="*/ 1855793 w 2279661"/>
                  <a:gd name="connsiteY107" fmla="*/ 119063 h 2257425"/>
                  <a:gd name="connsiteX108" fmla="*/ 1817693 w 2279661"/>
                  <a:gd name="connsiteY108" fmla="*/ 138113 h 2257425"/>
                  <a:gd name="connsiteX109" fmla="*/ 1803406 w 2279661"/>
                  <a:gd name="connsiteY109" fmla="*/ 142875 h 2257425"/>
                  <a:gd name="connsiteX110" fmla="*/ 1746256 w 2279661"/>
                  <a:gd name="connsiteY110" fmla="*/ 152400 h 2257425"/>
                  <a:gd name="connsiteX111" fmla="*/ 1731968 w 2279661"/>
                  <a:gd name="connsiteY111" fmla="*/ 157163 h 2257425"/>
                  <a:gd name="connsiteX112" fmla="*/ 1693868 w 2279661"/>
                  <a:gd name="connsiteY112" fmla="*/ 166688 h 2257425"/>
                  <a:gd name="connsiteX113" fmla="*/ 1655768 w 2279661"/>
                  <a:gd name="connsiteY113" fmla="*/ 185738 h 2257425"/>
                  <a:gd name="connsiteX114" fmla="*/ 1622431 w 2279661"/>
                  <a:gd name="connsiteY114" fmla="*/ 209550 h 2257425"/>
                  <a:gd name="connsiteX115" fmla="*/ 1574806 w 2279661"/>
                  <a:gd name="connsiteY115" fmla="*/ 233363 h 2257425"/>
                  <a:gd name="connsiteX116" fmla="*/ 1560518 w 2279661"/>
                  <a:gd name="connsiteY116" fmla="*/ 252413 h 2257425"/>
                  <a:gd name="connsiteX117" fmla="*/ 1512893 w 2279661"/>
                  <a:gd name="connsiteY117" fmla="*/ 280988 h 2257425"/>
                  <a:gd name="connsiteX118" fmla="*/ 1498606 w 2279661"/>
                  <a:gd name="connsiteY118" fmla="*/ 295275 h 2257425"/>
                  <a:gd name="connsiteX119" fmla="*/ 1465268 w 2279661"/>
                  <a:gd name="connsiteY119" fmla="*/ 328613 h 2257425"/>
                  <a:gd name="connsiteX120" fmla="*/ 1417643 w 2279661"/>
                  <a:gd name="connsiteY120" fmla="*/ 366713 h 2257425"/>
                  <a:gd name="connsiteX121" fmla="*/ 1379543 w 2279661"/>
                  <a:gd name="connsiteY121" fmla="*/ 409575 h 2257425"/>
                  <a:gd name="connsiteX122" fmla="*/ 1274768 w 2279661"/>
                  <a:gd name="connsiteY122" fmla="*/ 500063 h 2257425"/>
                  <a:gd name="connsiteX123" fmla="*/ 1212856 w 2279661"/>
                  <a:gd name="connsiteY123" fmla="*/ 547688 h 2257425"/>
                  <a:gd name="connsiteX124" fmla="*/ 1174756 w 2279661"/>
                  <a:gd name="connsiteY124" fmla="*/ 600075 h 2257425"/>
                  <a:gd name="connsiteX125" fmla="*/ 1117606 w 2279661"/>
                  <a:gd name="connsiteY125" fmla="*/ 652463 h 2257425"/>
                  <a:gd name="connsiteX126" fmla="*/ 1108081 w 2279661"/>
                  <a:gd name="connsiteY126" fmla="*/ 671513 h 2257425"/>
                  <a:gd name="connsiteX127" fmla="*/ 1093793 w 2279661"/>
                  <a:gd name="connsiteY127" fmla="*/ 685800 h 2257425"/>
                  <a:gd name="connsiteX128" fmla="*/ 1065218 w 2279661"/>
                  <a:gd name="connsiteY128" fmla="*/ 719138 h 2257425"/>
                  <a:gd name="connsiteX129" fmla="*/ 1036643 w 2279661"/>
                  <a:gd name="connsiteY129" fmla="*/ 747713 h 2257425"/>
                  <a:gd name="connsiteX130" fmla="*/ 946156 w 2279661"/>
                  <a:gd name="connsiteY130" fmla="*/ 842963 h 2257425"/>
                  <a:gd name="connsiteX131" fmla="*/ 922343 w 2279661"/>
                  <a:gd name="connsiteY131" fmla="*/ 881063 h 2257425"/>
                  <a:gd name="connsiteX132" fmla="*/ 898531 w 2279661"/>
                  <a:gd name="connsiteY132" fmla="*/ 914400 h 2257425"/>
                  <a:gd name="connsiteX133" fmla="*/ 865193 w 2279661"/>
                  <a:gd name="connsiteY133" fmla="*/ 962025 h 2257425"/>
                  <a:gd name="connsiteX134" fmla="*/ 836618 w 2279661"/>
                  <a:gd name="connsiteY134" fmla="*/ 1023938 h 2257425"/>
                  <a:gd name="connsiteX135" fmla="*/ 817568 w 2279661"/>
                  <a:gd name="connsiteY135" fmla="*/ 1066800 h 2257425"/>
                  <a:gd name="connsiteX136" fmla="*/ 808043 w 2279661"/>
                  <a:gd name="connsiteY136" fmla="*/ 1123950 h 2257425"/>
                  <a:gd name="connsiteX137" fmla="*/ 788993 w 2279661"/>
                  <a:gd name="connsiteY137" fmla="*/ 1171575 h 2257425"/>
                  <a:gd name="connsiteX138" fmla="*/ 779468 w 2279661"/>
                  <a:gd name="connsiteY138" fmla="*/ 1209675 h 2257425"/>
                  <a:gd name="connsiteX139" fmla="*/ 774706 w 2279661"/>
                  <a:gd name="connsiteY139" fmla="*/ 1233488 h 2257425"/>
                  <a:gd name="connsiteX140" fmla="*/ 765181 w 2279661"/>
                  <a:gd name="connsiteY140"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74881 w 2278177"/>
                  <a:gd name="connsiteY82" fmla="*/ 914400 h 2257425"/>
                  <a:gd name="connsiteX83" fmla="*/ 2184406 w 2278177"/>
                  <a:gd name="connsiteY83" fmla="*/ 676275 h 2257425"/>
                  <a:gd name="connsiteX84" fmla="*/ 2193931 w 2278177"/>
                  <a:gd name="connsiteY84" fmla="*/ 538163 h 2257425"/>
                  <a:gd name="connsiteX85" fmla="*/ 2198693 w 2278177"/>
                  <a:gd name="connsiteY85" fmla="*/ 500063 h 2257425"/>
                  <a:gd name="connsiteX86" fmla="*/ 2212981 w 2278177"/>
                  <a:gd name="connsiteY86" fmla="*/ 452438 h 2257425"/>
                  <a:gd name="connsiteX87" fmla="*/ 2227268 w 2278177"/>
                  <a:gd name="connsiteY87" fmla="*/ 381000 h 2257425"/>
                  <a:gd name="connsiteX88" fmla="*/ 2246318 w 2278177"/>
                  <a:gd name="connsiteY88" fmla="*/ 338138 h 2257425"/>
                  <a:gd name="connsiteX89" fmla="*/ 2255843 w 2278177"/>
                  <a:gd name="connsiteY89" fmla="*/ 295275 h 2257425"/>
                  <a:gd name="connsiteX90" fmla="*/ 2260606 w 2278177"/>
                  <a:gd name="connsiteY90" fmla="*/ 280988 h 2257425"/>
                  <a:gd name="connsiteX91" fmla="*/ 2265368 w 2278177"/>
                  <a:gd name="connsiteY91" fmla="*/ 257175 h 2257425"/>
                  <a:gd name="connsiteX92" fmla="*/ 2274893 w 2278177"/>
                  <a:gd name="connsiteY92" fmla="*/ 214313 h 2257425"/>
                  <a:gd name="connsiteX93" fmla="*/ 2274893 w 2278177"/>
                  <a:gd name="connsiteY93" fmla="*/ 100013 h 2257425"/>
                  <a:gd name="connsiteX94" fmla="*/ 2251081 w 2278177"/>
                  <a:gd name="connsiteY94" fmla="*/ 52388 h 2257425"/>
                  <a:gd name="connsiteX95" fmla="*/ 2198693 w 2278177"/>
                  <a:gd name="connsiteY95" fmla="*/ 9525 h 2257425"/>
                  <a:gd name="connsiteX96" fmla="*/ 2184406 w 2278177"/>
                  <a:gd name="connsiteY96" fmla="*/ 0 h 2257425"/>
                  <a:gd name="connsiteX97" fmla="*/ 2136781 w 2278177"/>
                  <a:gd name="connsiteY97" fmla="*/ 4763 h 2257425"/>
                  <a:gd name="connsiteX98" fmla="*/ 2112968 w 2278177"/>
                  <a:gd name="connsiteY98" fmla="*/ 23813 h 2257425"/>
                  <a:gd name="connsiteX99" fmla="*/ 2070106 w 2278177"/>
                  <a:gd name="connsiteY99" fmla="*/ 47625 h 2257425"/>
                  <a:gd name="connsiteX100" fmla="*/ 2032006 w 2278177"/>
                  <a:gd name="connsiteY100" fmla="*/ 61913 h 2257425"/>
                  <a:gd name="connsiteX101" fmla="*/ 2003431 w 2278177"/>
                  <a:gd name="connsiteY101" fmla="*/ 71438 h 2257425"/>
                  <a:gd name="connsiteX102" fmla="*/ 1989143 w 2278177"/>
                  <a:gd name="connsiteY102" fmla="*/ 76200 h 2257425"/>
                  <a:gd name="connsiteX103" fmla="*/ 1955806 w 2278177"/>
                  <a:gd name="connsiteY103" fmla="*/ 85725 h 2257425"/>
                  <a:gd name="connsiteX104" fmla="*/ 1927231 w 2278177"/>
                  <a:gd name="connsiteY104" fmla="*/ 95250 h 2257425"/>
                  <a:gd name="connsiteX105" fmla="*/ 1912943 w 2278177"/>
                  <a:gd name="connsiteY105" fmla="*/ 100013 h 2257425"/>
                  <a:gd name="connsiteX106" fmla="*/ 1855793 w 2278177"/>
                  <a:gd name="connsiteY106" fmla="*/ 119063 h 2257425"/>
                  <a:gd name="connsiteX107" fmla="*/ 1817693 w 2278177"/>
                  <a:gd name="connsiteY107" fmla="*/ 138113 h 2257425"/>
                  <a:gd name="connsiteX108" fmla="*/ 1803406 w 2278177"/>
                  <a:gd name="connsiteY108" fmla="*/ 142875 h 2257425"/>
                  <a:gd name="connsiteX109" fmla="*/ 1746256 w 2278177"/>
                  <a:gd name="connsiteY109" fmla="*/ 152400 h 2257425"/>
                  <a:gd name="connsiteX110" fmla="*/ 1731968 w 2278177"/>
                  <a:gd name="connsiteY110" fmla="*/ 157163 h 2257425"/>
                  <a:gd name="connsiteX111" fmla="*/ 1693868 w 2278177"/>
                  <a:gd name="connsiteY111" fmla="*/ 166688 h 2257425"/>
                  <a:gd name="connsiteX112" fmla="*/ 1655768 w 2278177"/>
                  <a:gd name="connsiteY112" fmla="*/ 185738 h 2257425"/>
                  <a:gd name="connsiteX113" fmla="*/ 1622431 w 2278177"/>
                  <a:gd name="connsiteY113" fmla="*/ 209550 h 2257425"/>
                  <a:gd name="connsiteX114" fmla="*/ 1574806 w 2278177"/>
                  <a:gd name="connsiteY114" fmla="*/ 233363 h 2257425"/>
                  <a:gd name="connsiteX115" fmla="*/ 1560518 w 2278177"/>
                  <a:gd name="connsiteY115" fmla="*/ 252413 h 2257425"/>
                  <a:gd name="connsiteX116" fmla="*/ 1512893 w 2278177"/>
                  <a:gd name="connsiteY116" fmla="*/ 280988 h 2257425"/>
                  <a:gd name="connsiteX117" fmla="*/ 1498606 w 2278177"/>
                  <a:gd name="connsiteY117" fmla="*/ 295275 h 2257425"/>
                  <a:gd name="connsiteX118" fmla="*/ 1465268 w 2278177"/>
                  <a:gd name="connsiteY118" fmla="*/ 328613 h 2257425"/>
                  <a:gd name="connsiteX119" fmla="*/ 1417643 w 2278177"/>
                  <a:gd name="connsiteY119" fmla="*/ 366713 h 2257425"/>
                  <a:gd name="connsiteX120" fmla="*/ 1379543 w 2278177"/>
                  <a:gd name="connsiteY120" fmla="*/ 409575 h 2257425"/>
                  <a:gd name="connsiteX121" fmla="*/ 1274768 w 2278177"/>
                  <a:gd name="connsiteY121" fmla="*/ 500063 h 2257425"/>
                  <a:gd name="connsiteX122" fmla="*/ 1212856 w 2278177"/>
                  <a:gd name="connsiteY122" fmla="*/ 547688 h 2257425"/>
                  <a:gd name="connsiteX123" fmla="*/ 1174756 w 2278177"/>
                  <a:gd name="connsiteY123" fmla="*/ 600075 h 2257425"/>
                  <a:gd name="connsiteX124" fmla="*/ 1117606 w 2278177"/>
                  <a:gd name="connsiteY124" fmla="*/ 652463 h 2257425"/>
                  <a:gd name="connsiteX125" fmla="*/ 1108081 w 2278177"/>
                  <a:gd name="connsiteY125" fmla="*/ 671513 h 2257425"/>
                  <a:gd name="connsiteX126" fmla="*/ 1093793 w 2278177"/>
                  <a:gd name="connsiteY126" fmla="*/ 685800 h 2257425"/>
                  <a:gd name="connsiteX127" fmla="*/ 1065218 w 2278177"/>
                  <a:gd name="connsiteY127" fmla="*/ 719138 h 2257425"/>
                  <a:gd name="connsiteX128" fmla="*/ 1036643 w 2278177"/>
                  <a:gd name="connsiteY128" fmla="*/ 747713 h 2257425"/>
                  <a:gd name="connsiteX129" fmla="*/ 946156 w 2278177"/>
                  <a:gd name="connsiteY129" fmla="*/ 842963 h 2257425"/>
                  <a:gd name="connsiteX130" fmla="*/ 922343 w 2278177"/>
                  <a:gd name="connsiteY130" fmla="*/ 881063 h 2257425"/>
                  <a:gd name="connsiteX131" fmla="*/ 898531 w 2278177"/>
                  <a:gd name="connsiteY131" fmla="*/ 914400 h 2257425"/>
                  <a:gd name="connsiteX132" fmla="*/ 865193 w 2278177"/>
                  <a:gd name="connsiteY132" fmla="*/ 962025 h 2257425"/>
                  <a:gd name="connsiteX133" fmla="*/ 836618 w 2278177"/>
                  <a:gd name="connsiteY133" fmla="*/ 1023938 h 2257425"/>
                  <a:gd name="connsiteX134" fmla="*/ 817568 w 2278177"/>
                  <a:gd name="connsiteY134" fmla="*/ 1066800 h 2257425"/>
                  <a:gd name="connsiteX135" fmla="*/ 808043 w 2278177"/>
                  <a:gd name="connsiteY135" fmla="*/ 1123950 h 2257425"/>
                  <a:gd name="connsiteX136" fmla="*/ 788993 w 2278177"/>
                  <a:gd name="connsiteY136" fmla="*/ 1171575 h 2257425"/>
                  <a:gd name="connsiteX137" fmla="*/ 779468 w 2278177"/>
                  <a:gd name="connsiteY137" fmla="*/ 1209675 h 2257425"/>
                  <a:gd name="connsiteX138" fmla="*/ 774706 w 2278177"/>
                  <a:gd name="connsiteY138" fmla="*/ 1233488 h 2257425"/>
                  <a:gd name="connsiteX139" fmla="*/ 765181 w 2278177"/>
                  <a:gd name="connsiteY139"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74881 w 2278177"/>
                  <a:gd name="connsiteY82" fmla="*/ 914400 h 2257425"/>
                  <a:gd name="connsiteX83" fmla="*/ 2184406 w 2278177"/>
                  <a:gd name="connsiteY83" fmla="*/ 676275 h 2257425"/>
                  <a:gd name="connsiteX84" fmla="*/ 2193931 w 2278177"/>
                  <a:gd name="connsiteY84" fmla="*/ 538163 h 2257425"/>
                  <a:gd name="connsiteX85" fmla="*/ 2198693 w 2278177"/>
                  <a:gd name="connsiteY85" fmla="*/ 500063 h 2257425"/>
                  <a:gd name="connsiteX86" fmla="*/ 2212981 w 2278177"/>
                  <a:gd name="connsiteY86" fmla="*/ 452438 h 2257425"/>
                  <a:gd name="connsiteX87" fmla="*/ 2227268 w 2278177"/>
                  <a:gd name="connsiteY87" fmla="*/ 381000 h 2257425"/>
                  <a:gd name="connsiteX88" fmla="*/ 2246318 w 2278177"/>
                  <a:gd name="connsiteY88" fmla="*/ 338138 h 2257425"/>
                  <a:gd name="connsiteX89" fmla="*/ 2255843 w 2278177"/>
                  <a:gd name="connsiteY89" fmla="*/ 295275 h 2257425"/>
                  <a:gd name="connsiteX90" fmla="*/ 2260606 w 2278177"/>
                  <a:gd name="connsiteY90" fmla="*/ 280988 h 2257425"/>
                  <a:gd name="connsiteX91" fmla="*/ 2265368 w 2278177"/>
                  <a:gd name="connsiteY91" fmla="*/ 257175 h 2257425"/>
                  <a:gd name="connsiteX92" fmla="*/ 2274893 w 2278177"/>
                  <a:gd name="connsiteY92" fmla="*/ 214313 h 2257425"/>
                  <a:gd name="connsiteX93" fmla="*/ 2274893 w 2278177"/>
                  <a:gd name="connsiteY93" fmla="*/ 100013 h 2257425"/>
                  <a:gd name="connsiteX94" fmla="*/ 2251081 w 2278177"/>
                  <a:gd name="connsiteY94" fmla="*/ 52388 h 2257425"/>
                  <a:gd name="connsiteX95" fmla="*/ 2198693 w 2278177"/>
                  <a:gd name="connsiteY95" fmla="*/ 9525 h 2257425"/>
                  <a:gd name="connsiteX96" fmla="*/ 2184406 w 2278177"/>
                  <a:gd name="connsiteY96" fmla="*/ 0 h 2257425"/>
                  <a:gd name="connsiteX97" fmla="*/ 2136781 w 2278177"/>
                  <a:gd name="connsiteY97" fmla="*/ 4763 h 2257425"/>
                  <a:gd name="connsiteX98" fmla="*/ 2112968 w 2278177"/>
                  <a:gd name="connsiteY98" fmla="*/ 23813 h 2257425"/>
                  <a:gd name="connsiteX99" fmla="*/ 2070106 w 2278177"/>
                  <a:gd name="connsiteY99" fmla="*/ 47625 h 2257425"/>
                  <a:gd name="connsiteX100" fmla="*/ 2032006 w 2278177"/>
                  <a:gd name="connsiteY100" fmla="*/ 61913 h 2257425"/>
                  <a:gd name="connsiteX101" fmla="*/ 2003431 w 2278177"/>
                  <a:gd name="connsiteY101" fmla="*/ 71438 h 2257425"/>
                  <a:gd name="connsiteX102" fmla="*/ 1989143 w 2278177"/>
                  <a:gd name="connsiteY102" fmla="*/ 76200 h 2257425"/>
                  <a:gd name="connsiteX103" fmla="*/ 1955806 w 2278177"/>
                  <a:gd name="connsiteY103" fmla="*/ 85725 h 2257425"/>
                  <a:gd name="connsiteX104" fmla="*/ 1927231 w 2278177"/>
                  <a:gd name="connsiteY104" fmla="*/ 95250 h 2257425"/>
                  <a:gd name="connsiteX105" fmla="*/ 1912943 w 2278177"/>
                  <a:gd name="connsiteY105" fmla="*/ 100013 h 2257425"/>
                  <a:gd name="connsiteX106" fmla="*/ 1855793 w 2278177"/>
                  <a:gd name="connsiteY106" fmla="*/ 119063 h 2257425"/>
                  <a:gd name="connsiteX107" fmla="*/ 1817693 w 2278177"/>
                  <a:gd name="connsiteY107" fmla="*/ 138113 h 2257425"/>
                  <a:gd name="connsiteX108" fmla="*/ 1803406 w 2278177"/>
                  <a:gd name="connsiteY108" fmla="*/ 142875 h 2257425"/>
                  <a:gd name="connsiteX109" fmla="*/ 1746256 w 2278177"/>
                  <a:gd name="connsiteY109" fmla="*/ 152400 h 2257425"/>
                  <a:gd name="connsiteX110" fmla="*/ 1731968 w 2278177"/>
                  <a:gd name="connsiteY110" fmla="*/ 157163 h 2257425"/>
                  <a:gd name="connsiteX111" fmla="*/ 1693868 w 2278177"/>
                  <a:gd name="connsiteY111" fmla="*/ 166688 h 2257425"/>
                  <a:gd name="connsiteX112" fmla="*/ 1655768 w 2278177"/>
                  <a:gd name="connsiteY112" fmla="*/ 185738 h 2257425"/>
                  <a:gd name="connsiteX113" fmla="*/ 1622431 w 2278177"/>
                  <a:gd name="connsiteY113" fmla="*/ 209550 h 2257425"/>
                  <a:gd name="connsiteX114" fmla="*/ 1574806 w 2278177"/>
                  <a:gd name="connsiteY114" fmla="*/ 233363 h 2257425"/>
                  <a:gd name="connsiteX115" fmla="*/ 1560518 w 2278177"/>
                  <a:gd name="connsiteY115" fmla="*/ 252413 h 2257425"/>
                  <a:gd name="connsiteX116" fmla="*/ 1512893 w 2278177"/>
                  <a:gd name="connsiteY116" fmla="*/ 280988 h 2257425"/>
                  <a:gd name="connsiteX117" fmla="*/ 1498606 w 2278177"/>
                  <a:gd name="connsiteY117" fmla="*/ 295275 h 2257425"/>
                  <a:gd name="connsiteX118" fmla="*/ 1465268 w 2278177"/>
                  <a:gd name="connsiteY118" fmla="*/ 328613 h 2257425"/>
                  <a:gd name="connsiteX119" fmla="*/ 1417643 w 2278177"/>
                  <a:gd name="connsiteY119" fmla="*/ 366713 h 2257425"/>
                  <a:gd name="connsiteX120" fmla="*/ 1379543 w 2278177"/>
                  <a:gd name="connsiteY120" fmla="*/ 409575 h 2257425"/>
                  <a:gd name="connsiteX121" fmla="*/ 1274768 w 2278177"/>
                  <a:gd name="connsiteY121" fmla="*/ 500063 h 2257425"/>
                  <a:gd name="connsiteX122" fmla="*/ 1212856 w 2278177"/>
                  <a:gd name="connsiteY122" fmla="*/ 547688 h 2257425"/>
                  <a:gd name="connsiteX123" fmla="*/ 1174756 w 2278177"/>
                  <a:gd name="connsiteY123" fmla="*/ 600075 h 2257425"/>
                  <a:gd name="connsiteX124" fmla="*/ 1117606 w 2278177"/>
                  <a:gd name="connsiteY124" fmla="*/ 652463 h 2257425"/>
                  <a:gd name="connsiteX125" fmla="*/ 1108081 w 2278177"/>
                  <a:gd name="connsiteY125" fmla="*/ 671513 h 2257425"/>
                  <a:gd name="connsiteX126" fmla="*/ 1093793 w 2278177"/>
                  <a:gd name="connsiteY126" fmla="*/ 685800 h 2257425"/>
                  <a:gd name="connsiteX127" fmla="*/ 1065218 w 2278177"/>
                  <a:gd name="connsiteY127" fmla="*/ 719138 h 2257425"/>
                  <a:gd name="connsiteX128" fmla="*/ 1036643 w 2278177"/>
                  <a:gd name="connsiteY128" fmla="*/ 747713 h 2257425"/>
                  <a:gd name="connsiteX129" fmla="*/ 946156 w 2278177"/>
                  <a:gd name="connsiteY129" fmla="*/ 842963 h 2257425"/>
                  <a:gd name="connsiteX130" fmla="*/ 922343 w 2278177"/>
                  <a:gd name="connsiteY130" fmla="*/ 881063 h 2257425"/>
                  <a:gd name="connsiteX131" fmla="*/ 898531 w 2278177"/>
                  <a:gd name="connsiteY131" fmla="*/ 914400 h 2257425"/>
                  <a:gd name="connsiteX132" fmla="*/ 865193 w 2278177"/>
                  <a:gd name="connsiteY132" fmla="*/ 962025 h 2257425"/>
                  <a:gd name="connsiteX133" fmla="*/ 836618 w 2278177"/>
                  <a:gd name="connsiteY133" fmla="*/ 1023938 h 2257425"/>
                  <a:gd name="connsiteX134" fmla="*/ 817568 w 2278177"/>
                  <a:gd name="connsiteY134" fmla="*/ 1066800 h 2257425"/>
                  <a:gd name="connsiteX135" fmla="*/ 808043 w 2278177"/>
                  <a:gd name="connsiteY135" fmla="*/ 1123950 h 2257425"/>
                  <a:gd name="connsiteX136" fmla="*/ 788993 w 2278177"/>
                  <a:gd name="connsiteY136" fmla="*/ 1171575 h 2257425"/>
                  <a:gd name="connsiteX137" fmla="*/ 779468 w 2278177"/>
                  <a:gd name="connsiteY137" fmla="*/ 1209675 h 2257425"/>
                  <a:gd name="connsiteX138" fmla="*/ 774706 w 2278177"/>
                  <a:gd name="connsiteY138" fmla="*/ 1233488 h 2257425"/>
                  <a:gd name="connsiteX139" fmla="*/ 765181 w 2278177"/>
                  <a:gd name="connsiteY139"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84406 w 2278177"/>
                  <a:gd name="connsiteY82" fmla="*/ 676275 h 2257425"/>
                  <a:gd name="connsiteX83" fmla="*/ 2193931 w 2278177"/>
                  <a:gd name="connsiteY83" fmla="*/ 538163 h 2257425"/>
                  <a:gd name="connsiteX84" fmla="*/ 2198693 w 2278177"/>
                  <a:gd name="connsiteY84" fmla="*/ 500063 h 2257425"/>
                  <a:gd name="connsiteX85" fmla="*/ 2212981 w 2278177"/>
                  <a:gd name="connsiteY85" fmla="*/ 452438 h 2257425"/>
                  <a:gd name="connsiteX86" fmla="*/ 2227268 w 2278177"/>
                  <a:gd name="connsiteY86" fmla="*/ 381000 h 2257425"/>
                  <a:gd name="connsiteX87" fmla="*/ 2246318 w 2278177"/>
                  <a:gd name="connsiteY87" fmla="*/ 338138 h 2257425"/>
                  <a:gd name="connsiteX88" fmla="*/ 2255843 w 2278177"/>
                  <a:gd name="connsiteY88" fmla="*/ 295275 h 2257425"/>
                  <a:gd name="connsiteX89" fmla="*/ 2260606 w 2278177"/>
                  <a:gd name="connsiteY89" fmla="*/ 280988 h 2257425"/>
                  <a:gd name="connsiteX90" fmla="*/ 2265368 w 2278177"/>
                  <a:gd name="connsiteY90" fmla="*/ 257175 h 2257425"/>
                  <a:gd name="connsiteX91" fmla="*/ 2274893 w 2278177"/>
                  <a:gd name="connsiteY91" fmla="*/ 214313 h 2257425"/>
                  <a:gd name="connsiteX92" fmla="*/ 2274893 w 2278177"/>
                  <a:gd name="connsiteY92" fmla="*/ 100013 h 2257425"/>
                  <a:gd name="connsiteX93" fmla="*/ 2251081 w 2278177"/>
                  <a:gd name="connsiteY93" fmla="*/ 52388 h 2257425"/>
                  <a:gd name="connsiteX94" fmla="*/ 2198693 w 2278177"/>
                  <a:gd name="connsiteY94" fmla="*/ 9525 h 2257425"/>
                  <a:gd name="connsiteX95" fmla="*/ 2184406 w 2278177"/>
                  <a:gd name="connsiteY95" fmla="*/ 0 h 2257425"/>
                  <a:gd name="connsiteX96" fmla="*/ 2136781 w 2278177"/>
                  <a:gd name="connsiteY96" fmla="*/ 4763 h 2257425"/>
                  <a:gd name="connsiteX97" fmla="*/ 2112968 w 2278177"/>
                  <a:gd name="connsiteY97" fmla="*/ 23813 h 2257425"/>
                  <a:gd name="connsiteX98" fmla="*/ 2070106 w 2278177"/>
                  <a:gd name="connsiteY98" fmla="*/ 47625 h 2257425"/>
                  <a:gd name="connsiteX99" fmla="*/ 2032006 w 2278177"/>
                  <a:gd name="connsiteY99" fmla="*/ 61913 h 2257425"/>
                  <a:gd name="connsiteX100" fmla="*/ 2003431 w 2278177"/>
                  <a:gd name="connsiteY100" fmla="*/ 71438 h 2257425"/>
                  <a:gd name="connsiteX101" fmla="*/ 1989143 w 2278177"/>
                  <a:gd name="connsiteY101" fmla="*/ 76200 h 2257425"/>
                  <a:gd name="connsiteX102" fmla="*/ 1955806 w 2278177"/>
                  <a:gd name="connsiteY102" fmla="*/ 85725 h 2257425"/>
                  <a:gd name="connsiteX103" fmla="*/ 1927231 w 2278177"/>
                  <a:gd name="connsiteY103" fmla="*/ 95250 h 2257425"/>
                  <a:gd name="connsiteX104" fmla="*/ 1912943 w 2278177"/>
                  <a:gd name="connsiteY104" fmla="*/ 100013 h 2257425"/>
                  <a:gd name="connsiteX105" fmla="*/ 1855793 w 2278177"/>
                  <a:gd name="connsiteY105" fmla="*/ 119063 h 2257425"/>
                  <a:gd name="connsiteX106" fmla="*/ 1817693 w 2278177"/>
                  <a:gd name="connsiteY106" fmla="*/ 138113 h 2257425"/>
                  <a:gd name="connsiteX107" fmla="*/ 1803406 w 2278177"/>
                  <a:gd name="connsiteY107" fmla="*/ 142875 h 2257425"/>
                  <a:gd name="connsiteX108" fmla="*/ 1746256 w 2278177"/>
                  <a:gd name="connsiteY108" fmla="*/ 152400 h 2257425"/>
                  <a:gd name="connsiteX109" fmla="*/ 1731968 w 2278177"/>
                  <a:gd name="connsiteY109" fmla="*/ 157163 h 2257425"/>
                  <a:gd name="connsiteX110" fmla="*/ 1693868 w 2278177"/>
                  <a:gd name="connsiteY110" fmla="*/ 166688 h 2257425"/>
                  <a:gd name="connsiteX111" fmla="*/ 1655768 w 2278177"/>
                  <a:gd name="connsiteY111" fmla="*/ 185738 h 2257425"/>
                  <a:gd name="connsiteX112" fmla="*/ 1622431 w 2278177"/>
                  <a:gd name="connsiteY112" fmla="*/ 209550 h 2257425"/>
                  <a:gd name="connsiteX113" fmla="*/ 1574806 w 2278177"/>
                  <a:gd name="connsiteY113" fmla="*/ 233363 h 2257425"/>
                  <a:gd name="connsiteX114" fmla="*/ 1560518 w 2278177"/>
                  <a:gd name="connsiteY114" fmla="*/ 252413 h 2257425"/>
                  <a:gd name="connsiteX115" fmla="*/ 1512893 w 2278177"/>
                  <a:gd name="connsiteY115" fmla="*/ 280988 h 2257425"/>
                  <a:gd name="connsiteX116" fmla="*/ 1498606 w 2278177"/>
                  <a:gd name="connsiteY116" fmla="*/ 295275 h 2257425"/>
                  <a:gd name="connsiteX117" fmla="*/ 1465268 w 2278177"/>
                  <a:gd name="connsiteY117" fmla="*/ 328613 h 2257425"/>
                  <a:gd name="connsiteX118" fmla="*/ 1417643 w 2278177"/>
                  <a:gd name="connsiteY118" fmla="*/ 366713 h 2257425"/>
                  <a:gd name="connsiteX119" fmla="*/ 1379543 w 2278177"/>
                  <a:gd name="connsiteY119" fmla="*/ 409575 h 2257425"/>
                  <a:gd name="connsiteX120" fmla="*/ 1274768 w 2278177"/>
                  <a:gd name="connsiteY120" fmla="*/ 500063 h 2257425"/>
                  <a:gd name="connsiteX121" fmla="*/ 1212856 w 2278177"/>
                  <a:gd name="connsiteY121" fmla="*/ 547688 h 2257425"/>
                  <a:gd name="connsiteX122" fmla="*/ 1174756 w 2278177"/>
                  <a:gd name="connsiteY122" fmla="*/ 600075 h 2257425"/>
                  <a:gd name="connsiteX123" fmla="*/ 1117606 w 2278177"/>
                  <a:gd name="connsiteY123" fmla="*/ 652463 h 2257425"/>
                  <a:gd name="connsiteX124" fmla="*/ 1108081 w 2278177"/>
                  <a:gd name="connsiteY124" fmla="*/ 671513 h 2257425"/>
                  <a:gd name="connsiteX125" fmla="*/ 1093793 w 2278177"/>
                  <a:gd name="connsiteY125" fmla="*/ 685800 h 2257425"/>
                  <a:gd name="connsiteX126" fmla="*/ 1065218 w 2278177"/>
                  <a:gd name="connsiteY126" fmla="*/ 719138 h 2257425"/>
                  <a:gd name="connsiteX127" fmla="*/ 1036643 w 2278177"/>
                  <a:gd name="connsiteY127" fmla="*/ 747713 h 2257425"/>
                  <a:gd name="connsiteX128" fmla="*/ 946156 w 2278177"/>
                  <a:gd name="connsiteY128" fmla="*/ 842963 h 2257425"/>
                  <a:gd name="connsiteX129" fmla="*/ 922343 w 2278177"/>
                  <a:gd name="connsiteY129" fmla="*/ 881063 h 2257425"/>
                  <a:gd name="connsiteX130" fmla="*/ 898531 w 2278177"/>
                  <a:gd name="connsiteY130" fmla="*/ 914400 h 2257425"/>
                  <a:gd name="connsiteX131" fmla="*/ 865193 w 2278177"/>
                  <a:gd name="connsiteY131" fmla="*/ 962025 h 2257425"/>
                  <a:gd name="connsiteX132" fmla="*/ 836618 w 2278177"/>
                  <a:gd name="connsiteY132" fmla="*/ 1023938 h 2257425"/>
                  <a:gd name="connsiteX133" fmla="*/ 817568 w 2278177"/>
                  <a:gd name="connsiteY133" fmla="*/ 1066800 h 2257425"/>
                  <a:gd name="connsiteX134" fmla="*/ 808043 w 2278177"/>
                  <a:gd name="connsiteY134" fmla="*/ 1123950 h 2257425"/>
                  <a:gd name="connsiteX135" fmla="*/ 788993 w 2278177"/>
                  <a:gd name="connsiteY135" fmla="*/ 1171575 h 2257425"/>
                  <a:gd name="connsiteX136" fmla="*/ 779468 w 2278177"/>
                  <a:gd name="connsiteY136" fmla="*/ 1209675 h 2257425"/>
                  <a:gd name="connsiteX137" fmla="*/ 774706 w 2278177"/>
                  <a:gd name="connsiteY137" fmla="*/ 1233488 h 2257425"/>
                  <a:gd name="connsiteX138" fmla="*/ 765181 w 2278177"/>
                  <a:gd name="connsiteY138"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84406 w 2278177"/>
                  <a:gd name="connsiteY82" fmla="*/ 676275 h 2257425"/>
                  <a:gd name="connsiteX83" fmla="*/ 2193931 w 2278177"/>
                  <a:gd name="connsiteY83" fmla="*/ 538163 h 2257425"/>
                  <a:gd name="connsiteX84" fmla="*/ 2198693 w 2278177"/>
                  <a:gd name="connsiteY84" fmla="*/ 500063 h 2257425"/>
                  <a:gd name="connsiteX85" fmla="*/ 2212981 w 2278177"/>
                  <a:gd name="connsiteY85" fmla="*/ 452438 h 2257425"/>
                  <a:gd name="connsiteX86" fmla="*/ 2227268 w 2278177"/>
                  <a:gd name="connsiteY86" fmla="*/ 381000 h 2257425"/>
                  <a:gd name="connsiteX87" fmla="*/ 2246318 w 2278177"/>
                  <a:gd name="connsiteY87" fmla="*/ 338138 h 2257425"/>
                  <a:gd name="connsiteX88" fmla="*/ 2255843 w 2278177"/>
                  <a:gd name="connsiteY88" fmla="*/ 295275 h 2257425"/>
                  <a:gd name="connsiteX89" fmla="*/ 2260606 w 2278177"/>
                  <a:gd name="connsiteY89" fmla="*/ 280988 h 2257425"/>
                  <a:gd name="connsiteX90" fmla="*/ 2265368 w 2278177"/>
                  <a:gd name="connsiteY90" fmla="*/ 257175 h 2257425"/>
                  <a:gd name="connsiteX91" fmla="*/ 2274893 w 2278177"/>
                  <a:gd name="connsiteY91" fmla="*/ 214313 h 2257425"/>
                  <a:gd name="connsiteX92" fmla="*/ 2274893 w 2278177"/>
                  <a:gd name="connsiteY92" fmla="*/ 100013 h 2257425"/>
                  <a:gd name="connsiteX93" fmla="*/ 2251081 w 2278177"/>
                  <a:gd name="connsiteY93" fmla="*/ 52388 h 2257425"/>
                  <a:gd name="connsiteX94" fmla="*/ 2198693 w 2278177"/>
                  <a:gd name="connsiteY94" fmla="*/ 9525 h 2257425"/>
                  <a:gd name="connsiteX95" fmla="*/ 2184406 w 2278177"/>
                  <a:gd name="connsiteY95" fmla="*/ 0 h 2257425"/>
                  <a:gd name="connsiteX96" fmla="*/ 2136781 w 2278177"/>
                  <a:gd name="connsiteY96" fmla="*/ 4763 h 2257425"/>
                  <a:gd name="connsiteX97" fmla="*/ 2112968 w 2278177"/>
                  <a:gd name="connsiteY97" fmla="*/ 23813 h 2257425"/>
                  <a:gd name="connsiteX98" fmla="*/ 2070106 w 2278177"/>
                  <a:gd name="connsiteY98" fmla="*/ 47625 h 2257425"/>
                  <a:gd name="connsiteX99" fmla="*/ 2032006 w 2278177"/>
                  <a:gd name="connsiteY99" fmla="*/ 61913 h 2257425"/>
                  <a:gd name="connsiteX100" fmla="*/ 2003431 w 2278177"/>
                  <a:gd name="connsiteY100" fmla="*/ 71438 h 2257425"/>
                  <a:gd name="connsiteX101" fmla="*/ 1989143 w 2278177"/>
                  <a:gd name="connsiteY101" fmla="*/ 76200 h 2257425"/>
                  <a:gd name="connsiteX102" fmla="*/ 1955806 w 2278177"/>
                  <a:gd name="connsiteY102" fmla="*/ 85725 h 2257425"/>
                  <a:gd name="connsiteX103" fmla="*/ 1927231 w 2278177"/>
                  <a:gd name="connsiteY103" fmla="*/ 95250 h 2257425"/>
                  <a:gd name="connsiteX104" fmla="*/ 1912943 w 2278177"/>
                  <a:gd name="connsiteY104" fmla="*/ 100013 h 2257425"/>
                  <a:gd name="connsiteX105" fmla="*/ 1855793 w 2278177"/>
                  <a:gd name="connsiteY105" fmla="*/ 119063 h 2257425"/>
                  <a:gd name="connsiteX106" fmla="*/ 1817693 w 2278177"/>
                  <a:gd name="connsiteY106" fmla="*/ 138113 h 2257425"/>
                  <a:gd name="connsiteX107" fmla="*/ 1803406 w 2278177"/>
                  <a:gd name="connsiteY107" fmla="*/ 142875 h 2257425"/>
                  <a:gd name="connsiteX108" fmla="*/ 1746256 w 2278177"/>
                  <a:gd name="connsiteY108" fmla="*/ 152400 h 2257425"/>
                  <a:gd name="connsiteX109" fmla="*/ 1731968 w 2278177"/>
                  <a:gd name="connsiteY109" fmla="*/ 157163 h 2257425"/>
                  <a:gd name="connsiteX110" fmla="*/ 1693868 w 2278177"/>
                  <a:gd name="connsiteY110" fmla="*/ 166688 h 2257425"/>
                  <a:gd name="connsiteX111" fmla="*/ 1655768 w 2278177"/>
                  <a:gd name="connsiteY111" fmla="*/ 185738 h 2257425"/>
                  <a:gd name="connsiteX112" fmla="*/ 1622431 w 2278177"/>
                  <a:gd name="connsiteY112" fmla="*/ 209550 h 2257425"/>
                  <a:gd name="connsiteX113" fmla="*/ 1574806 w 2278177"/>
                  <a:gd name="connsiteY113" fmla="*/ 233363 h 2257425"/>
                  <a:gd name="connsiteX114" fmla="*/ 1560518 w 2278177"/>
                  <a:gd name="connsiteY114" fmla="*/ 252413 h 2257425"/>
                  <a:gd name="connsiteX115" fmla="*/ 1512893 w 2278177"/>
                  <a:gd name="connsiteY115" fmla="*/ 280988 h 2257425"/>
                  <a:gd name="connsiteX116" fmla="*/ 1498606 w 2278177"/>
                  <a:gd name="connsiteY116" fmla="*/ 295275 h 2257425"/>
                  <a:gd name="connsiteX117" fmla="*/ 1465268 w 2278177"/>
                  <a:gd name="connsiteY117" fmla="*/ 328613 h 2257425"/>
                  <a:gd name="connsiteX118" fmla="*/ 1417643 w 2278177"/>
                  <a:gd name="connsiteY118" fmla="*/ 366713 h 2257425"/>
                  <a:gd name="connsiteX119" fmla="*/ 1379543 w 2278177"/>
                  <a:gd name="connsiteY119" fmla="*/ 409575 h 2257425"/>
                  <a:gd name="connsiteX120" fmla="*/ 1274768 w 2278177"/>
                  <a:gd name="connsiteY120" fmla="*/ 500063 h 2257425"/>
                  <a:gd name="connsiteX121" fmla="*/ 1212856 w 2278177"/>
                  <a:gd name="connsiteY121" fmla="*/ 547688 h 2257425"/>
                  <a:gd name="connsiteX122" fmla="*/ 1174756 w 2278177"/>
                  <a:gd name="connsiteY122" fmla="*/ 600075 h 2257425"/>
                  <a:gd name="connsiteX123" fmla="*/ 1117606 w 2278177"/>
                  <a:gd name="connsiteY123" fmla="*/ 652463 h 2257425"/>
                  <a:gd name="connsiteX124" fmla="*/ 1108081 w 2278177"/>
                  <a:gd name="connsiteY124" fmla="*/ 671513 h 2257425"/>
                  <a:gd name="connsiteX125" fmla="*/ 1093793 w 2278177"/>
                  <a:gd name="connsiteY125" fmla="*/ 685800 h 2257425"/>
                  <a:gd name="connsiteX126" fmla="*/ 1065218 w 2278177"/>
                  <a:gd name="connsiteY126" fmla="*/ 719138 h 2257425"/>
                  <a:gd name="connsiteX127" fmla="*/ 1036643 w 2278177"/>
                  <a:gd name="connsiteY127" fmla="*/ 747713 h 2257425"/>
                  <a:gd name="connsiteX128" fmla="*/ 946156 w 2278177"/>
                  <a:gd name="connsiteY128" fmla="*/ 842963 h 2257425"/>
                  <a:gd name="connsiteX129" fmla="*/ 922343 w 2278177"/>
                  <a:gd name="connsiteY129" fmla="*/ 881063 h 2257425"/>
                  <a:gd name="connsiteX130" fmla="*/ 898531 w 2278177"/>
                  <a:gd name="connsiteY130" fmla="*/ 914400 h 2257425"/>
                  <a:gd name="connsiteX131" fmla="*/ 865193 w 2278177"/>
                  <a:gd name="connsiteY131" fmla="*/ 962025 h 2257425"/>
                  <a:gd name="connsiteX132" fmla="*/ 836618 w 2278177"/>
                  <a:gd name="connsiteY132" fmla="*/ 1023938 h 2257425"/>
                  <a:gd name="connsiteX133" fmla="*/ 817568 w 2278177"/>
                  <a:gd name="connsiteY133" fmla="*/ 1066800 h 2257425"/>
                  <a:gd name="connsiteX134" fmla="*/ 808043 w 2278177"/>
                  <a:gd name="connsiteY134" fmla="*/ 1123950 h 2257425"/>
                  <a:gd name="connsiteX135" fmla="*/ 788993 w 2278177"/>
                  <a:gd name="connsiteY135" fmla="*/ 1171575 h 2257425"/>
                  <a:gd name="connsiteX136" fmla="*/ 779468 w 2278177"/>
                  <a:gd name="connsiteY136" fmla="*/ 1209675 h 2257425"/>
                  <a:gd name="connsiteX137" fmla="*/ 774706 w 2278177"/>
                  <a:gd name="connsiteY137" fmla="*/ 1233488 h 2257425"/>
                  <a:gd name="connsiteX138" fmla="*/ 765181 w 2278177"/>
                  <a:gd name="connsiteY138"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84406 w 2278177"/>
                  <a:gd name="connsiteY82" fmla="*/ 676275 h 2257425"/>
                  <a:gd name="connsiteX83" fmla="*/ 2193931 w 2278177"/>
                  <a:gd name="connsiteY83" fmla="*/ 538163 h 2257425"/>
                  <a:gd name="connsiteX84" fmla="*/ 2198693 w 2278177"/>
                  <a:gd name="connsiteY84" fmla="*/ 500063 h 2257425"/>
                  <a:gd name="connsiteX85" fmla="*/ 2212981 w 2278177"/>
                  <a:gd name="connsiteY85" fmla="*/ 452438 h 2257425"/>
                  <a:gd name="connsiteX86" fmla="*/ 2227268 w 2278177"/>
                  <a:gd name="connsiteY86" fmla="*/ 381000 h 2257425"/>
                  <a:gd name="connsiteX87" fmla="*/ 2246318 w 2278177"/>
                  <a:gd name="connsiteY87" fmla="*/ 338138 h 2257425"/>
                  <a:gd name="connsiteX88" fmla="*/ 2255843 w 2278177"/>
                  <a:gd name="connsiteY88" fmla="*/ 295275 h 2257425"/>
                  <a:gd name="connsiteX89" fmla="*/ 2260606 w 2278177"/>
                  <a:gd name="connsiteY89" fmla="*/ 280988 h 2257425"/>
                  <a:gd name="connsiteX90" fmla="*/ 2265368 w 2278177"/>
                  <a:gd name="connsiteY90" fmla="*/ 257175 h 2257425"/>
                  <a:gd name="connsiteX91" fmla="*/ 2274893 w 2278177"/>
                  <a:gd name="connsiteY91" fmla="*/ 214313 h 2257425"/>
                  <a:gd name="connsiteX92" fmla="*/ 2274893 w 2278177"/>
                  <a:gd name="connsiteY92" fmla="*/ 100013 h 2257425"/>
                  <a:gd name="connsiteX93" fmla="*/ 2251081 w 2278177"/>
                  <a:gd name="connsiteY93" fmla="*/ 52388 h 2257425"/>
                  <a:gd name="connsiteX94" fmla="*/ 2198693 w 2278177"/>
                  <a:gd name="connsiteY94" fmla="*/ 9525 h 2257425"/>
                  <a:gd name="connsiteX95" fmla="*/ 2184406 w 2278177"/>
                  <a:gd name="connsiteY95" fmla="*/ 0 h 2257425"/>
                  <a:gd name="connsiteX96" fmla="*/ 2136781 w 2278177"/>
                  <a:gd name="connsiteY96" fmla="*/ 4763 h 2257425"/>
                  <a:gd name="connsiteX97" fmla="*/ 2112968 w 2278177"/>
                  <a:gd name="connsiteY97" fmla="*/ 23813 h 2257425"/>
                  <a:gd name="connsiteX98" fmla="*/ 2070106 w 2278177"/>
                  <a:gd name="connsiteY98" fmla="*/ 47625 h 2257425"/>
                  <a:gd name="connsiteX99" fmla="*/ 2032006 w 2278177"/>
                  <a:gd name="connsiteY99" fmla="*/ 61913 h 2257425"/>
                  <a:gd name="connsiteX100" fmla="*/ 2003431 w 2278177"/>
                  <a:gd name="connsiteY100" fmla="*/ 71438 h 2257425"/>
                  <a:gd name="connsiteX101" fmla="*/ 1989143 w 2278177"/>
                  <a:gd name="connsiteY101" fmla="*/ 76200 h 2257425"/>
                  <a:gd name="connsiteX102" fmla="*/ 1955806 w 2278177"/>
                  <a:gd name="connsiteY102" fmla="*/ 85725 h 2257425"/>
                  <a:gd name="connsiteX103" fmla="*/ 1927231 w 2278177"/>
                  <a:gd name="connsiteY103" fmla="*/ 95250 h 2257425"/>
                  <a:gd name="connsiteX104" fmla="*/ 1912943 w 2278177"/>
                  <a:gd name="connsiteY104" fmla="*/ 100013 h 2257425"/>
                  <a:gd name="connsiteX105" fmla="*/ 1855793 w 2278177"/>
                  <a:gd name="connsiteY105" fmla="*/ 119063 h 2257425"/>
                  <a:gd name="connsiteX106" fmla="*/ 1817693 w 2278177"/>
                  <a:gd name="connsiteY106" fmla="*/ 138113 h 2257425"/>
                  <a:gd name="connsiteX107" fmla="*/ 1803406 w 2278177"/>
                  <a:gd name="connsiteY107" fmla="*/ 142875 h 2257425"/>
                  <a:gd name="connsiteX108" fmla="*/ 1746256 w 2278177"/>
                  <a:gd name="connsiteY108" fmla="*/ 152400 h 2257425"/>
                  <a:gd name="connsiteX109" fmla="*/ 1731968 w 2278177"/>
                  <a:gd name="connsiteY109" fmla="*/ 157163 h 2257425"/>
                  <a:gd name="connsiteX110" fmla="*/ 1693868 w 2278177"/>
                  <a:gd name="connsiteY110" fmla="*/ 166688 h 2257425"/>
                  <a:gd name="connsiteX111" fmla="*/ 1655768 w 2278177"/>
                  <a:gd name="connsiteY111" fmla="*/ 185738 h 2257425"/>
                  <a:gd name="connsiteX112" fmla="*/ 1622431 w 2278177"/>
                  <a:gd name="connsiteY112" fmla="*/ 209550 h 2257425"/>
                  <a:gd name="connsiteX113" fmla="*/ 1574806 w 2278177"/>
                  <a:gd name="connsiteY113" fmla="*/ 233363 h 2257425"/>
                  <a:gd name="connsiteX114" fmla="*/ 1560518 w 2278177"/>
                  <a:gd name="connsiteY114" fmla="*/ 252413 h 2257425"/>
                  <a:gd name="connsiteX115" fmla="*/ 1512893 w 2278177"/>
                  <a:gd name="connsiteY115" fmla="*/ 280988 h 2257425"/>
                  <a:gd name="connsiteX116" fmla="*/ 1498606 w 2278177"/>
                  <a:gd name="connsiteY116" fmla="*/ 295275 h 2257425"/>
                  <a:gd name="connsiteX117" fmla="*/ 1465268 w 2278177"/>
                  <a:gd name="connsiteY117" fmla="*/ 328613 h 2257425"/>
                  <a:gd name="connsiteX118" fmla="*/ 1417643 w 2278177"/>
                  <a:gd name="connsiteY118" fmla="*/ 366713 h 2257425"/>
                  <a:gd name="connsiteX119" fmla="*/ 1379543 w 2278177"/>
                  <a:gd name="connsiteY119" fmla="*/ 409575 h 2257425"/>
                  <a:gd name="connsiteX120" fmla="*/ 1274768 w 2278177"/>
                  <a:gd name="connsiteY120" fmla="*/ 500063 h 2257425"/>
                  <a:gd name="connsiteX121" fmla="*/ 1212856 w 2278177"/>
                  <a:gd name="connsiteY121" fmla="*/ 547688 h 2257425"/>
                  <a:gd name="connsiteX122" fmla="*/ 1174756 w 2278177"/>
                  <a:gd name="connsiteY122" fmla="*/ 600075 h 2257425"/>
                  <a:gd name="connsiteX123" fmla="*/ 1117606 w 2278177"/>
                  <a:gd name="connsiteY123" fmla="*/ 652463 h 2257425"/>
                  <a:gd name="connsiteX124" fmla="*/ 1108081 w 2278177"/>
                  <a:gd name="connsiteY124" fmla="*/ 671513 h 2257425"/>
                  <a:gd name="connsiteX125" fmla="*/ 1093793 w 2278177"/>
                  <a:gd name="connsiteY125" fmla="*/ 685800 h 2257425"/>
                  <a:gd name="connsiteX126" fmla="*/ 1065218 w 2278177"/>
                  <a:gd name="connsiteY126" fmla="*/ 719138 h 2257425"/>
                  <a:gd name="connsiteX127" fmla="*/ 1036643 w 2278177"/>
                  <a:gd name="connsiteY127" fmla="*/ 747713 h 2257425"/>
                  <a:gd name="connsiteX128" fmla="*/ 946156 w 2278177"/>
                  <a:gd name="connsiteY128" fmla="*/ 842963 h 2257425"/>
                  <a:gd name="connsiteX129" fmla="*/ 922343 w 2278177"/>
                  <a:gd name="connsiteY129" fmla="*/ 881063 h 2257425"/>
                  <a:gd name="connsiteX130" fmla="*/ 898531 w 2278177"/>
                  <a:gd name="connsiteY130" fmla="*/ 914400 h 2257425"/>
                  <a:gd name="connsiteX131" fmla="*/ 865193 w 2278177"/>
                  <a:gd name="connsiteY131" fmla="*/ 962025 h 2257425"/>
                  <a:gd name="connsiteX132" fmla="*/ 836618 w 2278177"/>
                  <a:gd name="connsiteY132" fmla="*/ 1023938 h 2257425"/>
                  <a:gd name="connsiteX133" fmla="*/ 817568 w 2278177"/>
                  <a:gd name="connsiteY133" fmla="*/ 1066800 h 2257425"/>
                  <a:gd name="connsiteX134" fmla="*/ 808043 w 2278177"/>
                  <a:gd name="connsiteY134" fmla="*/ 1123950 h 2257425"/>
                  <a:gd name="connsiteX135" fmla="*/ 788993 w 2278177"/>
                  <a:gd name="connsiteY135" fmla="*/ 1171575 h 2257425"/>
                  <a:gd name="connsiteX136" fmla="*/ 779468 w 2278177"/>
                  <a:gd name="connsiteY136" fmla="*/ 1209675 h 2257425"/>
                  <a:gd name="connsiteX137" fmla="*/ 774706 w 2278177"/>
                  <a:gd name="connsiteY137" fmla="*/ 1233488 h 2257425"/>
                  <a:gd name="connsiteX138" fmla="*/ 765181 w 2278177"/>
                  <a:gd name="connsiteY138"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419225 h 2257425"/>
                  <a:gd name="connsiteX77" fmla="*/ 2198693 w 2278177"/>
                  <a:gd name="connsiteY77" fmla="*/ 1285875 h 2257425"/>
                  <a:gd name="connsiteX78" fmla="*/ 2193931 w 2278177"/>
                  <a:gd name="connsiteY78" fmla="*/ 1266825 h 2257425"/>
                  <a:gd name="connsiteX79" fmla="*/ 2184406 w 2278177"/>
                  <a:gd name="connsiteY79" fmla="*/ 1200150 h 2257425"/>
                  <a:gd name="connsiteX80" fmla="*/ 2179643 w 2278177"/>
                  <a:gd name="connsiteY80" fmla="*/ 933450 h 2257425"/>
                  <a:gd name="connsiteX81" fmla="*/ 2184406 w 2278177"/>
                  <a:gd name="connsiteY81" fmla="*/ 676275 h 2257425"/>
                  <a:gd name="connsiteX82" fmla="*/ 2193931 w 2278177"/>
                  <a:gd name="connsiteY82" fmla="*/ 538163 h 2257425"/>
                  <a:gd name="connsiteX83" fmla="*/ 2198693 w 2278177"/>
                  <a:gd name="connsiteY83" fmla="*/ 500063 h 2257425"/>
                  <a:gd name="connsiteX84" fmla="*/ 2212981 w 2278177"/>
                  <a:gd name="connsiteY84" fmla="*/ 452438 h 2257425"/>
                  <a:gd name="connsiteX85" fmla="*/ 2227268 w 2278177"/>
                  <a:gd name="connsiteY85" fmla="*/ 381000 h 2257425"/>
                  <a:gd name="connsiteX86" fmla="*/ 2246318 w 2278177"/>
                  <a:gd name="connsiteY86" fmla="*/ 338138 h 2257425"/>
                  <a:gd name="connsiteX87" fmla="*/ 2255843 w 2278177"/>
                  <a:gd name="connsiteY87" fmla="*/ 295275 h 2257425"/>
                  <a:gd name="connsiteX88" fmla="*/ 2260606 w 2278177"/>
                  <a:gd name="connsiteY88" fmla="*/ 280988 h 2257425"/>
                  <a:gd name="connsiteX89" fmla="*/ 2265368 w 2278177"/>
                  <a:gd name="connsiteY89" fmla="*/ 257175 h 2257425"/>
                  <a:gd name="connsiteX90" fmla="*/ 2274893 w 2278177"/>
                  <a:gd name="connsiteY90" fmla="*/ 214313 h 2257425"/>
                  <a:gd name="connsiteX91" fmla="*/ 2274893 w 2278177"/>
                  <a:gd name="connsiteY91" fmla="*/ 100013 h 2257425"/>
                  <a:gd name="connsiteX92" fmla="*/ 2251081 w 2278177"/>
                  <a:gd name="connsiteY92" fmla="*/ 52388 h 2257425"/>
                  <a:gd name="connsiteX93" fmla="*/ 2198693 w 2278177"/>
                  <a:gd name="connsiteY93" fmla="*/ 9525 h 2257425"/>
                  <a:gd name="connsiteX94" fmla="*/ 2184406 w 2278177"/>
                  <a:gd name="connsiteY94" fmla="*/ 0 h 2257425"/>
                  <a:gd name="connsiteX95" fmla="*/ 2136781 w 2278177"/>
                  <a:gd name="connsiteY95" fmla="*/ 4763 h 2257425"/>
                  <a:gd name="connsiteX96" fmla="*/ 2112968 w 2278177"/>
                  <a:gd name="connsiteY96" fmla="*/ 23813 h 2257425"/>
                  <a:gd name="connsiteX97" fmla="*/ 2070106 w 2278177"/>
                  <a:gd name="connsiteY97" fmla="*/ 47625 h 2257425"/>
                  <a:gd name="connsiteX98" fmla="*/ 2032006 w 2278177"/>
                  <a:gd name="connsiteY98" fmla="*/ 61913 h 2257425"/>
                  <a:gd name="connsiteX99" fmla="*/ 2003431 w 2278177"/>
                  <a:gd name="connsiteY99" fmla="*/ 71438 h 2257425"/>
                  <a:gd name="connsiteX100" fmla="*/ 1989143 w 2278177"/>
                  <a:gd name="connsiteY100" fmla="*/ 76200 h 2257425"/>
                  <a:gd name="connsiteX101" fmla="*/ 1955806 w 2278177"/>
                  <a:gd name="connsiteY101" fmla="*/ 85725 h 2257425"/>
                  <a:gd name="connsiteX102" fmla="*/ 1927231 w 2278177"/>
                  <a:gd name="connsiteY102" fmla="*/ 95250 h 2257425"/>
                  <a:gd name="connsiteX103" fmla="*/ 1912943 w 2278177"/>
                  <a:gd name="connsiteY103" fmla="*/ 100013 h 2257425"/>
                  <a:gd name="connsiteX104" fmla="*/ 1855793 w 2278177"/>
                  <a:gd name="connsiteY104" fmla="*/ 119063 h 2257425"/>
                  <a:gd name="connsiteX105" fmla="*/ 1817693 w 2278177"/>
                  <a:gd name="connsiteY105" fmla="*/ 138113 h 2257425"/>
                  <a:gd name="connsiteX106" fmla="*/ 1803406 w 2278177"/>
                  <a:gd name="connsiteY106" fmla="*/ 142875 h 2257425"/>
                  <a:gd name="connsiteX107" fmla="*/ 1746256 w 2278177"/>
                  <a:gd name="connsiteY107" fmla="*/ 152400 h 2257425"/>
                  <a:gd name="connsiteX108" fmla="*/ 1731968 w 2278177"/>
                  <a:gd name="connsiteY108" fmla="*/ 157163 h 2257425"/>
                  <a:gd name="connsiteX109" fmla="*/ 1693868 w 2278177"/>
                  <a:gd name="connsiteY109" fmla="*/ 166688 h 2257425"/>
                  <a:gd name="connsiteX110" fmla="*/ 1655768 w 2278177"/>
                  <a:gd name="connsiteY110" fmla="*/ 185738 h 2257425"/>
                  <a:gd name="connsiteX111" fmla="*/ 1622431 w 2278177"/>
                  <a:gd name="connsiteY111" fmla="*/ 209550 h 2257425"/>
                  <a:gd name="connsiteX112" fmla="*/ 1574806 w 2278177"/>
                  <a:gd name="connsiteY112" fmla="*/ 233363 h 2257425"/>
                  <a:gd name="connsiteX113" fmla="*/ 1560518 w 2278177"/>
                  <a:gd name="connsiteY113" fmla="*/ 252413 h 2257425"/>
                  <a:gd name="connsiteX114" fmla="*/ 1512893 w 2278177"/>
                  <a:gd name="connsiteY114" fmla="*/ 280988 h 2257425"/>
                  <a:gd name="connsiteX115" fmla="*/ 1498606 w 2278177"/>
                  <a:gd name="connsiteY115" fmla="*/ 295275 h 2257425"/>
                  <a:gd name="connsiteX116" fmla="*/ 1465268 w 2278177"/>
                  <a:gd name="connsiteY116" fmla="*/ 328613 h 2257425"/>
                  <a:gd name="connsiteX117" fmla="*/ 1417643 w 2278177"/>
                  <a:gd name="connsiteY117" fmla="*/ 366713 h 2257425"/>
                  <a:gd name="connsiteX118" fmla="*/ 1379543 w 2278177"/>
                  <a:gd name="connsiteY118" fmla="*/ 409575 h 2257425"/>
                  <a:gd name="connsiteX119" fmla="*/ 1274768 w 2278177"/>
                  <a:gd name="connsiteY119" fmla="*/ 500063 h 2257425"/>
                  <a:gd name="connsiteX120" fmla="*/ 1212856 w 2278177"/>
                  <a:gd name="connsiteY120" fmla="*/ 547688 h 2257425"/>
                  <a:gd name="connsiteX121" fmla="*/ 1174756 w 2278177"/>
                  <a:gd name="connsiteY121" fmla="*/ 600075 h 2257425"/>
                  <a:gd name="connsiteX122" fmla="*/ 1117606 w 2278177"/>
                  <a:gd name="connsiteY122" fmla="*/ 652463 h 2257425"/>
                  <a:gd name="connsiteX123" fmla="*/ 1108081 w 2278177"/>
                  <a:gd name="connsiteY123" fmla="*/ 671513 h 2257425"/>
                  <a:gd name="connsiteX124" fmla="*/ 1093793 w 2278177"/>
                  <a:gd name="connsiteY124" fmla="*/ 685800 h 2257425"/>
                  <a:gd name="connsiteX125" fmla="*/ 1065218 w 2278177"/>
                  <a:gd name="connsiteY125" fmla="*/ 719138 h 2257425"/>
                  <a:gd name="connsiteX126" fmla="*/ 1036643 w 2278177"/>
                  <a:gd name="connsiteY126" fmla="*/ 747713 h 2257425"/>
                  <a:gd name="connsiteX127" fmla="*/ 946156 w 2278177"/>
                  <a:gd name="connsiteY127" fmla="*/ 842963 h 2257425"/>
                  <a:gd name="connsiteX128" fmla="*/ 922343 w 2278177"/>
                  <a:gd name="connsiteY128" fmla="*/ 881063 h 2257425"/>
                  <a:gd name="connsiteX129" fmla="*/ 898531 w 2278177"/>
                  <a:gd name="connsiteY129" fmla="*/ 914400 h 2257425"/>
                  <a:gd name="connsiteX130" fmla="*/ 865193 w 2278177"/>
                  <a:gd name="connsiteY130" fmla="*/ 962025 h 2257425"/>
                  <a:gd name="connsiteX131" fmla="*/ 836618 w 2278177"/>
                  <a:gd name="connsiteY131" fmla="*/ 1023938 h 2257425"/>
                  <a:gd name="connsiteX132" fmla="*/ 817568 w 2278177"/>
                  <a:gd name="connsiteY132" fmla="*/ 1066800 h 2257425"/>
                  <a:gd name="connsiteX133" fmla="*/ 808043 w 2278177"/>
                  <a:gd name="connsiteY133" fmla="*/ 1123950 h 2257425"/>
                  <a:gd name="connsiteX134" fmla="*/ 788993 w 2278177"/>
                  <a:gd name="connsiteY134" fmla="*/ 1171575 h 2257425"/>
                  <a:gd name="connsiteX135" fmla="*/ 779468 w 2278177"/>
                  <a:gd name="connsiteY135" fmla="*/ 1209675 h 2257425"/>
                  <a:gd name="connsiteX136" fmla="*/ 774706 w 2278177"/>
                  <a:gd name="connsiteY136" fmla="*/ 1233488 h 2257425"/>
                  <a:gd name="connsiteX137" fmla="*/ 765181 w 2278177"/>
                  <a:gd name="connsiteY137"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5837 w 2278177"/>
                  <a:gd name="connsiteY75" fmla="*/ 1547813 h 2257425"/>
                  <a:gd name="connsiteX76" fmla="*/ 2203456 w 2278177"/>
                  <a:gd name="connsiteY76" fmla="*/ 1419225 h 2257425"/>
                  <a:gd name="connsiteX77" fmla="*/ 2198693 w 2278177"/>
                  <a:gd name="connsiteY77" fmla="*/ 1285875 h 2257425"/>
                  <a:gd name="connsiteX78" fmla="*/ 2193931 w 2278177"/>
                  <a:gd name="connsiteY78" fmla="*/ 1266825 h 2257425"/>
                  <a:gd name="connsiteX79" fmla="*/ 2184406 w 2278177"/>
                  <a:gd name="connsiteY79" fmla="*/ 1200150 h 2257425"/>
                  <a:gd name="connsiteX80" fmla="*/ 2179643 w 2278177"/>
                  <a:gd name="connsiteY80" fmla="*/ 933450 h 2257425"/>
                  <a:gd name="connsiteX81" fmla="*/ 2184406 w 2278177"/>
                  <a:gd name="connsiteY81" fmla="*/ 676275 h 2257425"/>
                  <a:gd name="connsiteX82" fmla="*/ 2193931 w 2278177"/>
                  <a:gd name="connsiteY82" fmla="*/ 538163 h 2257425"/>
                  <a:gd name="connsiteX83" fmla="*/ 2198693 w 2278177"/>
                  <a:gd name="connsiteY83" fmla="*/ 500063 h 2257425"/>
                  <a:gd name="connsiteX84" fmla="*/ 2212981 w 2278177"/>
                  <a:gd name="connsiteY84" fmla="*/ 452438 h 2257425"/>
                  <a:gd name="connsiteX85" fmla="*/ 2227268 w 2278177"/>
                  <a:gd name="connsiteY85" fmla="*/ 381000 h 2257425"/>
                  <a:gd name="connsiteX86" fmla="*/ 2246318 w 2278177"/>
                  <a:gd name="connsiteY86" fmla="*/ 338138 h 2257425"/>
                  <a:gd name="connsiteX87" fmla="*/ 2255843 w 2278177"/>
                  <a:gd name="connsiteY87" fmla="*/ 295275 h 2257425"/>
                  <a:gd name="connsiteX88" fmla="*/ 2260606 w 2278177"/>
                  <a:gd name="connsiteY88" fmla="*/ 280988 h 2257425"/>
                  <a:gd name="connsiteX89" fmla="*/ 2265368 w 2278177"/>
                  <a:gd name="connsiteY89" fmla="*/ 257175 h 2257425"/>
                  <a:gd name="connsiteX90" fmla="*/ 2274893 w 2278177"/>
                  <a:gd name="connsiteY90" fmla="*/ 214313 h 2257425"/>
                  <a:gd name="connsiteX91" fmla="*/ 2274893 w 2278177"/>
                  <a:gd name="connsiteY91" fmla="*/ 100013 h 2257425"/>
                  <a:gd name="connsiteX92" fmla="*/ 2251081 w 2278177"/>
                  <a:gd name="connsiteY92" fmla="*/ 52388 h 2257425"/>
                  <a:gd name="connsiteX93" fmla="*/ 2198693 w 2278177"/>
                  <a:gd name="connsiteY93" fmla="*/ 9525 h 2257425"/>
                  <a:gd name="connsiteX94" fmla="*/ 2184406 w 2278177"/>
                  <a:gd name="connsiteY94" fmla="*/ 0 h 2257425"/>
                  <a:gd name="connsiteX95" fmla="*/ 2136781 w 2278177"/>
                  <a:gd name="connsiteY95" fmla="*/ 4763 h 2257425"/>
                  <a:gd name="connsiteX96" fmla="*/ 2112968 w 2278177"/>
                  <a:gd name="connsiteY96" fmla="*/ 23813 h 2257425"/>
                  <a:gd name="connsiteX97" fmla="*/ 2070106 w 2278177"/>
                  <a:gd name="connsiteY97" fmla="*/ 47625 h 2257425"/>
                  <a:gd name="connsiteX98" fmla="*/ 2032006 w 2278177"/>
                  <a:gd name="connsiteY98" fmla="*/ 61913 h 2257425"/>
                  <a:gd name="connsiteX99" fmla="*/ 2003431 w 2278177"/>
                  <a:gd name="connsiteY99" fmla="*/ 71438 h 2257425"/>
                  <a:gd name="connsiteX100" fmla="*/ 1989143 w 2278177"/>
                  <a:gd name="connsiteY100" fmla="*/ 76200 h 2257425"/>
                  <a:gd name="connsiteX101" fmla="*/ 1955806 w 2278177"/>
                  <a:gd name="connsiteY101" fmla="*/ 85725 h 2257425"/>
                  <a:gd name="connsiteX102" fmla="*/ 1927231 w 2278177"/>
                  <a:gd name="connsiteY102" fmla="*/ 95250 h 2257425"/>
                  <a:gd name="connsiteX103" fmla="*/ 1912943 w 2278177"/>
                  <a:gd name="connsiteY103" fmla="*/ 100013 h 2257425"/>
                  <a:gd name="connsiteX104" fmla="*/ 1855793 w 2278177"/>
                  <a:gd name="connsiteY104" fmla="*/ 119063 h 2257425"/>
                  <a:gd name="connsiteX105" fmla="*/ 1817693 w 2278177"/>
                  <a:gd name="connsiteY105" fmla="*/ 138113 h 2257425"/>
                  <a:gd name="connsiteX106" fmla="*/ 1803406 w 2278177"/>
                  <a:gd name="connsiteY106" fmla="*/ 142875 h 2257425"/>
                  <a:gd name="connsiteX107" fmla="*/ 1746256 w 2278177"/>
                  <a:gd name="connsiteY107" fmla="*/ 152400 h 2257425"/>
                  <a:gd name="connsiteX108" fmla="*/ 1731968 w 2278177"/>
                  <a:gd name="connsiteY108" fmla="*/ 157163 h 2257425"/>
                  <a:gd name="connsiteX109" fmla="*/ 1693868 w 2278177"/>
                  <a:gd name="connsiteY109" fmla="*/ 166688 h 2257425"/>
                  <a:gd name="connsiteX110" fmla="*/ 1655768 w 2278177"/>
                  <a:gd name="connsiteY110" fmla="*/ 185738 h 2257425"/>
                  <a:gd name="connsiteX111" fmla="*/ 1622431 w 2278177"/>
                  <a:gd name="connsiteY111" fmla="*/ 209550 h 2257425"/>
                  <a:gd name="connsiteX112" fmla="*/ 1574806 w 2278177"/>
                  <a:gd name="connsiteY112" fmla="*/ 233363 h 2257425"/>
                  <a:gd name="connsiteX113" fmla="*/ 1560518 w 2278177"/>
                  <a:gd name="connsiteY113" fmla="*/ 252413 h 2257425"/>
                  <a:gd name="connsiteX114" fmla="*/ 1512893 w 2278177"/>
                  <a:gd name="connsiteY114" fmla="*/ 280988 h 2257425"/>
                  <a:gd name="connsiteX115" fmla="*/ 1498606 w 2278177"/>
                  <a:gd name="connsiteY115" fmla="*/ 295275 h 2257425"/>
                  <a:gd name="connsiteX116" fmla="*/ 1465268 w 2278177"/>
                  <a:gd name="connsiteY116" fmla="*/ 328613 h 2257425"/>
                  <a:gd name="connsiteX117" fmla="*/ 1417643 w 2278177"/>
                  <a:gd name="connsiteY117" fmla="*/ 366713 h 2257425"/>
                  <a:gd name="connsiteX118" fmla="*/ 1379543 w 2278177"/>
                  <a:gd name="connsiteY118" fmla="*/ 409575 h 2257425"/>
                  <a:gd name="connsiteX119" fmla="*/ 1274768 w 2278177"/>
                  <a:gd name="connsiteY119" fmla="*/ 500063 h 2257425"/>
                  <a:gd name="connsiteX120" fmla="*/ 1212856 w 2278177"/>
                  <a:gd name="connsiteY120" fmla="*/ 547688 h 2257425"/>
                  <a:gd name="connsiteX121" fmla="*/ 1174756 w 2278177"/>
                  <a:gd name="connsiteY121" fmla="*/ 600075 h 2257425"/>
                  <a:gd name="connsiteX122" fmla="*/ 1117606 w 2278177"/>
                  <a:gd name="connsiteY122" fmla="*/ 652463 h 2257425"/>
                  <a:gd name="connsiteX123" fmla="*/ 1108081 w 2278177"/>
                  <a:gd name="connsiteY123" fmla="*/ 671513 h 2257425"/>
                  <a:gd name="connsiteX124" fmla="*/ 1093793 w 2278177"/>
                  <a:gd name="connsiteY124" fmla="*/ 685800 h 2257425"/>
                  <a:gd name="connsiteX125" fmla="*/ 1065218 w 2278177"/>
                  <a:gd name="connsiteY125" fmla="*/ 719138 h 2257425"/>
                  <a:gd name="connsiteX126" fmla="*/ 1036643 w 2278177"/>
                  <a:gd name="connsiteY126" fmla="*/ 747713 h 2257425"/>
                  <a:gd name="connsiteX127" fmla="*/ 946156 w 2278177"/>
                  <a:gd name="connsiteY127" fmla="*/ 842963 h 2257425"/>
                  <a:gd name="connsiteX128" fmla="*/ 922343 w 2278177"/>
                  <a:gd name="connsiteY128" fmla="*/ 881063 h 2257425"/>
                  <a:gd name="connsiteX129" fmla="*/ 898531 w 2278177"/>
                  <a:gd name="connsiteY129" fmla="*/ 914400 h 2257425"/>
                  <a:gd name="connsiteX130" fmla="*/ 865193 w 2278177"/>
                  <a:gd name="connsiteY130" fmla="*/ 962025 h 2257425"/>
                  <a:gd name="connsiteX131" fmla="*/ 836618 w 2278177"/>
                  <a:gd name="connsiteY131" fmla="*/ 1023938 h 2257425"/>
                  <a:gd name="connsiteX132" fmla="*/ 817568 w 2278177"/>
                  <a:gd name="connsiteY132" fmla="*/ 1066800 h 2257425"/>
                  <a:gd name="connsiteX133" fmla="*/ 808043 w 2278177"/>
                  <a:gd name="connsiteY133" fmla="*/ 1123950 h 2257425"/>
                  <a:gd name="connsiteX134" fmla="*/ 788993 w 2278177"/>
                  <a:gd name="connsiteY134" fmla="*/ 1171575 h 2257425"/>
                  <a:gd name="connsiteX135" fmla="*/ 779468 w 2278177"/>
                  <a:gd name="connsiteY135" fmla="*/ 1209675 h 2257425"/>
                  <a:gd name="connsiteX136" fmla="*/ 774706 w 2278177"/>
                  <a:gd name="connsiteY136" fmla="*/ 1233488 h 2257425"/>
                  <a:gd name="connsiteX137" fmla="*/ 765181 w 2278177"/>
                  <a:gd name="connsiteY137"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5837 w 2278177"/>
                  <a:gd name="connsiteY75" fmla="*/ 1547813 h 2257425"/>
                  <a:gd name="connsiteX76" fmla="*/ 2203456 w 2278177"/>
                  <a:gd name="connsiteY76" fmla="*/ 1419225 h 2257425"/>
                  <a:gd name="connsiteX77" fmla="*/ 2198693 w 2278177"/>
                  <a:gd name="connsiteY77" fmla="*/ 1285875 h 2257425"/>
                  <a:gd name="connsiteX78" fmla="*/ 2193931 w 2278177"/>
                  <a:gd name="connsiteY78" fmla="*/ 1266825 h 2257425"/>
                  <a:gd name="connsiteX79" fmla="*/ 2184406 w 2278177"/>
                  <a:gd name="connsiteY79" fmla="*/ 1200150 h 2257425"/>
                  <a:gd name="connsiteX80" fmla="*/ 2179643 w 2278177"/>
                  <a:gd name="connsiteY80" fmla="*/ 933450 h 2257425"/>
                  <a:gd name="connsiteX81" fmla="*/ 2184406 w 2278177"/>
                  <a:gd name="connsiteY81" fmla="*/ 676275 h 2257425"/>
                  <a:gd name="connsiteX82" fmla="*/ 2193931 w 2278177"/>
                  <a:gd name="connsiteY82" fmla="*/ 538163 h 2257425"/>
                  <a:gd name="connsiteX83" fmla="*/ 2198693 w 2278177"/>
                  <a:gd name="connsiteY83" fmla="*/ 500063 h 2257425"/>
                  <a:gd name="connsiteX84" fmla="*/ 2212981 w 2278177"/>
                  <a:gd name="connsiteY84" fmla="*/ 452438 h 2257425"/>
                  <a:gd name="connsiteX85" fmla="*/ 2227268 w 2278177"/>
                  <a:gd name="connsiteY85" fmla="*/ 381000 h 2257425"/>
                  <a:gd name="connsiteX86" fmla="*/ 2246318 w 2278177"/>
                  <a:gd name="connsiteY86" fmla="*/ 338138 h 2257425"/>
                  <a:gd name="connsiteX87" fmla="*/ 2255843 w 2278177"/>
                  <a:gd name="connsiteY87" fmla="*/ 295275 h 2257425"/>
                  <a:gd name="connsiteX88" fmla="*/ 2260606 w 2278177"/>
                  <a:gd name="connsiteY88" fmla="*/ 280988 h 2257425"/>
                  <a:gd name="connsiteX89" fmla="*/ 2265368 w 2278177"/>
                  <a:gd name="connsiteY89" fmla="*/ 257175 h 2257425"/>
                  <a:gd name="connsiteX90" fmla="*/ 2274893 w 2278177"/>
                  <a:gd name="connsiteY90" fmla="*/ 214313 h 2257425"/>
                  <a:gd name="connsiteX91" fmla="*/ 2274893 w 2278177"/>
                  <a:gd name="connsiteY91" fmla="*/ 100013 h 2257425"/>
                  <a:gd name="connsiteX92" fmla="*/ 2251081 w 2278177"/>
                  <a:gd name="connsiteY92" fmla="*/ 52388 h 2257425"/>
                  <a:gd name="connsiteX93" fmla="*/ 2198693 w 2278177"/>
                  <a:gd name="connsiteY93" fmla="*/ 9525 h 2257425"/>
                  <a:gd name="connsiteX94" fmla="*/ 2184406 w 2278177"/>
                  <a:gd name="connsiteY94" fmla="*/ 0 h 2257425"/>
                  <a:gd name="connsiteX95" fmla="*/ 2136781 w 2278177"/>
                  <a:gd name="connsiteY95" fmla="*/ 4763 h 2257425"/>
                  <a:gd name="connsiteX96" fmla="*/ 2112968 w 2278177"/>
                  <a:gd name="connsiteY96" fmla="*/ 23813 h 2257425"/>
                  <a:gd name="connsiteX97" fmla="*/ 2070106 w 2278177"/>
                  <a:gd name="connsiteY97" fmla="*/ 47625 h 2257425"/>
                  <a:gd name="connsiteX98" fmla="*/ 2032006 w 2278177"/>
                  <a:gd name="connsiteY98" fmla="*/ 61913 h 2257425"/>
                  <a:gd name="connsiteX99" fmla="*/ 2003431 w 2278177"/>
                  <a:gd name="connsiteY99" fmla="*/ 71438 h 2257425"/>
                  <a:gd name="connsiteX100" fmla="*/ 1989143 w 2278177"/>
                  <a:gd name="connsiteY100" fmla="*/ 76200 h 2257425"/>
                  <a:gd name="connsiteX101" fmla="*/ 1955806 w 2278177"/>
                  <a:gd name="connsiteY101" fmla="*/ 85725 h 2257425"/>
                  <a:gd name="connsiteX102" fmla="*/ 1927231 w 2278177"/>
                  <a:gd name="connsiteY102" fmla="*/ 95250 h 2257425"/>
                  <a:gd name="connsiteX103" fmla="*/ 1912943 w 2278177"/>
                  <a:gd name="connsiteY103" fmla="*/ 100013 h 2257425"/>
                  <a:gd name="connsiteX104" fmla="*/ 1855793 w 2278177"/>
                  <a:gd name="connsiteY104" fmla="*/ 119063 h 2257425"/>
                  <a:gd name="connsiteX105" fmla="*/ 1817693 w 2278177"/>
                  <a:gd name="connsiteY105" fmla="*/ 138113 h 2257425"/>
                  <a:gd name="connsiteX106" fmla="*/ 1803406 w 2278177"/>
                  <a:gd name="connsiteY106" fmla="*/ 142875 h 2257425"/>
                  <a:gd name="connsiteX107" fmla="*/ 1746256 w 2278177"/>
                  <a:gd name="connsiteY107" fmla="*/ 152400 h 2257425"/>
                  <a:gd name="connsiteX108" fmla="*/ 1731968 w 2278177"/>
                  <a:gd name="connsiteY108" fmla="*/ 157163 h 2257425"/>
                  <a:gd name="connsiteX109" fmla="*/ 1693868 w 2278177"/>
                  <a:gd name="connsiteY109" fmla="*/ 166688 h 2257425"/>
                  <a:gd name="connsiteX110" fmla="*/ 1655768 w 2278177"/>
                  <a:gd name="connsiteY110" fmla="*/ 185738 h 2257425"/>
                  <a:gd name="connsiteX111" fmla="*/ 1622431 w 2278177"/>
                  <a:gd name="connsiteY111" fmla="*/ 209550 h 2257425"/>
                  <a:gd name="connsiteX112" fmla="*/ 1574806 w 2278177"/>
                  <a:gd name="connsiteY112" fmla="*/ 233363 h 2257425"/>
                  <a:gd name="connsiteX113" fmla="*/ 1560518 w 2278177"/>
                  <a:gd name="connsiteY113" fmla="*/ 252413 h 2257425"/>
                  <a:gd name="connsiteX114" fmla="*/ 1512893 w 2278177"/>
                  <a:gd name="connsiteY114" fmla="*/ 280988 h 2257425"/>
                  <a:gd name="connsiteX115" fmla="*/ 1498606 w 2278177"/>
                  <a:gd name="connsiteY115" fmla="*/ 295275 h 2257425"/>
                  <a:gd name="connsiteX116" fmla="*/ 1465268 w 2278177"/>
                  <a:gd name="connsiteY116" fmla="*/ 328613 h 2257425"/>
                  <a:gd name="connsiteX117" fmla="*/ 1417643 w 2278177"/>
                  <a:gd name="connsiteY117" fmla="*/ 366713 h 2257425"/>
                  <a:gd name="connsiteX118" fmla="*/ 1379543 w 2278177"/>
                  <a:gd name="connsiteY118" fmla="*/ 409575 h 2257425"/>
                  <a:gd name="connsiteX119" fmla="*/ 1274768 w 2278177"/>
                  <a:gd name="connsiteY119" fmla="*/ 500063 h 2257425"/>
                  <a:gd name="connsiteX120" fmla="*/ 1212856 w 2278177"/>
                  <a:gd name="connsiteY120" fmla="*/ 547688 h 2257425"/>
                  <a:gd name="connsiteX121" fmla="*/ 1174756 w 2278177"/>
                  <a:gd name="connsiteY121" fmla="*/ 600075 h 2257425"/>
                  <a:gd name="connsiteX122" fmla="*/ 1117606 w 2278177"/>
                  <a:gd name="connsiteY122" fmla="*/ 652463 h 2257425"/>
                  <a:gd name="connsiteX123" fmla="*/ 1108081 w 2278177"/>
                  <a:gd name="connsiteY123" fmla="*/ 671513 h 2257425"/>
                  <a:gd name="connsiteX124" fmla="*/ 1093793 w 2278177"/>
                  <a:gd name="connsiteY124" fmla="*/ 685800 h 2257425"/>
                  <a:gd name="connsiteX125" fmla="*/ 1065218 w 2278177"/>
                  <a:gd name="connsiteY125" fmla="*/ 719138 h 2257425"/>
                  <a:gd name="connsiteX126" fmla="*/ 1036643 w 2278177"/>
                  <a:gd name="connsiteY126" fmla="*/ 747713 h 2257425"/>
                  <a:gd name="connsiteX127" fmla="*/ 946156 w 2278177"/>
                  <a:gd name="connsiteY127" fmla="*/ 842963 h 2257425"/>
                  <a:gd name="connsiteX128" fmla="*/ 922343 w 2278177"/>
                  <a:gd name="connsiteY128" fmla="*/ 881063 h 2257425"/>
                  <a:gd name="connsiteX129" fmla="*/ 898531 w 2278177"/>
                  <a:gd name="connsiteY129" fmla="*/ 914400 h 2257425"/>
                  <a:gd name="connsiteX130" fmla="*/ 865193 w 2278177"/>
                  <a:gd name="connsiteY130" fmla="*/ 962025 h 2257425"/>
                  <a:gd name="connsiteX131" fmla="*/ 836618 w 2278177"/>
                  <a:gd name="connsiteY131" fmla="*/ 1023938 h 2257425"/>
                  <a:gd name="connsiteX132" fmla="*/ 817568 w 2278177"/>
                  <a:gd name="connsiteY132" fmla="*/ 1066800 h 2257425"/>
                  <a:gd name="connsiteX133" fmla="*/ 808043 w 2278177"/>
                  <a:gd name="connsiteY133" fmla="*/ 1123950 h 2257425"/>
                  <a:gd name="connsiteX134" fmla="*/ 788993 w 2278177"/>
                  <a:gd name="connsiteY134" fmla="*/ 1171575 h 2257425"/>
                  <a:gd name="connsiteX135" fmla="*/ 779468 w 2278177"/>
                  <a:gd name="connsiteY135" fmla="*/ 1209675 h 2257425"/>
                  <a:gd name="connsiteX136" fmla="*/ 774706 w 2278177"/>
                  <a:gd name="connsiteY136" fmla="*/ 1233488 h 2257425"/>
                  <a:gd name="connsiteX137" fmla="*/ 765181 w 2278177"/>
                  <a:gd name="connsiteY137"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93931 w 2278177"/>
                  <a:gd name="connsiteY73" fmla="*/ 1709738 h 2257425"/>
                  <a:gd name="connsiteX74" fmla="*/ 2205837 w 2278177"/>
                  <a:gd name="connsiteY74" fmla="*/ 1547813 h 2257425"/>
                  <a:gd name="connsiteX75" fmla="*/ 2203456 w 2278177"/>
                  <a:gd name="connsiteY75" fmla="*/ 1419225 h 2257425"/>
                  <a:gd name="connsiteX76" fmla="*/ 2198693 w 2278177"/>
                  <a:gd name="connsiteY76" fmla="*/ 1285875 h 2257425"/>
                  <a:gd name="connsiteX77" fmla="*/ 2193931 w 2278177"/>
                  <a:gd name="connsiteY77" fmla="*/ 1266825 h 2257425"/>
                  <a:gd name="connsiteX78" fmla="*/ 2184406 w 2278177"/>
                  <a:gd name="connsiteY78" fmla="*/ 1200150 h 2257425"/>
                  <a:gd name="connsiteX79" fmla="*/ 2179643 w 2278177"/>
                  <a:gd name="connsiteY79" fmla="*/ 933450 h 2257425"/>
                  <a:gd name="connsiteX80" fmla="*/ 2184406 w 2278177"/>
                  <a:gd name="connsiteY80" fmla="*/ 676275 h 2257425"/>
                  <a:gd name="connsiteX81" fmla="*/ 2193931 w 2278177"/>
                  <a:gd name="connsiteY81" fmla="*/ 538163 h 2257425"/>
                  <a:gd name="connsiteX82" fmla="*/ 2198693 w 2278177"/>
                  <a:gd name="connsiteY82" fmla="*/ 500063 h 2257425"/>
                  <a:gd name="connsiteX83" fmla="*/ 2212981 w 2278177"/>
                  <a:gd name="connsiteY83" fmla="*/ 452438 h 2257425"/>
                  <a:gd name="connsiteX84" fmla="*/ 2227268 w 2278177"/>
                  <a:gd name="connsiteY84" fmla="*/ 381000 h 2257425"/>
                  <a:gd name="connsiteX85" fmla="*/ 2246318 w 2278177"/>
                  <a:gd name="connsiteY85" fmla="*/ 338138 h 2257425"/>
                  <a:gd name="connsiteX86" fmla="*/ 2255843 w 2278177"/>
                  <a:gd name="connsiteY86" fmla="*/ 295275 h 2257425"/>
                  <a:gd name="connsiteX87" fmla="*/ 2260606 w 2278177"/>
                  <a:gd name="connsiteY87" fmla="*/ 280988 h 2257425"/>
                  <a:gd name="connsiteX88" fmla="*/ 2265368 w 2278177"/>
                  <a:gd name="connsiteY88" fmla="*/ 257175 h 2257425"/>
                  <a:gd name="connsiteX89" fmla="*/ 2274893 w 2278177"/>
                  <a:gd name="connsiteY89" fmla="*/ 214313 h 2257425"/>
                  <a:gd name="connsiteX90" fmla="*/ 2274893 w 2278177"/>
                  <a:gd name="connsiteY90" fmla="*/ 100013 h 2257425"/>
                  <a:gd name="connsiteX91" fmla="*/ 2251081 w 2278177"/>
                  <a:gd name="connsiteY91" fmla="*/ 52388 h 2257425"/>
                  <a:gd name="connsiteX92" fmla="*/ 2198693 w 2278177"/>
                  <a:gd name="connsiteY92" fmla="*/ 9525 h 2257425"/>
                  <a:gd name="connsiteX93" fmla="*/ 2184406 w 2278177"/>
                  <a:gd name="connsiteY93" fmla="*/ 0 h 2257425"/>
                  <a:gd name="connsiteX94" fmla="*/ 2136781 w 2278177"/>
                  <a:gd name="connsiteY94" fmla="*/ 4763 h 2257425"/>
                  <a:gd name="connsiteX95" fmla="*/ 2112968 w 2278177"/>
                  <a:gd name="connsiteY95" fmla="*/ 23813 h 2257425"/>
                  <a:gd name="connsiteX96" fmla="*/ 2070106 w 2278177"/>
                  <a:gd name="connsiteY96" fmla="*/ 47625 h 2257425"/>
                  <a:gd name="connsiteX97" fmla="*/ 2032006 w 2278177"/>
                  <a:gd name="connsiteY97" fmla="*/ 61913 h 2257425"/>
                  <a:gd name="connsiteX98" fmla="*/ 2003431 w 2278177"/>
                  <a:gd name="connsiteY98" fmla="*/ 71438 h 2257425"/>
                  <a:gd name="connsiteX99" fmla="*/ 1989143 w 2278177"/>
                  <a:gd name="connsiteY99" fmla="*/ 76200 h 2257425"/>
                  <a:gd name="connsiteX100" fmla="*/ 1955806 w 2278177"/>
                  <a:gd name="connsiteY100" fmla="*/ 85725 h 2257425"/>
                  <a:gd name="connsiteX101" fmla="*/ 1927231 w 2278177"/>
                  <a:gd name="connsiteY101" fmla="*/ 95250 h 2257425"/>
                  <a:gd name="connsiteX102" fmla="*/ 1912943 w 2278177"/>
                  <a:gd name="connsiteY102" fmla="*/ 100013 h 2257425"/>
                  <a:gd name="connsiteX103" fmla="*/ 1855793 w 2278177"/>
                  <a:gd name="connsiteY103" fmla="*/ 119063 h 2257425"/>
                  <a:gd name="connsiteX104" fmla="*/ 1817693 w 2278177"/>
                  <a:gd name="connsiteY104" fmla="*/ 138113 h 2257425"/>
                  <a:gd name="connsiteX105" fmla="*/ 1803406 w 2278177"/>
                  <a:gd name="connsiteY105" fmla="*/ 142875 h 2257425"/>
                  <a:gd name="connsiteX106" fmla="*/ 1746256 w 2278177"/>
                  <a:gd name="connsiteY106" fmla="*/ 152400 h 2257425"/>
                  <a:gd name="connsiteX107" fmla="*/ 1731968 w 2278177"/>
                  <a:gd name="connsiteY107" fmla="*/ 157163 h 2257425"/>
                  <a:gd name="connsiteX108" fmla="*/ 1693868 w 2278177"/>
                  <a:gd name="connsiteY108" fmla="*/ 166688 h 2257425"/>
                  <a:gd name="connsiteX109" fmla="*/ 1655768 w 2278177"/>
                  <a:gd name="connsiteY109" fmla="*/ 185738 h 2257425"/>
                  <a:gd name="connsiteX110" fmla="*/ 1622431 w 2278177"/>
                  <a:gd name="connsiteY110" fmla="*/ 209550 h 2257425"/>
                  <a:gd name="connsiteX111" fmla="*/ 1574806 w 2278177"/>
                  <a:gd name="connsiteY111" fmla="*/ 233363 h 2257425"/>
                  <a:gd name="connsiteX112" fmla="*/ 1560518 w 2278177"/>
                  <a:gd name="connsiteY112" fmla="*/ 252413 h 2257425"/>
                  <a:gd name="connsiteX113" fmla="*/ 1512893 w 2278177"/>
                  <a:gd name="connsiteY113" fmla="*/ 280988 h 2257425"/>
                  <a:gd name="connsiteX114" fmla="*/ 1498606 w 2278177"/>
                  <a:gd name="connsiteY114" fmla="*/ 295275 h 2257425"/>
                  <a:gd name="connsiteX115" fmla="*/ 1465268 w 2278177"/>
                  <a:gd name="connsiteY115" fmla="*/ 328613 h 2257425"/>
                  <a:gd name="connsiteX116" fmla="*/ 1417643 w 2278177"/>
                  <a:gd name="connsiteY116" fmla="*/ 366713 h 2257425"/>
                  <a:gd name="connsiteX117" fmla="*/ 1379543 w 2278177"/>
                  <a:gd name="connsiteY117" fmla="*/ 409575 h 2257425"/>
                  <a:gd name="connsiteX118" fmla="*/ 1274768 w 2278177"/>
                  <a:gd name="connsiteY118" fmla="*/ 500063 h 2257425"/>
                  <a:gd name="connsiteX119" fmla="*/ 1212856 w 2278177"/>
                  <a:gd name="connsiteY119" fmla="*/ 547688 h 2257425"/>
                  <a:gd name="connsiteX120" fmla="*/ 1174756 w 2278177"/>
                  <a:gd name="connsiteY120" fmla="*/ 600075 h 2257425"/>
                  <a:gd name="connsiteX121" fmla="*/ 1117606 w 2278177"/>
                  <a:gd name="connsiteY121" fmla="*/ 652463 h 2257425"/>
                  <a:gd name="connsiteX122" fmla="*/ 1108081 w 2278177"/>
                  <a:gd name="connsiteY122" fmla="*/ 671513 h 2257425"/>
                  <a:gd name="connsiteX123" fmla="*/ 1093793 w 2278177"/>
                  <a:gd name="connsiteY123" fmla="*/ 685800 h 2257425"/>
                  <a:gd name="connsiteX124" fmla="*/ 1065218 w 2278177"/>
                  <a:gd name="connsiteY124" fmla="*/ 719138 h 2257425"/>
                  <a:gd name="connsiteX125" fmla="*/ 1036643 w 2278177"/>
                  <a:gd name="connsiteY125" fmla="*/ 747713 h 2257425"/>
                  <a:gd name="connsiteX126" fmla="*/ 946156 w 2278177"/>
                  <a:gd name="connsiteY126" fmla="*/ 842963 h 2257425"/>
                  <a:gd name="connsiteX127" fmla="*/ 922343 w 2278177"/>
                  <a:gd name="connsiteY127" fmla="*/ 881063 h 2257425"/>
                  <a:gd name="connsiteX128" fmla="*/ 898531 w 2278177"/>
                  <a:gd name="connsiteY128" fmla="*/ 914400 h 2257425"/>
                  <a:gd name="connsiteX129" fmla="*/ 865193 w 2278177"/>
                  <a:gd name="connsiteY129" fmla="*/ 962025 h 2257425"/>
                  <a:gd name="connsiteX130" fmla="*/ 836618 w 2278177"/>
                  <a:gd name="connsiteY130" fmla="*/ 1023938 h 2257425"/>
                  <a:gd name="connsiteX131" fmla="*/ 817568 w 2278177"/>
                  <a:gd name="connsiteY131" fmla="*/ 1066800 h 2257425"/>
                  <a:gd name="connsiteX132" fmla="*/ 808043 w 2278177"/>
                  <a:gd name="connsiteY132" fmla="*/ 1123950 h 2257425"/>
                  <a:gd name="connsiteX133" fmla="*/ 788993 w 2278177"/>
                  <a:gd name="connsiteY133" fmla="*/ 1171575 h 2257425"/>
                  <a:gd name="connsiteX134" fmla="*/ 779468 w 2278177"/>
                  <a:gd name="connsiteY134" fmla="*/ 1209675 h 2257425"/>
                  <a:gd name="connsiteX135" fmla="*/ 774706 w 2278177"/>
                  <a:gd name="connsiteY135" fmla="*/ 1233488 h 2257425"/>
                  <a:gd name="connsiteX136" fmla="*/ 765181 w 2278177"/>
                  <a:gd name="connsiteY136"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84406 w 2278177"/>
                  <a:gd name="connsiteY71" fmla="*/ 1814513 h 2257425"/>
                  <a:gd name="connsiteX72" fmla="*/ 2193931 w 2278177"/>
                  <a:gd name="connsiteY72" fmla="*/ 1709738 h 2257425"/>
                  <a:gd name="connsiteX73" fmla="*/ 2205837 w 2278177"/>
                  <a:gd name="connsiteY73" fmla="*/ 1547813 h 2257425"/>
                  <a:gd name="connsiteX74" fmla="*/ 2203456 w 2278177"/>
                  <a:gd name="connsiteY74" fmla="*/ 1419225 h 2257425"/>
                  <a:gd name="connsiteX75" fmla="*/ 2198693 w 2278177"/>
                  <a:gd name="connsiteY75" fmla="*/ 1285875 h 2257425"/>
                  <a:gd name="connsiteX76" fmla="*/ 2193931 w 2278177"/>
                  <a:gd name="connsiteY76" fmla="*/ 1266825 h 2257425"/>
                  <a:gd name="connsiteX77" fmla="*/ 2184406 w 2278177"/>
                  <a:gd name="connsiteY77" fmla="*/ 1200150 h 2257425"/>
                  <a:gd name="connsiteX78" fmla="*/ 2179643 w 2278177"/>
                  <a:gd name="connsiteY78" fmla="*/ 933450 h 2257425"/>
                  <a:gd name="connsiteX79" fmla="*/ 2184406 w 2278177"/>
                  <a:gd name="connsiteY79" fmla="*/ 676275 h 2257425"/>
                  <a:gd name="connsiteX80" fmla="*/ 2193931 w 2278177"/>
                  <a:gd name="connsiteY80" fmla="*/ 538163 h 2257425"/>
                  <a:gd name="connsiteX81" fmla="*/ 2198693 w 2278177"/>
                  <a:gd name="connsiteY81" fmla="*/ 500063 h 2257425"/>
                  <a:gd name="connsiteX82" fmla="*/ 2212981 w 2278177"/>
                  <a:gd name="connsiteY82" fmla="*/ 452438 h 2257425"/>
                  <a:gd name="connsiteX83" fmla="*/ 2227268 w 2278177"/>
                  <a:gd name="connsiteY83" fmla="*/ 381000 h 2257425"/>
                  <a:gd name="connsiteX84" fmla="*/ 2246318 w 2278177"/>
                  <a:gd name="connsiteY84" fmla="*/ 338138 h 2257425"/>
                  <a:gd name="connsiteX85" fmla="*/ 2255843 w 2278177"/>
                  <a:gd name="connsiteY85" fmla="*/ 295275 h 2257425"/>
                  <a:gd name="connsiteX86" fmla="*/ 2260606 w 2278177"/>
                  <a:gd name="connsiteY86" fmla="*/ 280988 h 2257425"/>
                  <a:gd name="connsiteX87" fmla="*/ 2265368 w 2278177"/>
                  <a:gd name="connsiteY87" fmla="*/ 257175 h 2257425"/>
                  <a:gd name="connsiteX88" fmla="*/ 2274893 w 2278177"/>
                  <a:gd name="connsiteY88" fmla="*/ 214313 h 2257425"/>
                  <a:gd name="connsiteX89" fmla="*/ 2274893 w 2278177"/>
                  <a:gd name="connsiteY89" fmla="*/ 100013 h 2257425"/>
                  <a:gd name="connsiteX90" fmla="*/ 2251081 w 2278177"/>
                  <a:gd name="connsiteY90" fmla="*/ 52388 h 2257425"/>
                  <a:gd name="connsiteX91" fmla="*/ 2198693 w 2278177"/>
                  <a:gd name="connsiteY91" fmla="*/ 9525 h 2257425"/>
                  <a:gd name="connsiteX92" fmla="*/ 2184406 w 2278177"/>
                  <a:gd name="connsiteY92" fmla="*/ 0 h 2257425"/>
                  <a:gd name="connsiteX93" fmla="*/ 2136781 w 2278177"/>
                  <a:gd name="connsiteY93" fmla="*/ 4763 h 2257425"/>
                  <a:gd name="connsiteX94" fmla="*/ 2112968 w 2278177"/>
                  <a:gd name="connsiteY94" fmla="*/ 23813 h 2257425"/>
                  <a:gd name="connsiteX95" fmla="*/ 2070106 w 2278177"/>
                  <a:gd name="connsiteY95" fmla="*/ 47625 h 2257425"/>
                  <a:gd name="connsiteX96" fmla="*/ 2032006 w 2278177"/>
                  <a:gd name="connsiteY96" fmla="*/ 61913 h 2257425"/>
                  <a:gd name="connsiteX97" fmla="*/ 2003431 w 2278177"/>
                  <a:gd name="connsiteY97" fmla="*/ 71438 h 2257425"/>
                  <a:gd name="connsiteX98" fmla="*/ 1989143 w 2278177"/>
                  <a:gd name="connsiteY98" fmla="*/ 76200 h 2257425"/>
                  <a:gd name="connsiteX99" fmla="*/ 1955806 w 2278177"/>
                  <a:gd name="connsiteY99" fmla="*/ 85725 h 2257425"/>
                  <a:gd name="connsiteX100" fmla="*/ 1927231 w 2278177"/>
                  <a:gd name="connsiteY100" fmla="*/ 95250 h 2257425"/>
                  <a:gd name="connsiteX101" fmla="*/ 1912943 w 2278177"/>
                  <a:gd name="connsiteY101" fmla="*/ 100013 h 2257425"/>
                  <a:gd name="connsiteX102" fmla="*/ 1855793 w 2278177"/>
                  <a:gd name="connsiteY102" fmla="*/ 119063 h 2257425"/>
                  <a:gd name="connsiteX103" fmla="*/ 1817693 w 2278177"/>
                  <a:gd name="connsiteY103" fmla="*/ 138113 h 2257425"/>
                  <a:gd name="connsiteX104" fmla="*/ 1803406 w 2278177"/>
                  <a:gd name="connsiteY104" fmla="*/ 142875 h 2257425"/>
                  <a:gd name="connsiteX105" fmla="*/ 1746256 w 2278177"/>
                  <a:gd name="connsiteY105" fmla="*/ 152400 h 2257425"/>
                  <a:gd name="connsiteX106" fmla="*/ 1731968 w 2278177"/>
                  <a:gd name="connsiteY106" fmla="*/ 157163 h 2257425"/>
                  <a:gd name="connsiteX107" fmla="*/ 1693868 w 2278177"/>
                  <a:gd name="connsiteY107" fmla="*/ 166688 h 2257425"/>
                  <a:gd name="connsiteX108" fmla="*/ 1655768 w 2278177"/>
                  <a:gd name="connsiteY108" fmla="*/ 185738 h 2257425"/>
                  <a:gd name="connsiteX109" fmla="*/ 1622431 w 2278177"/>
                  <a:gd name="connsiteY109" fmla="*/ 209550 h 2257425"/>
                  <a:gd name="connsiteX110" fmla="*/ 1574806 w 2278177"/>
                  <a:gd name="connsiteY110" fmla="*/ 233363 h 2257425"/>
                  <a:gd name="connsiteX111" fmla="*/ 1560518 w 2278177"/>
                  <a:gd name="connsiteY111" fmla="*/ 252413 h 2257425"/>
                  <a:gd name="connsiteX112" fmla="*/ 1512893 w 2278177"/>
                  <a:gd name="connsiteY112" fmla="*/ 280988 h 2257425"/>
                  <a:gd name="connsiteX113" fmla="*/ 1498606 w 2278177"/>
                  <a:gd name="connsiteY113" fmla="*/ 295275 h 2257425"/>
                  <a:gd name="connsiteX114" fmla="*/ 1465268 w 2278177"/>
                  <a:gd name="connsiteY114" fmla="*/ 328613 h 2257425"/>
                  <a:gd name="connsiteX115" fmla="*/ 1417643 w 2278177"/>
                  <a:gd name="connsiteY115" fmla="*/ 366713 h 2257425"/>
                  <a:gd name="connsiteX116" fmla="*/ 1379543 w 2278177"/>
                  <a:gd name="connsiteY116" fmla="*/ 409575 h 2257425"/>
                  <a:gd name="connsiteX117" fmla="*/ 1274768 w 2278177"/>
                  <a:gd name="connsiteY117" fmla="*/ 500063 h 2257425"/>
                  <a:gd name="connsiteX118" fmla="*/ 1212856 w 2278177"/>
                  <a:gd name="connsiteY118" fmla="*/ 547688 h 2257425"/>
                  <a:gd name="connsiteX119" fmla="*/ 1174756 w 2278177"/>
                  <a:gd name="connsiteY119" fmla="*/ 600075 h 2257425"/>
                  <a:gd name="connsiteX120" fmla="*/ 1117606 w 2278177"/>
                  <a:gd name="connsiteY120" fmla="*/ 652463 h 2257425"/>
                  <a:gd name="connsiteX121" fmla="*/ 1108081 w 2278177"/>
                  <a:gd name="connsiteY121" fmla="*/ 671513 h 2257425"/>
                  <a:gd name="connsiteX122" fmla="*/ 1093793 w 2278177"/>
                  <a:gd name="connsiteY122" fmla="*/ 685800 h 2257425"/>
                  <a:gd name="connsiteX123" fmla="*/ 1065218 w 2278177"/>
                  <a:gd name="connsiteY123" fmla="*/ 719138 h 2257425"/>
                  <a:gd name="connsiteX124" fmla="*/ 1036643 w 2278177"/>
                  <a:gd name="connsiteY124" fmla="*/ 747713 h 2257425"/>
                  <a:gd name="connsiteX125" fmla="*/ 946156 w 2278177"/>
                  <a:gd name="connsiteY125" fmla="*/ 842963 h 2257425"/>
                  <a:gd name="connsiteX126" fmla="*/ 922343 w 2278177"/>
                  <a:gd name="connsiteY126" fmla="*/ 881063 h 2257425"/>
                  <a:gd name="connsiteX127" fmla="*/ 898531 w 2278177"/>
                  <a:gd name="connsiteY127" fmla="*/ 914400 h 2257425"/>
                  <a:gd name="connsiteX128" fmla="*/ 865193 w 2278177"/>
                  <a:gd name="connsiteY128" fmla="*/ 962025 h 2257425"/>
                  <a:gd name="connsiteX129" fmla="*/ 836618 w 2278177"/>
                  <a:gd name="connsiteY129" fmla="*/ 1023938 h 2257425"/>
                  <a:gd name="connsiteX130" fmla="*/ 817568 w 2278177"/>
                  <a:gd name="connsiteY130" fmla="*/ 1066800 h 2257425"/>
                  <a:gd name="connsiteX131" fmla="*/ 808043 w 2278177"/>
                  <a:gd name="connsiteY131" fmla="*/ 1123950 h 2257425"/>
                  <a:gd name="connsiteX132" fmla="*/ 788993 w 2278177"/>
                  <a:gd name="connsiteY132" fmla="*/ 1171575 h 2257425"/>
                  <a:gd name="connsiteX133" fmla="*/ 779468 w 2278177"/>
                  <a:gd name="connsiteY133" fmla="*/ 1209675 h 2257425"/>
                  <a:gd name="connsiteX134" fmla="*/ 774706 w 2278177"/>
                  <a:gd name="connsiteY134" fmla="*/ 1233488 h 2257425"/>
                  <a:gd name="connsiteX135" fmla="*/ 765181 w 2278177"/>
                  <a:gd name="connsiteY135"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108081 w 2278177"/>
                  <a:gd name="connsiteY120" fmla="*/ 671513 h 2257425"/>
                  <a:gd name="connsiteX121" fmla="*/ 1093793 w 2278177"/>
                  <a:gd name="connsiteY121" fmla="*/ 685800 h 2257425"/>
                  <a:gd name="connsiteX122" fmla="*/ 1065218 w 2278177"/>
                  <a:gd name="connsiteY122" fmla="*/ 719138 h 2257425"/>
                  <a:gd name="connsiteX123" fmla="*/ 1036643 w 2278177"/>
                  <a:gd name="connsiteY123" fmla="*/ 747713 h 2257425"/>
                  <a:gd name="connsiteX124" fmla="*/ 946156 w 2278177"/>
                  <a:gd name="connsiteY124" fmla="*/ 842963 h 2257425"/>
                  <a:gd name="connsiteX125" fmla="*/ 922343 w 2278177"/>
                  <a:gd name="connsiteY125" fmla="*/ 881063 h 2257425"/>
                  <a:gd name="connsiteX126" fmla="*/ 898531 w 2278177"/>
                  <a:gd name="connsiteY126" fmla="*/ 914400 h 2257425"/>
                  <a:gd name="connsiteX127" fmla="*/ 865193 w 2278177"/>
                  <a:gd name="connsiteY127" fmla="*/ 962025 h 2257425"/>
                  <a:gd name="connsiteX128" fmla="*/ 836618 w 2278177"/>
                  <a:gd name="connsiteY128" fmla="*/ 1023938 h 2257425"/>
                  <a:gd name="connsiteX129" fmla="*/ 817568 w 2278177"/>
                  <a:gd name="connsiteY129" fmla="*/ 1066800 h 2257425"/>
                  <a:gd name="connsiteX130" fmla="*/ 808043 w 2278177"/>
                  <a:gd name="connsiteY130" fmla="*/ 1123950 h 2257425"/>
                  <a:gd name="connsiteX131" fmla="*/ 788993 w 2278177"/>
                  <a:gd name="connsiteY131" fmla="*/ 1171575 h 2257425"/>
                  <a:gd name="connsiteX132" fmla="*/ 779468 w 2278177"/>
                  <a:gd name="connsiteY132" fmla="*/ 1209675 h 2257425"/>
                  <a:gd name="connsiteX133" fmla="*/ 774706 w 2278177"/>
                  <a:gd name="connsiteY133" fmla="*/ 1233488 h 2257425"/>
                  <a:gd name="connsiteX134" fmla="*/ 765181 w 2278177"/>
                  <a:gd name="connsiteY134"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108081 w 2278177"/>
                  <a:gd name="connsiteY120" fmla="*/ 671513 h 2257425"/>
                  <a:gd name="connsiteX121" fmla="*/ 1065218 w 2278177"/>
                  <a:gd name="connsiteY121" fmla="*/ 719138 h 2257425"/>
                  <a:gd name="connsiteX122" fmla="*/ 1036643 w 2278177"/>
                  <a:gd name="connsiteY122" fmla="*/ 747713 h 2257425"/>
                  <a:gd name="connsiteX123" fmla="*/ 946156 w 2278177"/>
                  <a:gd name="connsiteY123" fmla="*/ 842963 h 2257425"/>
                  <a:gd name="connsiteX124" fmla="*/ 922343 w 2278177"/>
                  <a:gd name="connsiteY124" fmla="*/ 881063 h 2257425"/>
                  <a:gd name="connsiteX125" fmla="*/ 898531 w 2278177"/>
                  <a:gd name="connsiteY125" fmla="*/ 914400 h 2257425"/>
                  <a:gd name="connsiteX126" fmla="*/ 865193 w 2278177"/>
                  <a:gd name="connsiteY126" fmla="*/ 962025 h 2257425"/>
                  <a:gd name="connsiteX127" fmla="*/ 836618 w 2278177"/>
                  <a:gd name="connsiteY127" fmla="*/ 1023938 h 2257425"/>
                  <a:gd name="connsiteX128" fmla="*/ 817568 w 2278177"/>
                  <a:gd name="connsiteY128" fmla="*/ 1066800 h 2257425"/>
                  <a:gd name="connsiteX129" fmla="*/ 808043 w 2278177"/>
                  <a:gd name="connsiteY129" fmla="*/ 1123950 h 2257425"/>
                  <a:gd name="connsiteX130" fmla="*/ 788993 w 2278177"/>
                  <a:gd name="connsiteY130" fmla="*/ 1171575 h 2257425"/>
                  <a:gd name="connsiteX131" fmla="*/ 779468 w 2278177"/>
                  <a:gd name="connsiteY131" fmla="*/ 1209675 h 2257425"/>
                  <a:gd name="connsiteX132" fmla="*/ 774706 w 2278177"/>
                  <a:gd name="connsiteY132" fmla="*/ 1233488 h 2257425"/>
                  <a:gd name="connsiteX133" fmla="*/ 765181 w 2278177"/>
                  <a:gd name="connsiteY133"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065218 w 2278177"/>
                  <a:gd name="connsiteY120" fmla="*/ 719138 h 2257425"/>
                  <a:gd name="connsiteX121" fmla="*/ 1036643 w 2278177"/>
                  <a:gd name="connsiteY121" fmla="*/ 747713 h 2257425"/>
                  <a:gd name="connsiteX122" fmla="*/ 946156 w 2278177"/>
                  <a:gd name="connsiteY122" fmla="*/ 842963 h 2257425"/>
                  <a:gd name="connsiteX123" fmla="*/ 922343 w 2278177"/>
                  <a:gd name="connsiteY123" fmla="*/ 881063 h 2257425"/>
                  <a:gd name="connsiteX124" fmla="*/ 898531 w 2278177"/>
                  <a:gd name="connsiteY124" fmla="*/ 914400 h 2257425"/>
                  <a:gd name="connsiteX125" fmla="*/ 865193 w 2278177"/>
                  <a:gd name="connsiteY125" fmla="*/ 962025 h 2257425"/>
                  <a:gd name="connsiteX126" fmla="*/ 836618 w 2278177"/>
                  <a:gd name="connsiteY126" fmla="*/ 1023938 h 2257425"/>
                  <a:gd name="connsiteX127" fmla="*/ 817568 w 2278177"/>
                  <a:gd name="connsiteY127" fmla="*/ 1066800 h 2257425"/>
                  <a:gd name="connsiteX128" fmla="*/ 808043 w 2278177"/>
                  <a:gd name="connsiteY128" fmla="*/ 1123950 h 2257425"/>
                  <a:gd name="connsiteX129" fmla="*/ 788993 w 2278177"/>
                  <a:gd name="connsiteY129" fmla="*/ 1171575 h 2257425"/>
                  <a:gd name="connsiteX130" fmla="*/ 779468 w 2278177"/>
                  <a:gd name="connsiteY130" fmla="*/ 1209675 h 2257425"/>
                  <a:gd name="connsiteX131" fmla="*/ 774706 w 2278177"/>
                  <a:gd name="connsiteY131" fmla="*/ 1233488 h 2257425"/>
                  <a:gd name="connsiteX132" fmla="*/ 765181 w 2278177"/>
                  <a:gd name="connsiteY132"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036643 w 2278177"/>
                  <a:gd name="connsiteY120" fmla="*/ 747713 h 2257425"/>
                  <a:gd name="connsiteX121" fmla="*/ 946156 w 2278177"/>
                  <a:gd name="connsiteY121" fmla="*/ 842963 h 2257425"/>
                  <a:gd name="connsiteX122" fmla="*/ 922343 w 2278177"/>
                  <a:gd name="connsiteY122" fmla="*/ 881063 h 2257425"/>
                  <a:gd name="connsiteX123" fmla="*/ 898531 w 2278177"/>
                  <a:gd name="connsiteY123" fmla="*/ 914400 h 2257425"/>
                  <a:gd name="connsiteX124" fmla="*/ 865193 w 2278177"/>
                  <a:gd name="connsiteY124" fmla="*/ 962025 h 2257425"/>
                  <a:gd name="connsiteX125" fmla="*/ 836618 w 2278177"/>
                  <a:gd name="connsiteY125" fmla="*/ 1023938 h 2257425"/>
                  <a:gd name="connsiteX126" fmla="*/ 817568 w 2278177"/>
                  <a:gd name="connsiteY126" fmla="*/ 1066800 h 2257425"/>
                  <a:gd name="connsiteX127" fmla="*/ 808043 w 2278177"/>
                  <a:gd name="connsiteY127" fmla="*/ 1123950 h 2257425"/>
                  <a:gd name="connsiteX128" fmla="*/ 788993 w 2278177"/>
                  <a:gd name="connsiteY128" fmla="*/ 1171575 h 2257425"/>
                  <a:gd name="connsiteX129" fmla="*/ 779468 w 2278177"/>
                  <a:gd name="connsiteY129" fmla="*/ 1209675 h 2257425"/>
                  <a:gd name="connsiteX130" fmla="*/ 774706 w 2278177"/>
                  <a:gd name="connsiteY130" fmla="*/ 1233488 h 2257425"/>
                  <a:gd name="connsiteX131" fmla="*/ 765181 w 2278177"/>
                  <a:gd name="connsiteY131"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036643 w 2278177"/>
                  <a:gd name="connsiteY120" fmla="*/ 747713 h 2257425"/>
                  <a:gd name="connsiteX121" fmla="*/ 946156 w 2278177"/>
                  <a:gd name="connsiteY121" fmla="*/ 842963 h 2257425"/>
                  <a:gd name="connsiteX122" fmla="*/ 922343 w 2278177"/>
                  <a:gd name="connsiteY122" fmla="*/ 881063 h 2257425"/>
                  <a:gd name="connsiteX123" fmla="*/ 898531 w 2278177"/>
                  <a:gd name="connsiteY123" fmla="*/ 914400 h 2257425"/>
                  <a:gd name="connsiteX124" fmla="*/ 865193 w 2278177"/>
                  <a:gd name="connsiteY124" fmla="*/ 962025 h 2257425"/>
                  <a:gd name="connsiteX125" fmla="*/ 836618 w 2278177"/>
                  <a:gd name="connsiteY125" fmla="*/ 1023938 h 2257425"/>
                  <a:gd name="connsiteX126" fmla="*/ 817568 w 2278177"/>
                  <a:gd name="connsiteY126" fmla="*/ 1066800 h 2257425"/>
                  <a:gd name="connsiteX127" fmla="*/ 808043 w 2278177"/>
                  <a:gd name="connsiteY127" fmla="*/ 1123950 h 2257425"/>
                  <a:gd name="connsiteX128" fmla="*/ 788993 w 2278177"/>
                  <a:gd name="connsiteY128" fmla="*/ 1171575 h 2257425"/>
                  <a:gd name="connsiteX129" fmla="*/ 779468 w 2278177"/>
                  <a:gd name="connsiteY129" fmla="*/ 1209675 h 2257425"/>
                  <a:gd name="connsiteX130" fmla="*/ 774706 w 2278177"/>
                  <a:gd name="connsiteY130" fmla="*/ 1233488 h 2257425"/>
                  <a:gd name="connsiteX131" fmla="*/ 765181 w 2278177"/>
                  <a:gd name="connsiteY131" fmla="*/ 1243013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278177" h="2257425">
                    <a:moveTo>
                      <a:pt x="831856" y="1247775"/>
                    </a:moveTo>
                    <a:cubicBezTo>
                      <a:pt x="831417" y="1247599"/>
                      <a:pt x="767269" y="1220859"/>
                      <a:pt x="755656" y="1219200"/>
                    </a:cubicBezTo>
                    <a:cubicBezTo>
                      <a:pt x="695556" y="1210615"/>
                      <a:pt x="733524" y="1215097"/>
                      <a:pt x="641356" y="1209675"/>
                    </a:cubicBezTo>
                    <a:cubicBezTo>
                      <a:pt x="641173" y="1209698"/>
                      <a:pt x="594524" y="1212056"/>
                      <a:pt x="569918" y="1219200"/>
                    </a:cubicBezTo>
                    <a:cubicBezTo>
                      <a:pt x="545312" y="1226344"/>
                      <a:pt x="513562" y="1235076"/>
                      <a:pt x="493718" y="1252538"/>
                    </a:cubicBezTo>
                    <a:cubicBezTo>
                      <a:pt x="473874" y="1270000"/>
                      <a:pt x="462762" y="1308894"/>
                      <a:pt x="450856" y="1323975"/>
                    </a:cubicBezTo>
                    <a:cubicBezTo>
                      <a:pt x="438950" y="1339056"/>
                      <a:pt x="432600" y="1334294"/>
                      <a:pt x="422281" y="1343025"/>
                    </a:cubicBezTo>
                    <a:cubicBezTo>
                      <a:pt x="411962" y="1351756"/>
                      <a:pt x="400056" y="1365250"/>
                      <a:pt x="388943" y="1376363"/>
                    </a:cubicBezTo>
                    <a:cubicBezTo>
                      <a:pt x="375449" y="1389857"/>
                      <a:pt x="356399" y="1412082"/>
                      <a:pt x="341318" y="1423988"/>
                    </a:cubicBezTo>
                    <a:cubicBezTo>
                      <a:pt x="326237" y="1435894"/>
                      <a:pt x="315125" y="1439069"/>
                      <a:pt x="298456" y="1447800"/>
                    </a:cubicBezTo>
                    <a:cubicBezTo>
                      <a:pt x="281787" y="1456531"/>
                      <a:pt x="255594" y="1469231"/>
                      <a:pt x="241306" y="1476375"/>
                    </a:cubicBezTo>
                    <a:cubicBezTo>
                      <a:pt x="211937" y="1490662"/>
                      <a:pt x="154787" y="1522413"/>
                      <a:pt x="122243" y="1533525"/>
                    </a:cubicBezTo>
                    <a:cubicBezTo>
                      <a:pt x="89699" y="1544637"/>
                      <a:pt x="55568" y="1533525"/>
                      <a:pt x="46043" y="1543050"/>
                    </a:cubicBezTo>
                    <a:cubicBezTo>
                      <a:pt x="36518" y="1552575"/>
                      <a:pt x="9531" y="1575594"/>
                      <a:pt x="3181" y="1595438"/>
                    </a:cubicBezTo>
                    <a:cubicBezTo>
                      <a:pt x="-3169" y="1615282"/>
                      <a:pt x="799" y="1641476"/>
                      <a:pt x="7943" y="1662113"/>
                    </a:cubicBezTo>
                    <a:cubicBezTo>
                      <a:pt x="15087" y="1682750"/>
                      <a:pt x="34931" y="1706563"/>
                      <a:pt x="46043" y="1719263"/>
                    </a:cubicBezTo>
                    <a:cubicBezTo>
                      <a:pt x="57155" y="1731963"/>
                      <a:pt x="63758" y="1734693"/>
                      <a:pt x="74618" y="1738313"/>
                    </a:cubicBezTo>
                    <a:lnTo>
                      <a:pt x="117481" y="1762125"/>
                    </a:lnTo>
                    <a:cubicBezTo>
                      <a:pt x="143676" y="1770858"/>
                      <a:pt x="130975" y="1767682"/>
                      <a:pt x="146056" y="1776413"/>
                    </a:cubicBezTo>
                    <a:cubicBezTo>
                      <a:pt x="161137" y="1785144"/>
                      <a:pt x="188124" y="1804194"/>
                      <a:pt x="207968" y="1814513"/>
                    </a:cubicBezTo>
                    <a:cubicBezTo>
                      <a:pt x="227812" y="1824832"/>
                      <a:pt x="249243" y="1831181"/>
                      <a:pt x="265118" y="1838325"/>
                    </a:cubicBezTo>
                    <a:cubicBezTo>
                      <a:pt x="280993" y="1845469"/>
                      <a:pt x="289748" y="1852885"/>
                      <a:pt x="303218" y="1857375"/>
                    </a:cubicBezTo>
                    <a:lnTo>
                      <a:pt x="346081" y="1881188"/>
                    </a:lnTo>
                    <a:cubicBezTo>
                      <a:pt x="358344" y="1889947"/>
                      <a:pt x="380212" y="1895475"/>
                      <a:pt x="393706" y="1900238"/>
                    </a:cubicBezTo>
                    <a:cubicBezTo>
                      <a:pt x="407200" y="1905001"/>
                      <a:pt x="416724" y="1906588"/>
                      <a:pt x="427043" y="1909763"/>
                    </a:cubicBezTo>
                    <a:cubicBezTo>
                      <a:pt x="437362" y="1912938"/>
                      <a:pt x="442918" y="1913732"/>
                      <a:pt x="455618" y="1919288"/>
                    </a:cubicBezTo>
                    <a:cubicBezTo>
                      <a:pt x="468318" y="1924844"/>
                      <a:pt x="492924" y="1937544"/>
                      <a:pt x="503243" y="1943100"/>
                    </a:cubicBezTo>
                    <a:cubicBezTo>
                      <a:pt x="513562" y="1948656"/>
                      <a:pt x="506419" y="1947863"/>
                      <a:pt x="517531" y="1952625"/>
                    </a:cubicBezTo>
                    <a:cubicBezTo>
                      <a:pt x="528643" y="1957387"/>
                      <a:pt x="552456" y="1965325"/>
                      <a:pt x="569918" y="1971675"/>
                    </a:cubicBezTo>
                    <a:cubicBezTo>
                      <a:pt x="587380" y="1978025"/>
                      <a:pt x="588468" y="1975108"/>
                      <a:pt x="622306" y="1990725"/>
                    </a:cubicBezTo>
                    <a:cubicBezTo>
                      <a:pt x="635198" y="1996675"/>
                      <a:pt x="646936" y="2005285"/>
                      <a:pt x="660406" y="2009775"/>
                    </a:cubicBezTo>
                    <a:cubicBezTo>
                      <a:pt x="669931" y="2012950"/>
                      <a:pt x="678662" y="2015331"/>
                      <a:pt x="688981" y="2019300"/>
                    </a:cubicBezTo>
                    <a:cubicBezTo>
                      <a:pt x="699300" y="2023269"/>
                      <a:pt x="707237" y="2027238"/>
                      <a:pt x="722318" y="2033588"/>
                    </a:cubicBezTo>
                    <a:lnTo>
                      <a:pt x="779468" y="2057400"/>
                    </a:lnTo>
                    <a:lnTo>
                      <a:pt x="827093" y="2076450"/>
                    </a:lnTo>
                    <a:cubicBezTo>
                      <a:pt x="839793" y="2081213"/>
                      <a:pt x="845928" y="2083540"/>
                      <a:pt x="855668" y="2085975"/>
                    </a:cubicBezTo>
                    <a:cubicBezTo>
                      <a:pt x="862018" y="2087563"/>
                      <a:pt x="868449" y="2088857"/>
                      <a:pt x="874718" y="2090738"/>
                    </a:cubicBezTo>
                    <a:cubicBezTo>
                      <a:pt x="889143" y="2095066"/>
                      <a:pt x="903293" y="2100262"/>
                      <a:pt x="917581" y="2105025"/>
                    </a:cubicBezTo>
                    <a:cubicBezTo>
                      <a:pt x="922343" y="2106612"/>
                      <a:pt x="926998" y="2108571"/>
                      <a:pt x="931868" y="2109788"/>
                    </a:cubicBezTo>
                    <a:cubicBezTo>
                      <a:pt x="991419" y="2124674"/>
                      <a:pt x="917380" y="2105649"/>
                      <a:pt x="965206" y="2119313"/>
                    </a:cubicBezTo>
                    <a:cubicBezTo>
                      <a:pt x="991005" y="2126684"/>
                      <a:pt x="981663" y="2122604"/>
                      <a:pt x="1012831" y="2128838"/>
                    </a:cubicBezTo>
                    <a:cubicBezTo>
                      <a:pt x="1019249" y="2130122"/>
                      <a:pt x="1025612" y="2131719"/>
                      <a:pt x="1031881" y="2133600"/>
                    </a:cubicBezTo>
                    <a:cubicBezTo>
                      <a:pt x="1041498" y="2136485"/>
                      <a:pt x="1050611" y="2141156"/>
                      <a:pt x="1060456" y="2143125"/>
                    </a:cubicBezTo>
                    <a:cubicBezTo>
                      <a:pt x="1076331" y="2146300"/>
                      <a:pt x="1092723" y="2147530"/>
                      <a:pt x="1108081" y="2152650"/>
                    </a:cubicBezTo>
                    <a:cubicBezTo>
                      <a:pt x="1142330" y="2164068"/>
                      <a:pt x="1130305" y="2159000"/>
                      <a:pt x="1141418" y="2162175"/>
                    </a:cubicBezTo>
                    <a:cubicBezTo>
                      <a:pt x="1152531" y="2165350"/>
                      <a:pt x="1155706" y="2167731"/>
                      <a:pt x="1174756" y="2171700"/>
                    </a:cubicBezTo>
                    <a:cubicBezTo>
                      <a:pt x="1193806" y="2175669"/>
                      <a:pt x="1239843" y="2182813"/>
                      <a:pt x="1255718" y="2185988"/>
                    </a:cubicBezTo>
                    <a:cubicBezTo>
                      <a:pt x="1281912" y="2191544"/>
                      <a:pt x="1311281" y="2199482"/>
                      <a:pt x="1331918" y="2205038"/>
                    </a:cubicBezTo>
                    <a:cubicBezTo>
                      <a:pt x="1352555" y="2210594"/>
                      <a:pt x="1358112" y="2214563"/>
                      <a:pt x="1379543" y="2219325"/>
                    </a:cubicBezTo>
                    <a:cubicBezTo>
                      <a:pt x="1400974" y="2224087"/>
                      <a:pt x="1421612" y="2227263"/>
                      <a:pt x="1460506" y="2233613"/>
                    </a:cubicBezTo>
                    <a:cubicBezTo>
                      <a:pt x="1499400" y="2239963"/>
                      <a:pt x="1570044" y="2254250"/>
                      <a:pt x="1612906" y="2257425"/>
                    </a:cubicBezTo>
                    <a:cubicBezTo>
                      <a:pt x="1647831" y="2255838"/>
                      <a:pt x="1682831" y="2255451"/>
                      <a:pt x="1717681" y="2252663"/>
                    </a:cubicBezTo>
                    <a:cubicBezTo>
                      <a:pt x="1722685" y="2252263"/>
                      <a:pt x="1727141" y="2249279"/>
                      <a:pt x="1731968" y="2247900"/>
                    </a:cubicBezTo>
                    <a:cubicBezTo>
                      <a:pt x="1737051" y="2246448"/>
                      <a:pt x="1759257" y="2241736"/>
                      <a:pt x="1765306" y="2238375"/>
                    </a:cubicBezTo>
                    <a:cubicBezTo>
                      <a:pt x="1775313" y="2232816"/>
                      <a:pt x="1783021" y="2222945"/>
                      <a:pt x="1793881" y="2219325"/>
                    </a:cubicBezTo>
                    <a:cubicBezTo>
                      <a:pt x="1803406" y="2216150"/>
                      <a:pt x="1814102" y="2215369"/>
                      <a:pt x="1822456" y="2209800"/>
                    </a:cubicBezTo>
                    <a:lnTo>
                      <a:pt x="1851031" y="2190750"/>
                    </a:lnTo>
                    <a:cubicBezTo>
                      <a:pt x="1855793" y="2187575"/>
                      <a:pt x="1859888" y="2183035"/>
                      <a:pt x="1865318" y="2181225"/>
                    </a:cubicBezTo>
                    <a:lnTo>
                      <a:pt x="1879606" y="2176463"/>
                    </a:lnTo>
                    <a:cubicBezTo>
                      <a:pt x="1884368" y="2171700"/>
                      <a:pt x="1888577" y="2166310"/>
                      <a:pt x="1893893" y="2162175"/>
                    </a:cubicBezTo>
                    <a:cubicBezTo>
                      <a:pt x="1936763" y="2128831"/>
                      <a:pt x="1908176" y="2155035"/>
                      <a:pt x="1936756" y="2133600"/>
                    </a:cubicBezTo>
                    <a:cubicBezTo>
                      <a:pt x="1949456" y="2124075"/>
                      <a:pt x="1961647" y="2113831"/>
                      <a:pt x="1974856" y="2105025"/>
                    </a:cubicBezTo>
                    <a:cubicBezTo>
                      <a:pt x="1979618" y="2101850"/>
                      <a:pt x="1984024" y="2098060"/>
                      <a:pt x="1989143" y="2095500"/>
                    </a:cubicBezTo>
                    <a:cubicBezTo>
                      <a:pt x="1993633" y="2093255"/>
                      <a:pt x="1998668" y="2092325"/>
                      <a:pt x="2003431" y="2090738"/>
                    </a:cubicBezTo>
                    <a:cubicBezTo>
                      <a:pt x="2054490" y="2056698"/>
                      <a:pt x="1976994" y="2109712"/>
                      <a:pt x="2032006" y="2066925"/>
                    </a:cubicBezTo>
                    <a:cubicBezTo>
                      <a:pt x="2049231" y="2053528"/>
                      <a:pt x="2063872" y="2047771"/>
                      <a:pt x="2079631" y="2033588"/>
                    </a:cubicBezTo>
                    <a:cubicBezTo>
                      <a:pt x="2089644" y="2024577"/>
                      <a:pt x="2100269" y="2015332"/>
                      <a:pt x="2108206" y="2005013"/>
                    </a:cubicBezTo>
                    <a:cubicBezTo>
                      <a:pt x="2116143" y="1994694"/>
                      <a:pt x="2120906" y="1984375"/>
                      <a:pt x="2127256" y="1971675"/>
                    </a:cubicBezTo>
                    <a:cubicBezTo>
                      <a:pt x="2133606" y="1958975"/>
                      <a:pt x="2124751" y="1961145"/>
                      <a:pt x="2146306" y="1928813"/>
                    </a:cubicBezTo>
                    <a:cubicBezTo>
                      <a:pt x="2157641" y="1894808"/>
                      <a:pt x="2150262" y="1908592"/>
                      <a:pt x="2165356" y="1885950"/>
                    </a:cubicBezTo>
                    <a:cubicBezTo>
                      <a:pt x="2171706" y="1866900"/>
                      <a:pt x="2179644" y="1843882"/>
                      <a:pt x="2184406" y="1814513"/>
                    </a:cubicBezTo>
                    <a:cubicBezTo>
                      <a:pt x="2189168" y="1785144"/>
                      <a:pt x="2190359" y="1754188"/>
                      <a:pt x="2193931" y="1709738"/>
                    </a:cubicBezTo>
                    <a:cubicBezTo>
                      <a:pt x="2197503" y="1665288"/>
                      <a:pt x="2204250" y="1596232"/>
                      <a:pt x="2205837" y="1547813"/>
                    </a:cubicBezTo>
                    <a:cubicBezTo>
                      <a:pt x="2207424" y="1499394"/>
                      <a:pt x="2204647" y="1462881"/>
                      <a:pt x="2203456" y="1419225"/>
                    </a:cubicBezTo>
                    <a:cubicBezTo>
                      <a:pt x="2202265" y="1375569"/>
                      <a:pt x="2201467" y="1330267"/>
                      <a:pt x="2198693" y="1285875"/>
                    </a:cubicBezTo>
                    <a:cubicBezTo>
                      <a:pt x="2198285" y="1279342"/>
                      <a:pt x="2194796" y="1273313"/>
                      <a:pt x="2193931" y="1266825"/>
                    </a:cubicBezTo>
                    <a:cubicBezTo>
                      <a:pt x="2184656" y="1197265"/>
                      <a:pt x="2195874" y="1234558"/>
                      <a:pt x="2184406" y="1200150"/>
                    </a:cubicBezTo>
                    <a:cubicBezTo>
                      <a:pt x="2182818" y="1111250"/>
                      <a:pt x="2179643" y="1020762"/>
                      <a:pt x="2179643" y="933450"/>
                    </a:cubicBezTo>
                    <a:cubicBezTo>
                      <a:pt x="2179643" y="846138"/>
                      <a:pt x="2182025" y="742156"/>
                      <a:pt x="2184406" y="676275"/>
                    </a:cubicBezTo>
                    <a:cubicBezTo>
                      <a:pt x="2186709" y="639418"/>
                      <a:pt x="2190266" y="576650"/>
                      <a:pt x="2193931" y="538163"/>
                    </a:cubicBezTo>
                    <a:cubicBezTo>
                      <a:pt x="2195144" y="525422"/>
                      <a:pt x="2196011" y="512578"/>
                      <a:pt x="2198693" y="500063"/>
                    </a:cubicBezTo>
                    <a:cubicBezTo>
                      <a:pt x="2213599" y="430499"/>
                      <a:pt x="2203624" y="503902"/>
                      <a:pt x="2212981" y="452438"/>
                    </a:cubicBezTo>
                    <a:cubicBezTo>
                      <a:pt x="2219361" y="417345"/>
                      <a:pt x="2221712" y="400050"/>
                      <a:pt x="2227268" y="381000"/>
                    </a:cubicBezTo>
                    <a:cubicBezTo>
                      <a:pt x="2232824" y="361950"/>
                      <a:pt x="2241555" y="352426"/>
                      <a:pt x="2246318" y="338138"/>
                    </a:cubicBezTo>
                    <a:cubicBezTo>
                      <a:pt x="2251081" y="323850"/>
                      <a:pt x="2246075" y="329462"/>
                      <a:pt x="2255843" y="295275"/>
                    </a:cubicBezTo>
                    <a:cubicBezTo>
                      <a:pt x="2257222" y="290448"/>
                      <a:pt x="2259388" y="285858"/>
                      <a:pt x="2260606" y="280988"/>
                    </a:cubicBezTo>
                    <a:cubicBezTo>
                      <a:pt x="2262569" y="273135"/>
                      <a:pt x="2263612" y="265077"/>
                      <a:pt x="2265368" y="257175"/>
                    </a:cubicBezTo>
                    <a:cubicBezTo>
                      <a:pt x="2278822" y="196630"/>
                      <a:pt x="2260527" y="286147"/>
                      <a:pt x="2274893" y="214313"/>
                    </a:cubicBezTo>
                    <a:cubicBezTo>
                      <a:pt x="2279664" y="152300"/>
                      <a:pt x="2278862" y="127001"/>
                      <a:pt x="2274893" y="100013"/>
                    </a:cubicBezTo>
                    <a:cubicBezTo>
                      <a:pt x="2270924" y="73026"/>
                      <a:pt x="2263781" y="67469"/>
                      <a:pt x="2251081" y="52388"/>
                    </a:cubicBezTo>
                    <a:cubicBezTo>
                      <a:pt x="2238381" y="37307"/>
                      <a:pt x="2209805" y="18256"/>
                      <a:pt x="2198693" y="9525"/>
                    </a:cubicBezTo>
                    <a:lnTo>
                      <a:pt x="2184406" y="0"/>
                    </a:lnTo>
                    <a:cubicBezTo>
                      <a:pt x="2168531" y="1588"/>
                      <a:pt x="2148687" y="794"/>
                      <a:pt x="2136781" y="4763"/>
                    </a:cubicBezTo>
                    <a:cubicBezTo>
                      <a:pt x="2124875" y="8732"/>
                      <a:pt x="2124081" y="16669"/>
                      <a:pt x="2112968" y="23813"/>
                    </a:cubicBezTo>
                    <a:cubicBezTo>
                      <a:pt x="2101856" y="30957"/>
                      <a:pt x="2089729" y="41084"/>
                      <a:pt x="2070106" y="47625"/>
                    </a:cubicBezTo>
                    <a:cubicBezTo>
                      <a:pt x="2056612" y="53975"/>
                      <a:pt x="2043118" y="57944"/>
                      <a:pt x="2032006" y="61913"/>
                    </a:cubicBezTo>
                    <a:cubicBezTo>
                      <a:pt x="2020894" y="65882"/>
                      <a:pt x="2012956" y="68263"/>
                      <a:pt x="2003431" y="71438"/>
                    </a:cubicBezTo>
                    <a:cubicBezTo>
                      <a:pt x="1998668" y="73025"/>
                      <a:pt x="1997080" y="73819"/>
                      <a:pt x="1989143" y="76200"/>
                    </a:cubicBezTo>
                    <a:cubicBezTo>
                      <a:pt x="1981206" y="78581"/>
                      <a:pt x="1966125" y="82550"/>
                      <a:pt x="1955806" y="85725"/>
                    </a:cubicBezTo>
                    <a:cubicBezTo>
                      <a:pt x="1945487" y="88900"/>
                      <a:pt x="1936756" y="92075"/>
                      <a:pt x="1927231" y="95250"/>
                    </a:cubicBezTo>
                    <a:cubicBezTo>
                      <a:pt x="1922468" y="96838"/>
                      <a:pt x="1917813" y="98796"/>
                      <a:pt x="1912943" y="100013"/>
                    </a:cubicBezTo>
                    <a:lnTo>
                      <a:pt x="1855793" y="119063"/>
                    </a:lnTo>
                    <a:cubicBezTo>
                      <a:pt x="1842540" y="124160"/>
                      <a:pt x="1831163" y="133623"/>
                      <a:pt x="1817693" y="138113"/>
                    </a:cubicBezTo>
                    <a:cubicBezTo>
                      <a:pt x="1812931" y="139700"/>
                      <a:pt x="1808276" y="141657"/>
                      <a:pt x="1803406" y="142875"/>
                    </a:cubicBezTo>
                    <a:cubicBezTo>
                      <a:pt x="1784828" y="147520"/>
                      <a:pt x="1765084" y="149711"/>
                      <a:pt x="1746256" y="152400"/>
                    </a:cubicBezTo>
                    <a:cubicBezTo>
                      <a:pt x="1741493" y="153988"/>
                      <a:pt x="1736811" y="155842"/>
                      <a:pt x="1731968" y="157163"/>
                    </a:cubicBezTo>
                    <a:cubicBezTo>
                      <a:pt x="1719338" y="160608"/>
                      <a:pt x="1705577" y="160834"/>
                      <a:pt x="1693868" y="166688"/>
                    </a:cubicBezTo>
                    <a:cubicBezTo>
                      <a:pt x="1681168" y="173038"/>
                      <a:pt x="1667674" y="178594"/>
                      <a:pt x="1655768" y="185738"/>
                    </a:cubicBezTo>
                    <a:cubicBezTo>
                      <a:pt x="1643862" y="192882"/>
                      <a:pt x="1635925" y="201613"/>
                      <a:pt x="1622431" y="209550"/>
                    </a:cubicBezTo>
                    <a:cubicBezTo>
                      <a:pt x="1608937" y="217487"/>
                      <a:pt x="1585125" y="226219"/>
                      <a:pt x="1574806" y="233363"/>
                    </a:cubicBezTo>
                    <a:cubicBezTo>
                      <a:pt x="1564487" y="240507"/>
                      <a:pt x="1566451" y="247140"/>
                      <a:pt x="1560518" y="252413"/>
                    </a:cubicBezTo>
                    <a:cubicBezTo>
                      <a:pt x="1511960" y="295575"/>
                      <a:pt x="1550911" y="253832"/>
                      <a:pt x="1512893" y="280988"/>
                    </a:cubicBezTo>
                    <a:cubicBezTo>
                      <a:pt x="1507413" y="284903"/>
                      <a:pt x="1506543" y="287338"/>
                      <a:pt x="1498606" y="295275"/>
                    </a:cubicBezTo>
                    <a:cubicBezTo>
                      <a:pt x="1490669" y="303212"/>
                      <a:pt x="1478762" y="316707"/>
                      <a:pt x="1465268" y="328613"/>
                    </a:cubicBezTo>
                    <a:cubicBezTo>
                      <a:pt x="1451774" y="340519"/>
                      <a:pt x="1431930" y="353219"/>
                      <a:pt x="1417643" y="366713"/>
                    </a:cubicBezTo>
                    <a:cubicBezTo>
                      <a:pt x="1403356" y="380207"/>
                      <a:pt x="1403355" y="387350"/>
                      <a:pt x="1379543" y="409575"/>
                    </a:cubicBezTo>
                    <a:cubicBezTo>
                      <a:pt x="1355731" y="431800"/>
                      <a:pt x="1302549" y="477044"/>
                      <a:pt x="1274768" y="500063"/>
                    </a:cubicBezTo>
                    <a:cubicBezTo>
                      <a:pt x="1246987" y="523082"/>
                      <a:pt x="1229525" y="531019"/>
                      <a:pt x="1212856" y="547688"/>
                    </a:cubicBezTo>
                    <a:cubicBezTo>
                      <a:pt x="1196187" y="564357"/>
                      <a:pt x="1190631" y="582613"/>
                      <a:pt x="1174756" y="600075"/>
                    </a:cubicBezTo>
                    <a:cubicBezTo>
                      <a:pt x="1158881" y="617537"/>
                      <a:pt x="1140625" y="627857"/>
                      <a:pt x="1117606" y="652463"/>
                    </a:cubicBezTo>
                    <a:cubicBezTo>
                      <a:pt x="1094587" y="677069"/>
                      <a:pt x="1065218" y="715963"/>
                      <a:pt x="1036643" y="747713"/>
                    </a:cubicBezTo>
                    <a:cubicBezTo>
                      <a:pt x="1008068" y="779463"/>
                      <a:pt x="965206" y="820738"/>
                      <a:pt x="946156" y="842963"/>
                    </a:cubicBezTo>
                    <a:cubicBezTo>
                      <a:pt x="927106" y="865188"/>
                      <a:pt x="955022" y="828775"/>
                      <a:pt x="922343" y="881063"/>
                    </a:cubicBezTo>
                    <a:cubicBezTo>
                      <a:pt x="905314" y="908310"/>
                      <a:pt x="908056" y="900906"/>
                      <a:pt x="898531" y="914400"/>
                    </a:cubicBezTo>
                    <a:cubicBezTo>
                      <a:pt x="889006" y="927894"/>
                      <a:pt x="873924" y="949325"/>
                      <a:pt x="865193" y="962025"/>
                    </a:cubicBezTo>
                    <a:cubicBezTo>
                      <a:pt x="854874" y="980281"/>
                      <a:pt x="844555" y="1006476"/>
                      <a:pt x="836618" y="1023938"/>
                    </a:cubicBezTo>
                    <a:cubicBezTo>
                      <a:pt x="828681" y="1041400"/>
                      <a:pt x="822331" y="1050131"/>
                      <a:pt x="817568" y="1066800"/>
                    </a:cubicBezTo>
                    <a:cubicBezTo>
                      <a:pt x="814878" y="1085632"/>
                      <a:pt x="812806" y="1106487"/>
                      <a:pt x="808043" y="1123950"/>
                    </a:cubicBezTo>
                    <a:cubicBezTo>
                      <a:pt x="803280" y="1141413"/>
                      <a:pt x="793756" y="1157287"/>
                      <a:pt x="788993" y="1171575"/>
                    </a:cubicBezTo>
                    <a:cubicBezTo>
                      <a:pt x="784230" y="1185863"/>
                      <a:pt x="782035" y="1196838"/>
                      <a:pt x="779468" y="1209675"/>
                    </a:cubicBezTo>
                    <a:cubicBezTo>
                      <a:pt x="777881" y="1217613"/>
                      <a:pt x="777895" y="1226048"/>
                      <a:pt x="774706" y="1233488"/>
                    </a:cubicBezTo>
                    <a:cubicBezTo>
                      <a:pt x="772937" y="1237615"/>
                      <a:pt x="768356" y="1239838"/>
                      <a:pt x="765181" y="1243013"/>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387812" y="4246202"/>
                <a:ext cx="2362371" cy="2666071"/>
                <a:chOff x="9387812" y="4246202"/>
                <a:chExt cx="2362371" cy="2666071"/>
              </a:xfrm>
              <a:grpFill/>
            </p:grpSpPr>
            <p:sp>
              <p:nvSpPr>
                <p:cNvPr id="13" name="Freeform 12"/>
                <p:cNvSpPr/>
                <p:nvPr/>
              </p:nvSpPr>
              <p:spPr>
                <a:xfrm rot="2700000">
                  <a:off x="9377880" y="6054004"/>
                  <a:ext cx="973589" cy="742950"/>
                </a:xfrm>
                <a:custGeom>
                  <a:avLst/>
                  <a:gdLst>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19075 w 971550"/>
                    <a:gd name="connsiteY6" fmla="*/ 95250 h 742950"/>
                    <a:gd name="connsiteX7" fmla="*/ 238125 w 971550"/>
                    <a:gd name="connsiteY7" fmla="*/ 104775 h 742950"/>
                    <a:gd name="connsiteX8" fmla="*/ 271462 w 971550"/>
                    <a:gd name="connsiteY8" fmla="*/ 114300 h 742950"/>
                    <a:gd name="connsiteX9" fmla="*/ 285750 w 971550"/>
                    <a:gd name="connsiteY9" fmla="*/ 123825 h 742950"/>
                    <a:gd name="connsiteX10" fmla="*/ 323850 w 971550"/>
                    <a:gd name="connsiteY10" fmla="*/ 157162 h 742950"/>
                    <a:gd name="connsiteX11" fmla="*/ 338137 w 971550"/>
                    <a:gd name="connsiteY11" fmla="*/ 171450 h 742950"/>
                    <a:gd name="connsiteX12" fmla="*/ 366712 w 971550"/>
                    <a:gd name="connsiteY12" fmla="*/ 190500 h 742950"/>
                    <a:gd name="connsiteX13" fmla="*/ 381000 w 971550"/>
                    <a:gd name="connsiteY13" fmla="*/ 200025 h 742950"/>
                    <a:gd name="connsiteX14" fmla="*/ 395287 w 971550"/>
                    <a:gd name="connsiteY14" fmla="*/ 219075 h 742950"/>
                    <a:gd name="connsiteX15" fmla="*/ 423862 w 971550"/>
                    <a:gd name="connsiteY15" fmla="*/ 238125 h 742950"/>
                    <a:gd name="connsiteX16" fmla="*/ 452437 w 971550"/>
                    <a:gd name="connsiteY16" fmla="*/ 257175 h 742950"/>
                    <a:gd name="connsiteX17" fmla="*/ 481012 w 971550"/>
                    <a:gd name="connsiteY17" fmla="*/ 276225 h 742950"/>
                    <a:gd name="connsiteX18" fmla="*/ 514350 w 971550"/>
                    <a:gd name="connsiteY18" fmla="*/ 304800 h 742950"/>
                    <a:gd name="connsiteX19" fmla="*/ 561975 w 971550"/>
                    <a:gd name="connsiteY19" fmla="*/ 352425 h 742950"/>
                    <a:gd name="connsiteX20" fmla="*/ 595312 w 971550"/>
                    <a:gd name="connsiteY20" fmla="*/ 385762 h 742950"/>
                    <a:gd name="connsiteX21" fmla="*/ 609600 w 971550"/>
                    <a:gd name="connsiteY21" fmla="*/ 404812 h 742950"/>
                    <a:gd name="connsiteX22" fmla="*/ 638175 w 971550"/>
                    <a:gd name="connsiteY22" fmla="*/ 423862 h 742950"/>
                    <a:gd name="connsiteX23" fmla="*/ 652462 w 971550"/>
                    <a:gd name="connsiteY23" fmla="*/ 433387 h 742950"/>
                    <a:gd name="connsiteX24" fmla="*/ 681037 w 971550"/>
                    <a:gd name="connsiteY24" fmla="*/ 461962 h 742950"/>
                    <a:gd name="connsiteX25" fmla="*/ 709612 w 971550"/>
                    <a:gd name="connsiteY25" fmla="*/ 495300 h 742950"/>
                    <a:gd name="connsiteX26" fmla="*/ 728662 w 971550"/>
                    <a:gd name="connsiteY26" fmla="*/ 504825 h 742950"/>
                    <a:gd name="connsiteX27" fmla="*/ 742950 w 971550"/>
                    <a:gd name="connsiteY27" fmla="*/ 514350 h 742950"/>
                    <a:gd name="connsiteX28" fmla="*/ 757237 w 971550"/>
                    <a:gd name="connsiteY28" fmla="*/ 533400 h 742950"/>
                    <a:gd name="connsiteX29" fmla="*/ 800100 w 971550"/>
                    <a:gd name="connsiteY29" fmla="*/ 571500 h 742950"/>
                    <a:gd name="connsiteX30" fmla="*/ 823912 w 971550"/>
                    <a:gd name="connsiteY30" fmla="*/ 600075 h 742950"/>
                    <a:gd name="connsiteX31" fmla="*/ 838200 w 971550"/>
                    <a:gd name="connsiteY31" fmla="*/ 609600 h 742950"/>
                    <a:gd name="connsiteX32" fmla="*/ 881062 w 971550"/>
                    <a:gd name="connsiteY32" fmla="*/ 647700 h 742950"/>
                    <a:gd name="connsiteX33" fmla="*/ 900112 w 971550"/>
                    <a:gd name="connsiteY33" fmla="*/ 676275 h 742950"/>
                    <a:gd name="connsiteX34" fmla="*/ 928687 w 971550"/>
                    <a:gd name="connsiteY34" fmla="*/ 695325 h 742950"/>
                    <a:gd name="connsiteX35" fmla="*/ 938212 w 971550"/>
                    <a:gd name="connsiteY35" fmla="*/ 709612 h 742950"/>
                    <a:gd name="connsiteX36" fmla="*/ 952500 w 971550"/>
                    <a:gd name="connsiteY36" fmla="*/ 719137 h 742950"/>
                    <a:gd name="connsiteX37" fmla="*/ 971550 w 971550"/>
                    <a:gd name="connsiteY37"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38125 w 971550"/>
                    <a:gd name="connsiteY6" fmla="*/ 104775 h 742950"/>
                    <a:gd name="connsiteX7" fmla="*/ 271462 w 971550"/>
                    <a:gd name="connsiteY7" fmla="*/ 114300 h 742950"/>
                    <a:gd name="connsiteX8" fmla="*/ 285750 w 971550"/>
                    <a:gd name="connsiteY8" fmla="*/ 123825 h 742950"/>
                    <a:gd name="connsiteX9" fmla="*/ 323850 w 971550"/>
                    <a:gd name="connsiteY9" fmla="*/ 157162 h 742950"/>
                    <a:gd name="connsiteX10" fmla="*/ 338137 w 971550"/>
                    <a:gd name="connsiteY10" fmla="*/ 171450 h 742950"/>
                    <a:gd name="connsiteX11" fmla="*/ 366712 w 971550"/>
                    <a:gd name="connsiteY11" fmla="*/ 190500 h 742950"/>
                    <a:gd name="connsiteX12" fmla="*/ 381000 w 971550"/>
                    <a:gd name="connsiteY12" fmla="*/ 200025 h 742950"/>
                    <a:gd name="connsiteX13" fmla="*/ 395287 w 971550"/>
                    <a:gd name="connsiteY13" fmla="*/ 219075 h 742950"/>
                    <a:gd name="connsiteX14" fmla="*/ 423862 w 971550"/>
                    <a:gd name="connsiteY14" fmla="*/ 238125 h 742950"/>
                    <a:gd name="connsiteX15" fmla="*/ 452437 w 971550"/>
                    <a:gd name="connsiteY15" fmla="*/ 257175 h 742950"/>
                    <a:gd name="connsiteX16" fmla="*/ 481012 w 971550"/>
                    <a:gd name="connsiteY16" fmla="*/ 276225 h 742950"/>
                    <a:gd name="connsiteX17" fmla="*/ 514350 w 971550"/>
                    <a:gd name="connsiteY17" fmla="*/ 304800 h 742950"/>
                    <a:gd name="connsiteX18" fmla="*/ 561975 w 971550"/>
                    <a:gd name="connsiteY18" fmla="*/ 352425 h 742950"/>
                    <a:gd name="connsiteX19" fmla="*/ 595312 w 971550"/>
                    <a:gd name="connsiteY19" fmla="*/ 385762 h 742950"/>
                    <a:gd name="connsiteX20" fmla="*/ 609600 w 971550"/>
                    <a:gd name="connsiteY20" fmla="*/ 404812 h 742950"/>
                    <a:gd name="connsiteX21" fmla="*/ 638175 w 971550"/>
                    <a:gd name="connsiteY21" fmla="*/ 423862 h 742950"/>
                    <a:gd name="connsiteX22" fmla="*/ 652462 w 971550"/>
                    <a:gd name="connsiteY22" fmla="*/ 433387 h 742950"/>
                    <a:gd name="connsiteX23" fmla="*/ 681037 w 971550"/>
                    <a:gd name="connsiteY23" fmla="*/ 461962 h 742950"/>
                    <a:gd name="connsiteX24" fmla="*/ 709612 w 971550"/>
                    <a:gd name="connsiteY24" fmla="*/ 495300 h 742950"/>
                    <a:gd name="connsiteX25" fmla="*/ 728662 w 971550"/>
                    <a:gd name="connsiteY25" fmla="*/ 504825 h 742950"/>
                    <a:gd name="connsiteX26" fmla="*/ 742950 w 971550"/>
                    <a:gd name="connsiteY26" fmla="*/ 514350 h 742950"/>
                    <a:gd name="connsiteX27" fmla="*/ 757237 w 971550"/>
                    <a:gd name="connsiteY27" fmla="*/ 533400 h 742950"/>
                    <a:gd name="connsiteX28" fmla="*/ 800100 w 971550"/>
                    <a:gd name="connsiteY28" fmla="*/ 571500 h 742950"/>
                    <a:gd name="connsiteX29" fmla="*/ 823912 w 971550"/>
                    <a:gd name="connsiteY29" fmla="*/ 600075 h 742950"/>
                    <a:gd name="connsiteX30" fmla="*/ 838200 w 971550"/>
                    <a:gd name="connsiteY30" fmla="*/ 609600 h 742950"/>
                    <a:gd name="connsiteX31" fmla="*/ 881062 w 971550"/>
                    <a:gd name="connsiteY31" fmla="*/ 647700 h 742950"/>
                    <a:gd name="connsiteX32" fmla="*/ 900112 w 971550"/>
                    <a:gd name="connsiteY32" fmla="*/ 676275 h 742950"/>
                    <a:gd name="connsiteX33" fmla="*/ 928687 w 971550"/>
                    <a:gd name="connsiteY33" fmla="*/ 695325 h 742950"/>
                    <a:gd name="connsiteX34" fmla="*/ 938212 w 971550"/>
                    <a:gd name="connsiteY34" fmla="*/ 709612 h 742950"/>
                    <a:gd name="connsiteX35" fmla="*/ 952500 w 971550"/>
                    <a:gd name="connsiteY35" fmla="*/ 719137 h 742950"/>
                    <a:gd name="connsiteX36" fmla="*/ 971550 w 971550"/>
                    <a:gd name="connsiteY36"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285750 w 971550"/>
                    <a:gd name="connsiteY7" fmla="*/ 123825 h 742950"/>
                    <a:gd name="connsiteX8" fmla="*/ 323850 w 971550"/>
                    <a:gd name="connsiteY8" fmla="*/ 157162 h 742950"/>
                    <a:gd name="connsiteX9" fmla="*/ 338137 w 971550"/>
                    <a:gd name="connsiteY9" fmla="*/ 171450 h 742950"/>
                    <a:gd name="connsiteX10" fmla="*/ 366712 w 971550"/>
                    <a:gd name="connsiteY10" fmla="*/ 190500 h 742950"/>
                    <a:gd name="connsiteX11" fmla="*/ 381000 w 971550"/>
                    <a:gd name="connsiteY11" fmla="*/ 200025 h 742950"/>
                    <a:gd name="connsiteX12" fmla="*/ 395287 w 971550"/>
                    <a:gd name="connsiteY12" fmla="*/ 219075 h 742950"/>
                    <a:gd name="connsiteX13" fmla="*/ 423862 w 971550"/>
                    <a:gd name="connsiteY13" fmla="*/ 238125 h 742950"/>
                    <a:gd name="connsiteX14" fmla="*/ 452437 w 971550"/>
                    <a:gd name="connsiteY14" fmla="*/ 257175 h 742950"/>
                    <a:gd name="connsiteX15" fmla="*/ 481012 w 971550"/>
                    <a:gd name="connsiteY15" fmla="*/ 276225 h 742950"/>
                    <a:gd name="connsiteX16" fmla="*/ 514350 w 971550"/>
                    <a:gd name="connsiteY16" fmla="*/ 304800 h 742950"/>
                    <a:gd name="connsiteX17" fmla="*/ 561975 w 971550"/>
                    <a:gd name="connsiteY17" fmla="*/ 352425 h 742950"/>
                    <a:gd name="connsiteX18" fmla="*/ 595312 w 971550"/>
                    <a:gd name="connsiteY18" fmla="*/ 385762 h 742950"/>
                    <a:gd name="connsiteX19" fmla="*/ 609600 w 971550"/>
                    <a:gd name="connsiteY19" fmla="*/ 404812 h 742950"/>
                    <a:gd name="connsiteX20" fmla="*/ 638175 w 971550"/>
                    <a:gd name="connsiteY20" fmla="*/ 423862 h 742950"/>
                    <a:gd name="connsiteX21" fmla="*/ 652462 w 971550"/>
                    <a:gd name="connsiteY21" fmla="*/ 433387 h 742950"/>
                    <a:gd name="connsiteX22" fmla="*/ 681037 w 971550"/>
                    <a:gd name="connsiteY22" fmla="*/ 461962 h 742950"/>
                    <a:gd name="connsiteX23" fmla="*/ 709612 w 971550"/>
                    <a:gd name="connsiteY23" fmla="*/ 495300 h 742950"/>
                    <a:gd name="connsiteX24" fmla="*/ 728662 w 971550"/>
                    <a:gd name="connsiteY24" fmla="*/ 504825 h 742950"/>
                    <a:gd name="connsiteX25" fmla="*/ 742950 w 971550"/>
                    <a:gd name="connsiteY25" fmla="*/ 514350 h 742950"/>
                    <a:gd name="connsiteX26" fmla="*/ 757237 w 971550"/>
                    <a:gd name="connsiteY26" fmla="*/ 533400 h 742950"/>
                    <a:gd name="connsiteX27" fmla="*/ 800100 w 971550"/>
                    <a:gd name="connsiteY27" fmla="*/ 571500 h 742950"/>
                    <a:gd name="connsiteX28" fmla="*/ 823912 w 971550"/>
                    <a:gd name="connsiteY28" fmla="*/ 600075 h 742950"/>
                    <a:gd name="connsiteX29" fmla="*/ 838200 w 971550"/>
                    <a:gd name="connsiteY29" fmla="*/ 609600 h 742950"/>
                    <a:gd name="connsiteX30" fmla="*/ 881062 w 971550"/>
                    <a:gd name="connsiteY30" fmla="*/ 647700 h 742950"/>
                    <a:gd name="connsiteX31" fmla="*/ 900112 w 971550"/>
                    <a:gd name="connsiteY31" fmla="*/ 676275 h 742950"/>
                    <a:gd name="connsiteX32" fmla="*/ 928687 w 971550"/>
                    <a:gd name="connsiteY32" fmla="*/ 695325 h 742950"/>
                    <a:gd name="connsiteX33" fmla="*/ 938212 w 971550"/>
                    <a:gd name="connsiteY33" fmla="*/ 709612 h 742950"/>
                    <a:gd name="connsiteX34" fmla="*/ 952500 w 971550"/>
                    <a:gd name="connsiteY34" fmla="*/ 719137 h 742950"/>
                    <a:gd name="connsiteX35" fmla="*/ 971550 w 971550"/>
                    <a:gd name="connsiteY35"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14350 w 971550"/>
                    <a:gd name="connsiteY15" fmla="*/ 304800 h 742950"/>
                    <a:gd name="connsiteX16" fmla="*/ 561975 w 971550"/>
                    <a:gd name="connsiteY16" fmla="*/ 352425 h 742950"/>
                    <a:gd name="connsiteX17" fmla="*/ 595312 w 971550"/>
                    <a:gd name="connsiteY17" fmla="*/ 385762 h 742950"/>
                    <a:gd name="connsiteX18" fmla="*/ 609600 w 971550"/>
                    <a:gd name="connsiteY18" fmla="*/ 404812 h 742950"/>
                    <a:gd name="connsiteX19" fmla="*/ 638175 w 971550"/>
                    <a:gd name="connsiteY19" fmla="*/ 423862 h 742950"/>
                    <a:gd name="connsiteX20" fmla="*/ 652462 w 971550"/>
                    <a:gd name="connsiteY20" fmla="*/ 433387 h 742950"/>
                    <a:gd name="connsiteX21" fmla="*/ 681037 w 971550"/>
                    <a:gd name="connsiteY21" fmla="*/ 461962 h 742950"/>
                    <a:gd name="connsiteX22" fmla="*/ 709612 w 971550"/>
                    <a:gd name="connsiteY22" fmla="*/ 495300 h 742950"/>
                    <a:gd name="connsiteX23" fmla="*/ 728662 w 971550"/>
                    <a:gd name="connsiteY23" fmla="*/ 504825 h 742950"/>
                    <a:gd name="connsiteX24" fmla="*/ 742950 w 971550"/>
                    <a:gd name="connsiteY24" fmla="*/ 514350 h 742950"/>
                    <a:gd name="connsiteX25" fmla="*/ 757237 w 971550"/>
                    <a:gd name="connsiteY25" fmla="*/ 533400 h 742950"/>
                    <a:gd name="connsiteX26" fmla="*/ 800100 w 971550"/>
                    <a:gd name="connsiteY26" fmla="*/ 571500 h 742950"/>
                    <a:gd name="connsiteX27" fmla="*/ 823912 w 971550"/>
                    <a:gd name="connsiteY27" fmla="*/ 600075 h 742950"/>
                    <a:gd name="connsiteX28" fmla="*/ 838200 w 971550"/>
                    <a:gd name="connsiteY28" fmla="*/ 609600 h 742950"/>
                    <a:gd name="connsiteX29" fmla="*/ 881062 w 971550"/>
                    <a:gd name="connsiteY29" fmla="*/ 647700 h 742950"/>
                    <a:gd name="connsiteX30" fmla="*/ 900112 w 971550"/>
                    <a:gd name="connsiteY30" fmla="*/ 676275 h 742950"/>
                    <a:gd name="connsiteX31" fmla="*/ 928687 w 971550"/>
                    <a:gd name="connsiteY31" fmla="*/ 695325 h 742950"/>
                    <a:gd name="connsiteX32" fmla="*/ 938212 w 971550"/>
                    <a:gd name="connsiteY32" fmla="*/ 709612 h 742950"/>
                    <a:gd name="connsiteX33" fmla="*/ 952500 w 971550"/>
                    <a:gd name="connsiteY33" fmla="*/ 719137 h 742950"/>
                    <a:gd name="connsiteX34" fmla="*/ 971550 w 971550"/>
                    <a:gd name="connsiteY34"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09600 w 971550"/>
                    <a:gd name="connsiteY17" fmla="*/ 404812 h 742950"/>
                    <a:gd name="connsiteX18" fmla="*/ 638175 w 971550"/>
                    <a:gd name="connsiteY18" fmla="*/ 423862 h 742950"/>
                    <a:gd name="connsiteX19" fmla="*/ 652462 w 971550"/>
                    <a:gd name="connsiteY19" fmla="*/ 433387 h 742950"/>
                    <a:gd name="connsiteX20" fmla="*/ 681037 w 971550"/>
                    <a:gd name="connsiteY20" fmla="*/ 461962 h 742950"/>
                    <a:gd name="connsiteX21" fmla="*/ 709612 w 971550"/>
                    <a:gd name="connsiteY21" fmla="*/ 495300 h 742950"/>
                    <a:gd name="connsiteX22" fmla="*/ 728662 w 971550"/>
                    <a:gd name="connsiteY22" fmla="*/ 504825 h 742950"/>
                    <a:gd name="connsiteX23" fmla="*/ 742950 w 971550"/>
                    <a:gd name="connsiteY23" fmla="*/ 514350 h 742950"/>
                    <a:gd name="connsiteX24" fmla="*/ 757237 w 971550"/>
                    <a:gd name="connsiteY24" fmla="*/ 533400 h 742950"/>
                    <a:gd name="connsiteX25" fmla="*/ 800100 w 971550"/>
                    <a:gd name="connsiteY25" fmla="*/ 571500 h 742950"/>
                    <a:gd name="connsiteX26" fmla="*/ 823912 w 971550"/>
                    <a:gd name="connsiteY26" fmla="*/ 600075 h 742950"/>
                    <a:gd name="connsiteX27" fmla="*/ 838200 w 971550"/>
                    <a:gd name="connsiteY27" fmla="*/ 609600 h 742950"/>
                    <a:gd name="connsiteX28" fmla="*/ 881062 w 971550"/>
                    <a:gd name="connsiteY28" fmla="*/ 647700 h 742950"/>
                    <a:gd name="connsiteX29" fmla="*/ 900112 w 971550"/>
                    <a:gd name="connsiteY29" fmla="*/ 676275 h 742950"/>
                    <a:gd name="connsiteX30" fmla="*/ 928687 w 971550"/>
                    <a:gd name="connsiteY30" fmla="*/ 695325 h 742950"/>
                    <a:gd name="connsiteX31" fmla="*/ 938212 w 971550"/>
                    <a:gd name="connsiteY31" fmla="*/ 709612 h 742950"/>
                    <a:gd name="connsiteX32" fmla="*/ 952500 w 971550"/>
                    <a:gd name="connsiteY32" fmla="*/ 719137 h 742950"/>
                    <a:gd name="connsiteX33" fmla="*/ 971550 w 971550"/>
                    <a:gd name="connsiteY33"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52462 w 971550"/>
                    <a:gd name="connsiteY18" fmla="*/ 433387 h 742950"/>
                    <a:gd name="connsiteX19" fmla="*/ 681037 w 971550"/>
                    <a:gd name="connsiteY19" fmla="*/ 461962 h 742950"/>
                    <a:gd name="connsiteX20" fmla="*/ 709612 w 971550"/>
                    <a:gd name="connsiteY20" fmla="*/ 495300 h 742950"/>
                    <a:gd name="connsiteX21" fmla="*/ 728662 w 971550"/>
                    <a:gd name="connsiteY21" fmla="*/ 504825 h 742950"/>
                    <a:gd name="connsiteX22" fmla="*/ 742950 w 971550"/>
                    <a:gd name="connsiteY22" fmla="*/ 514350 h 742950"/>
                    <a:gd name="connsiteX23" fmla="*/ 757237 w 971550"/>
                    <a:gd name="connsiteY23" fmla="*/ 533400 h 742950"/>
                    <a:gd name="connsiteX24" fmla="*/ 800100 w 971550"/>
                    <a:gd name="connsiteY24" fmla="*/ 571500 h 742950"/>
                    <a:gd name="connsiteX25" fmla="*/ 823912 w 971550"/>
                    <a:gd name="connsiteY25" fmla="*/ 600075 h 742950"/>
                    <a:gd name="connsiteX26" fmla="*/ 838200 w 971550"/>
                    <a:gd name="connsiteY26" fmla="*/ 609600 h 742950"/>
                    <a:gd name="connsiteX27" fmla="*/ 881062 w 971550"/>
                    <a:gd name="connsiteY27" fmla="*/ 647700 h 742950"/>
                    <a:gd name="connsiteX28" fmla="*/ 900112 w 971550"/>
                    <a:gd name="connsiteY28" fmla="*/ 676275 h 742950"/>
                    <a:gd name="connsiteX29" fmla="*/ 928687 w 971550"/>
                    <a:gd name="connsiteY29" fmla="*/ 695325 h 742950"/>
                    <a:gd name="connsiteX30" fmla="*/ 938212 w 971550"/>
                    <a:gd name="connsiteY30" fmla="*/ 709612 h 742950"/>
                    <a:gd name="connsiteX31" fmla="*/ 952500 w 971550"/>
                    <a:gd name="connsiteY31" fmla="*/ 719137 h 742950"/>
                    <a:gd name="connsiteX32" fmla="*/ 971550 w 971550"/>
                    <a:gd name="connsiteY32"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28662 w 971550"/>
                    <a:gd name="connsiteY20" fmla="*/ 504825 h 742950"/>
                    <a:gd name="connsiteX21" fmla="*/ 742950 w 971550"/>
                    <a:gd name="connsiteY21" fmla="*/ 514350 h 742950"/>
                    <a:gd name="connsiteX22" fmla="*/ 757237 w 971550"/>
                    <a:gd name="connsiteY22" fmla="*/ 533400 h 742950"/>
                    <a:gd name="connsiteX23" fmla="*/ 800100 w 971550"/>
                    <a:gd name="connsiteY23" fmla="*/ 571500 h 742950"/>
                    <a:gd name="connsiteX24" fmla="*/ 823912 w 971550"/>
                    <a:gd name="connsiteY24" fmla="*/ 600075 h 742950"/>
                    <a:gd name="connsiteX25" fmla="*/ 838200 w 971550"/>
                    <a:gd name="connsiteY25" fmla="*/ 609600 h 742950"/>
                    <a:gd name="connsiteX26" fmla="*/ 881062 w 971550"/>
                    <a:gd name="connsiteY26" fmla="*/ 647700 h 742950"/>
                    <a:gd name="connsiteX27" fmla="*/ 900112 w 971550"/>
                    <a:gd name="connsiteY27" fmla="*/ 676275 h 742950"/>
                    <a:gd name="connsiteX28" fmla="*/ 928687 w 971550"/>
                    <a:gd name="connsiteY28" fmla="*/ 695325 h 742950"/>
                    <a:gd name="connsiteX29" fmla="*/ 938212 w 971550"/>
                    <a:gd name="connsiteY29" fmla="*/ 709612 h 742950"/>
                    <a:gd name="connsiteX30" fmla="*/ 952500 w 971550"/>
                    <a:gd name="connsiteY30" fmla="*/ 719137 h 742950"/>
                    <a:gd name="connsiteX31" fmla="*/ 971550 w 971550"/>
                    <a:gd name="connsiteY31"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28662 w 971550"/>
                    <a:gd name="connsiteY20" fmla="*/ 504825 h 742950"/>
                    <a:gd name="connsiteX21" fmla="*/ 726281 w 971550"/>
                    <a:gd name="connsiteY21" fmla="*/ 502443 h 742950"/>
                    <a:gd name="connsiteX22" fmla="*/ 742950 w 971550"/>
                    <a:gd name="connsiteY22" fmla="*/ 514350 h 742950"/>
                    <a:gd name="connsiteX23" fmla="*/ 757237 w 971550"/>
                    <a:gd name="connsiteY23" fmla="*/ 533400 h 742950"/>
                    <a:gd name="connsiteX24" fmla="*/ 800100 w 971550"/>
                    <a:gd name="connsiteY24" fmla="*/ 571500 h 742950"/>
                    <a:gd name="connsiteX25" fmla="*/ 823912 w 971550"/>
                    <a:gd name="connsiteY25" fmla="*/ 600075 h 742950"/>
                    <a:gd name="connsiteX26" fmla="*/ 838200 w 971550"/>
                    <a:gd name="connsiteY26" fmla="*/ 609600 h 742950"/>
                    <a:gd name="connsiteX27" fmla="*/ 881062 w 971550"/>
                    <a:gd name="connsiteY27" fmla="*/ 647700 h 742950"/>
                    <a:gd name="connsiteX28" fmla="*/ 900112 w 971550"/>
                    <a:gd name="connsiteY28" fmla="*/ 676275 h 742950"/>
                    <a:gd name="connsiteX29" fmla="*/ 928687 w 971550"/>
                    <a:gd name="connsiteY29" fmla="*/ 695325 h 742950"/>
                    <a:gd name="connsiteX30" fmla="*/ 938212 w 971550"/>
                    <a:gd name="connsiteY30" fmla="*/ 709612 h 742950"/>
                    <a:gd name="connsiteX31" fmla="*/ 952500 w 971550"/>
                    <a:gd name="connsiteY31" fmla="*/ 719137 h 742950"/>
                    <a:gd name="connsiteX32" fmla="*/ 971550 w 971550"/>
                    <a:gd name="connsiteY32"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28662 w 971550"/>
                    <a:gd name="connsiteY20" fmla="*/ 504825 h 742950"/>
                    <a:gd name="connsiteX21" fmla="*/ 742950 w 971550"/>
                    <a:gd name="connsiteY21" fmla="*/ 514350 h 742950"/>
                    <a:gd name="connsiteX22" fmla="*/ 757237 w 971550"/>
                    <a:gd name="connsiteY22" fmla="*/ 533400 h 742950"/>
                    <a:gd name="connsiteX23" fmla="*/ 800100 w 971550"/>
                    <a:gd name="connsiteY23" fmla="*/ 571500 h 742950"/>
                    <a:gd name="connsiteX24" fmla="*/ 823912 w 971550"/>
                    <a:gd name="connsiteY24" fmla="*/ 600075 h 742950"/>
                    <a:gd name="connsiteX25" fmla="*/ 838200 w 971550"/>
                    <a:gd name="connsiteY25" fmla="*/ 609600 h 742950"/>
                    <a:gd name="connsiteX26" fmla="*/ 881062 w 971550"/>
                    <a:gd name="connsiteY26" fmla="*/ 647700 h 742950"/>
                    <a:gd name="connsiteX27" fmla="*/ 900112 w 971550"/>
                    <a:gd name="connsiteY27" fmla="*/ 676275 h 742950"/>
                    <a:gd name="connsiteX28" fmla="*/ 928687 w 971550"/>
                    <a:gd name="connsiteY28" fmla="*/ 695325 h 742950"/>
                    <a:gd name="connsiteX29" fmla="*/ 938212 w 971550"/>
                    <a:gd name="connsiteY29" fmla="*/ 709612 h 742950"/>
                    <a:gd name="connsiteX30" fmla="*/ 952500 w 971550"/>
                    <a:gd name="connsiteY30" fmla="*/ 719137 h 742950"/>
                    <a:gd name="connsiteX31" fmla="*/ 971550 w 971550"/>
                    <a:gd name="connsiteY31"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42950 w 971550"/>
                    <a:gd name="connsiteY20" fmla="*/ 514350 h 742950"/>
                    <a:gd name="connsiteX21" fmla="*/ 757237 w 971550"/>
                    <a:gd name="connsiteY21" fmla="*/ 533400 h 742950"/>
                    <a:gd name="connsiteX22" fmla="*/ 800100 w 971550"/>
                    <a:gd name="connsiteY22" fmla="*/ 571500 h 742950"/>
                    <a:gd name="connsiteX23" fmla="*/ 823912 w 971550"/>
                    <a:gd name="connsiteY23" fmla="*/ 600075 h 742950"/>
                    <a:gd name="connsiteX24" fmla="*/ 838200 w 971550"/>
                    <a:gd name="connsiteY24" fmla="*/ 609600 h 742950"/>
                    <a:gd name="connsiteX25" fmla="*/ 881062 w 971550"/>
                    <a:gd name="connsiteY25" fmla="*/ 647700 h 742950"/>
                    <a:gd name="connsiteX26" fmla="*/ 900112 w 971550"/>
                    <a:gd name="connsiteY26" fmla="*/ 676275 h 742950"/>
                    <a:gd name="connsiteX27" fmla="*/ 928687 w 971550"/>
                    <a:gd name="connsiteY27" fmla="*/ 695325 h 742950"/>
                    <a:gd name="connsiteX28" fmla="*/ 938212 w 971550"/>
                    <a:gd name="connsiteY28" fmla="*/ 709612 h 742950"/>
                    <a:gd name="connsiteX29" fmla="*/ 952500 w 971550"/>
                    <a:gd name="connsiteY29" fmla="*/ 719137 h 742950"/>
                    <a:gd name="connsiteX30" fmla="*/ 971550 w 971550"/>
                    <a:gd name="connsiteY30"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57237 w 971550"/>
                    <a:gd name="connsiteY20" fmla="*/ 533400 h 742950"/>
                    <a:gd name="connsiteX21" fmla="*/ 800100 w 971550"/>
                    <a:gd name="connsiteY21" fmla="*/ 571500 h 742950"/>
                    <a:gd name="connsiteX22" fmla="*/ 823912 w 971550"/>
                    <a:gd name="connsiteY22" fmla="*/ 600075 h 742950"/>
                    <a:gd name="connsiteX23" fmla="*/ 838200 w 971550"/>
                    <a:gd name="connsiteY23" fmla="*/ 609600 h 742950"/>
                    <a:gd name="connsiteX24" fmla="*/ 881062 w 971550"/>
                    <a:gd name="connsiteY24" fmla="*/ 647700 h 742950"/>
                    <a:gd name="connsiteX25" fmla="*/ 900112 w 971550"/>
                    <a:gd name="connsiteY25" fmla="*/ 676275 h 742950"/>
                    <a:gd name="connsiteX26" fmla="*/ 928687 w 971550"/>
                    <a:gd name="connsiteY26" fmla="*/ 695325 h 742950"/>
                    <a:gd name="connsiteX27" fmla="*/ 938212 w 971550"/>
                    <a:gd name="connsiteY27" fmla="*/ 709612 h 742950"/>
                    <a:gd name="connsiteX28" fmla="*/ 952500 w 971550"/>
                    <a:gd name="connsiteY28" fmla="*/ 719137 h 742950"/>
                    <a:gd name="connsiteX29" fmla="*/ 971550 w 971550"/>
                    <a:gd name="connsiteY29"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23912 w 971550"/>
                    <a:gd name="connsiteY21" fmla="*/ 600075 h 742950"/>
                    <a:gd name="connsiteX22" fmla="*/ 838200 w 971550"/>
                    <a:gd name="connsiteY22" fmla="*/ 609600 h 742950"/>
                    <a:gd name="connsiteX23" fmla="*/ 881062 w 971550"/>
                    <a:gd name="connsiteY23" fmla="*/ 647700 h 742950"/>
                    <a:gd name="connsiteX24" fmla="*/ 900112 w 971550"/>
                    <a:gd name="connsiteY24" fmla="*/ 676275 h 742950"/>
                    <a:gd name="connsiteX25" fmla="*/ 928687 w 971550"/>
                    <a:gd name="connsiteY25" fmla="*/ 695325 h 742950"/>
                    <a:gd name="connsiteX26" fmla="*/ 938212 w 971550"/>
                    <a:gd name="connsiteY26" fmla="*/ 709612 h 742950"/>
                    <a:gd name="connsiteX27" fmla="*/ 952500 w 971550"/>
                    <a:gd name="connsiteY27" fmla="*/ 719137 h 742950"/>
                    <a:gd name="connsiteX28" fmla="*/ 971550 w 971550"/>
                    <a:gd name="connsiteY28"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38200 w 971550"/>
                    <a:gd name="connsiteY21" fmla="*/ 609600 h 742950"/>
                    <a:gd name="connsiteX22" fmla="*/ 881062 w 971550"/>
                    <a:gd name="connsiteY22" fmla="*/ 647700 h 742950"/>
                    <a:gd name="connsiteX23" fmla="*/ 900112 w 971550"/>
                    <a:gd name="connsiteY23" fmla="*/ 676275 h 742950"/>
                    <a:gd name="connsiteX24" fmla="*/ 928687 w 971550"/>
                    <a:gd name="connsiteY24" fmla="*/ 695325 h 742950"/>
                    <a:gd name="connsiteX25" fmla="*/ 938212 w 971550"/>
                    <a:gd name="connsiteY25" fmla="*/ 709612 h 742950"/>
                    <a:gd name="connsiteX26" fmla="*/ 952500 w 971550"/>
                    <a:gd name="connsiteY26" fmla="*/ 719137 h 742950"/>
                    <a:gd name="connsiteX27" fmla="*/ 971550 w 971550"/>
                    <a:gd name="connsiteY27"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38200 w 971550"/>
                    <a:gd name="connsiteY21" fmla="*/ 609600 h 742950"/>
                    <a:gd name="connsiteX22" fmla="*/ 881062 w 971550"/>
                    <a:gd name="connsiteY22" fmla="*/ 647700 h 742950"/>
                    <a:gd name="connsiteX23" fmla="*/ 928687 w 971550"/>
                    <a:gd name="connsiteY23" fmla="*/ 695325 h 742950"/>
                    <a:gd name="connsiteX24" fmla="*/ 938212 w 971550"/>
                    <a:gd name="connsiteY24" fmla="*/ 709612 h 742950"/>
                    <a:gd name="connsiteX25" fmla="*/ 952500 w 971550"/>
                    <a:gd name="connsiteY25" fmla="*/ 719137 h 742950"/>
                    <a:gd name="connsiteX26" fmla="*/ 971550 w 971550"/>
                    <a:gd name="connsiteY26"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38200 w 971550"/>
                    <a:gd name="connsiteY21" fmla="*/ 609600 h 742950"/>
                    <a:gd name="connsiteX22" fmla="*/ 881062 w 971550"/>
                    <a:gd name="connsiteY22" fmla="*/ 647700 h 742950"/>
                    <a:gd name="connsiteX23" fmla="*/ 928687 w 971550"/>
                    <a:gd name="connsiteY23" fmla="*/ 695325 h 742950"/>
                    <a:gd name="connsiteX24" fmla="*/ 952500 w 971550"/>
                    <a:gd name="connsiteY24" fmla="*/ 719137 h 742950"/>
                    <a:gd name="connsiteX25" fmla="*/ 971550 w 971550"/>
                    <a:gd name="connsiteY25"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95287 w 971550"/>
                    <a:gd name="connsiteY10" fmla="*/ 219075 h 742950"/>
                    <a:gd name="connsiteX11" fmla="*/ 423862 w 971550"/>
                    <a:gd name="connsiteY11" fmla="*/ 238125 h 742950"/>
                    <a:gd name="connsiteX12" fmla="*/ 452437 w 971550"/>
                    <a:gd name="connsiteY12" fmla="*/ 257175 h 742950"/>
                    <a:gd name="connsiteX13" fmla="*/ 481012 w 971550"/>
                    <a:gd name="connsiteY13" fmla="*/ 276225 h 742950"/>
                    <a:gd name="connsiteX14" fmla="*/ 561975 w 971550"/>
                    <a:gd name="connsiteY14" fmla="*/ 352425 h 742950"/>
                    <a:gd name="connsiteX15" fmla="*/ 595312 w 971550"/>
                    <a:gd name="connsiteY15" fmla="*/ 385762 h 742950"/>
                    <a:gd name="connsiteX16" fmla="*/ 638175 w 971550"/>
                    <a:gd name="connsiteY16" fmla="*/ 423862 h 742950"/>
                    <a:gd name="connsiteX17" fmla="*/ 681037 w 971550"/>
                    <a:gd name="connsiteY17" fmla="*/ 461962 h 742950"/>
                    <a:gd name="connsiteX18" fmla="*/ 709612 w 971550"/>
                    <a:gd name="connsiteY18" fmla="*/ 495300 h 742950"/>
                    <a:gd name="connsiteX19" fmla="*/ 800100 w 971550"/>
                    <a:gd name="connsiteY19" fmla="*/ 571500 h 742950"/>
                    <a:gd name="connsiteX20" fmla="*/ 838200 w 971550"/>
                    <a:gd name="connsiteY20" fmla="*/ 609600 h 742950"/>
                    <a:gd name="connsiteX21" fmla="*/ 881062 w 971550"/>
                    <a:gd name="connsiteY21" fmla="*/ 647700 h 742950"/>
                    <a:gd name="connsiteX22" fmla="*/ 928687 w 971550"/>
                    <a:gd name="connsiteY22" fmla="*/ 695325 h 742950"/>
                    <a:gd name="connsiteX23" fmla="*/ 952500 w 971550"/>
                    <a:gd name="connsiteY23" fmla="*/ 719137 h 742950"/>
                    <a:gd name="connsiteX24" fmla="*/ 971550 w 971550"/>
                    <a:gd name="connsiteY24"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66712 w 971550"/>
                    <a:gd name="connsiteY8" fmla="*/ 190500 h 742950"/>
                    <a:gd name="connsiteX9" fmla="*/ 395287 w 971550"/>
                    <a:gd name="connsiteY9" fmla="*/ 219075 h 742950"/>
                    <a:gd name="connsiteX10" fmla="*/ 423862 w 971550"/>
                    <a:gd name="connsiteY10" fmla="*/ 238125 h 742950"/>
                    <a:gd name="connsiteX11" fmla="*/ 452437 w 971550"/>
                    <a:gd name="connsiteY11" fmla="*/ 257175 h 742950"/>
                    <a:gd name="connsiteX12" fmla="*/ 481012 w 971550"/>
                    <a:gd name="connsiteY12" fmla="*/ 276225 h 742950"/>
                    <a:gd name="connsiteX13" fmla="*/ 561975 w 971550"/>
                    <a:gd name="connsiteY13" fmla="*/ 352425 h 742950"/>
                    <a:gd name="connsiteX14" fmla="*/ 595312 w 971550"/>
                    <a:gd name="connsiteY14" fmla="*/ 385762 h 742950"/>
                    <a:gd name="connsiteX15" fmla="*/ 638175 w 971550"/>
                    <a:gd name="connsiteY15" fmla="*/ 423862 h 742950"/>
                    <a:gd name="connsiteX16" fmla="*/ 681037 w 971550"/>
                    <a:gd name="connsiteY16" fmla="*/ 461962 h 742950"/>
                    <a:gd name="connsiteX17" fmla="*/ 709612 w 971550"/>
                    <a:gd name="connsiteY17" fmla="*/ 495300 h 742950"/>
                    <a:gd name="connsiteX18" fmla="*/ 800100 w 971550"/>
                    <a:gd name="connsiteY18" fmla="*/ 571500 h 742950"/>
                    <a:gd name="connsiteX19" fmla="*/ 838200 w 971550"/>
                    <a:gd name="connsiteY19" fmla="*/ 609600 h 742950"/>
                    <a:gd name="connsiteX20" fmla="*/ 881062 w 971550"/>
                    <a:gd name="connsiteY20" fmla="*/ 647700 h 742950"/>
                    <a:gd name="connsiteX21" fmla="*/ 928687 w 971550"/>
                    <a:gd name="connsiteY21" fmla="*/ 695325 h 742950"/>
                    <a:gd name="connsiteX22" fmla="*/ 952500 w 971550"/>
                    <a:gd name="connsiteY22" fmla="*/ 719137 h 742950"/>
                    <a:gd name="connsiteX23" fmla="*/ 971550 w 971550"/>
                    <a:gd name="connsiteY23"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95287 w 971550"/>
                    <a:gd name="connsiteY8" fmla="*/ 219075 h 742950"/>
                    <a:gd name="connsiteX9" fmla="*/ 423862 w 971550"/>
                    <a:gd name="connsiteY9" fmla="*/ 238125 h 742950"/>
                    <a:gd name="connsiteX10" fmla="*/ 452437 w 971550"/>
                    <a:gd name="connsiteY10" fmla="*/ 257175 h 742950"/>
                    <a:gd name="connsiteX11" fmla="*/ 481012 w 971550"/>
                    <a:gd name="connsiteY11" fmla="*/ 276225 h 742950"/>
                    <a:gd name="connsiteX12" fmla="*/ 561975 w 971550"/>
                    <a:gd name="connsiteY12" fmla="*/ 352425 h 742950"/>
                    <a:gd name="connsiteX13" fmla="*/ 595312 w 971550"/>
                    <a:gd name="connsiteY13" fmla="*/ 385762 h 742950"/>
                    <a:gd name="connsiteX14" fmla="*/ 638175 w 971550"/>
                    <a:gd name="connsiteY14" fmla="*/ 423862 h 742950"/>
                    <a:gd name="connsiteX15" fmla="*/ 681037 w 971550"/>
                    <a:gd name="connsiteY15" fmla="*/ 461962 h 742950"/>
                    <a:gd name="connsiteX16" fmla="*/ 709612 w 971550"/>
                    <a:gd name="connsiteY16" fmla="*/ 495300 h 742950"/>
                    <a:gd name="connsiteX17" fmla="*/ 800100 w 971550"/>
                    <a:gd name="connsiteY17" fmla="*/ 571500 h 742950"/>
                    <a:gd name="connsiteX18" fmla="*/ 838200 w 971550"/>
                    <a:gd name="connsiteY18" fmla="*/ 609600 h 742950"/>
                    <a:gd name="connsiteX19" fmla="*/ 881062 w 971550"/>
                    <a:gd name="connsiteY19" fmla="*/ 647700 h 742950"/>
                    <a:gd name="connsiteX20" fmla="*/ 928687 w 971550"/>
                    <a:gd name="connsiteY20" fmla="*/ 695325 h 742950"/>
                    <a:gd name="connsiteX21" fmla="*/ 952500 w 971550"/>
                    <a:gd name="connsiteY21" fmla="*/ 719137 h 742950"/>
                    <a:gd name="connsiteX22" fmla="*/ 971550 w 971550"/>
                    <a:gd name="connsiteY22" fmla="*/ 742950 h 742950"/>
                    <a:gd name="connsiteX0" fmla="*/ 16326 w 973589"/>
                    <a:gd name="connsiteY0" fmla="*/ 0 h 742950"/>
                    <a:gd name="connsiteX1" fmla="*/ 2039 w 973589"/>
                    <a:gd name="connsiteY1" fmla="*/ 61912 h 742950"/>
                    <a:gd name="connsiteX2" fmla="*/ 63951 w 973589"/>
                    <a:gd name="connsiteY2" fmla="*/ 71437 h 742950"/>
                    <a:gd name="connsiteX3" fmla="*/ 178251 w 973589"/>
                    <a:gd name="connsiteY3" fmla="*/ 80962 h 742950"/>
                    <a:gd name="connsiteX4" fmla="*/ 206826 w 973589"/>
                    <a:gd name="connsiteY4" fmla="*/ 90487 h 742950"/>
                    <a:gd name="connsiteX5" fmla="*/ 273501 w 973589"/>
                    <a:gd name="connsiteY5" fmla="*/ 114300 h 742950"/>
                    <a:gd name="connsiteX6" fmla="*/ 325889 w 973589"/>
                    <a:gd name="connsiteY6" fmla="*/ 157162 h 742950"/>
                    <a:gd name="connsiteX7" fmla="*/ 397326 w 973589"/>
                    <a:gd name="connsiteY7" fmla="*/ 219075 h 742950"/>
                    <a:gd name="connsiteX8" fmla="*/ 425901 w 973589"/>
                    <a:gd name="connsiteY8" fmla="*/ 238125 h 742950"/>
                    <a:gd name="connsiteX9" fmla="*/ 454476 w 973589"/>
                    <a:gd name="connsiteY9" fmla="*/ 257175 h 742950"/>
                    <a:gd name="connsiteX10" fmla="*/ 483051 w 973589"/>
                    <a:gd name="connsiteY10" fmla="*/ 276225 h 742950"/>
                    <a:gd name="connsiteX11" fmla="*/ 564014 w 973589"/>
                    <a:gd name="connsiteY11" fmla="*/ 352425 h 742950"/>
                    <a:gd name="connsiteX12" fmla="*/ 597351 w 973589"/>
                    <a:gd name="connsiteY12" fmla="*/ 385762 h 742950"/>
                    <a:gd name="connsiteX13" fmla="*/ 640214 w 973589"/>
                    <a:gd name="connsiteY13" fmla="*/ 423862 h 742950"/>
                    <a:gd name="connsiteX14" fmla="*/ 683076 w 973589"/>
                    <a:gd name="connsiteY14" fmla="*/ 461962 h 742950"/>
                    <a:gd name="connsiteX15" fmla="*/ 711651 w 973589"/>
                    <a:gd name="connsiteY15" fmla="*/ 495300 h 742950"/>
                    <a:gd name="connsiteX16" fmla="*/ 802139 w 973589"/>
                    <a:gd name="connsiteY16" fmla="*/ 571500 h 742950"/>
                    <a:gd name="connsiteX17" fmla="*/ 840239 w 973589"/>
                    <a:gd name="connsiteY17" fmla="*/ 609600 h 742950"/>
                    <a:gd name="connsiteX18" fmla="*/ 883101 w 973589"/>
                    <a:gd name="connsiteY18" fmla="*/ 647700 h 742950"/>
                    <a:gd name="connsiteX19" fmla="*/ 930726 w 973589"/>
                    <a:gd name="connsiteY19" fmla="*/ 695325 h 742950"/>
                    <a:gd name="connsiteX20" fmla="*/ 954539 w 973589"/>
                    <a:gd name="connsiteY20" fmla="*/ 719137 h 742950"/>
                    <a:gd name="connsiteX21" fmla="*/ 973589 w 973589"/>
                    <a:gd name="connsiteY21" fmla="*/ 742950 h 742950"/>
                    <a:gd name="connsiteX0" fmla="*/ 16326 w 973589"/>
                    <a:gd name="connsiteY0" fmla="*/ 0 h 742950"/>
                    <a:gd name="connsiteX1" fmla="*/ 2039 w 973589"/>
                    <a:gd name="connsiteY1" fmla="*/ 61912 h 742950"/>
                    <a:gd name="connsiteX2" fmla="*/ 63951 w 973589"/>
                    <a:gd name="connsiteY2" fmla="*/ 71437 h 742950"/>
                    <a:gd name="connsiteX3" fmla="*/ 178251 w 973589"/>
                    <a:gd name="connsiteY3" fmla="*/ 80962 h 742950"/>
                    <a:gd name="connsiteX4" fmla="*/ 206826 w 973589"/>
                    <a:gd name="connsiteY4" fmla="*/ 90487 h 742950"/>
                    <a:gd name="connsiteX5" fmla="*/ 273501 w 973589"/>
                    <a:gd name="connsiteY5" fmla="*/ 114300 h 742950"/>
                    <a:gd name="connsiteX6" fmla="*/ 325889 w 973589"/>
                    <a:gd name="connsiteY6" fmla="*/ 157162 h 742950"/>
                    <a:gd name="connsiteX7" fmla="*/ 397326 w 973589"/>
                    <a:gd name="connsiteY7" fmla="*/ 219075 h 742950"/>
                    <a:gd name="connsiteX8" fmla="*/ 425901 w 973589"/>
                    <a:gd name="connsiteY8" fmla="*/ 238125 h 742950"/>
                    <a:gd name="connsiteX9" fmla="*/ 454476 w 973589"/>
                    <a:gd name="connsiteY9" fmla="*/ 257175 h 742950"/>
                    <a:gd name="connsiteX10" fmla="*/ 483051 w 973589"/>
                    <a:gd name="connsiteY10" fmla="*/ 276225 h 742950"/>
                    <a:gd name="connsiteX11" fmla="*/ 564014 w 973589"/>
                    <a:gd name="connsiteY11" fmla="*/ 352425 h 742950"/>
                    <a:gd name="connsiteX12" fmla="*/ 597351 w 973589"/>
                    <a:gd name="connsiteY12" fmla="*/ 385762 h 742950"/>
                    <a:gd name="connsiteX13" fmla="*/ 640214 w 973589"/>
                    <a:gd name="connsiteY13" fmla="*/ 423862 h 742950"/>
                    <a:gd name="connsiteX14" fmla="*/ 711651 w 973589"/>
                    <a:gd name="connsiteY14" fmla="*/ 495300 h 742950"/>
                    <a:gd name="connsiteX15" fmla="*/ 802139 w 973589"/>
                    <a:gd name="connsiteY15" fmla="*/ 571500 h 742950"/>
                    <a:gd name="connsiteX16" fmla="*/ 840239 w 973589"/>
                    <a:gd name="connsiteY16" fmla="*/ 609600 h 742950"/>
                    <a:gd name="connsiteX17" fmla="*/ 883101 w 973589"/>
                    <a:gd name="connsiteY17" fmla="*/ 647700 h 742950"/>
                    <a:gd name="connsiteX18" fmla="*/ 930726 w 973589"/>
                    <a:gd name="connsiteY18" fmla="*/ 695325 h 742950"/>
                    <a:gd name="connsiteX19" fmla="*/ 954539 w 973589"/>
                    <a:gd name="connsiteY19" fmla="*/ 719137 h 742950"/>
                    <a:gd name="connsiteX20" fmla="*/ 973589 w 973589"/>
                    <a:gd name="connsiteY20" fmla="*/ 742950 h 742950"/>
                    <a:gd name="connsiteX0" fmla="*/ 16326 w 973589"/>
                    <a:gd name="connsiteY0" fmla="*/ 0 h 742950"/>
                    <a:gd name="connsiteX1" fmla="*/ 2039 w 973589"/>
                    <a:gd name="connsiteY1" fmla="*/ 61912 h 742950"/>
                    <a:gd name="connsiteX2" fmla="*/ 63951 w 973589"/>
                    <a:gd name="connsiteY2" fmla="*/ 71437 h 742950"/>
                    <a:gd name="connsiteX3" fmla="*/ 178251 w 973589"/>
                    <a:gd name="connsiteY3" fmla="*/ 80962 h 742950"/>
                    <a:gd name="connsiteX4" fmla="*/ 206826 w 973589"/>
                    <a:gd name="connsiteY4" fmla="*/ 90487 h 742950"/>
                    <a:gd name="connsiteX5" fmla="*/ 275882 w 973589"/>
                    <a:gd name="connsiteY5" fmla="*/ 121444 h 742950"/>
                    <a:gd name="connsiteX6" fmla="*/ 325889 w 973589"/>
                    <a:gd name="connsiteY6" fmla="*/ 157162 h 742950"/>
                    <a:gd name="connsiteX7" fmla="*/ 397326 w 973589"/>
                    <a:gd name="connsiteY7" fmla="*/ 219075 h 742950"/>
                    <a:gd name="connsiteX8" fmla="*/ 425901 w 973589"/>
                    <a:gd name="connsiteY8" fmla="*/ 238125 h 742950"/>
                    <a:gd name="connsiteX9" fmla="*/ 454476 w 973589"/>
                    <a:gd name="connsiteY9" fmla="*/ 257175 h 742950"/>
                    <a:gd name="connsiteX10" fmla="*/ 483051 w 973589"/>
                    <a:gd name="connsiteY10" fmla="*/ 276225 h 742950"/>
                    <a:gd name="connsiteX11" fmla="*/ 564014 w 973589"/>
                    <a:gd name="connsiteY11" fmla="*/ 352425 h 742950"/>
                    <a:gd name="connsiteX12" fmla="*/ 597351 w 973589"/>
                    <a:gd name="connsiteY12" fmla="*/ 385762 h 742950"/>
                    <a:gd name="connsiteX13" fmla="*/ 640214 w 973589"/>
                    <a:gd name="connsiteY13" fmla="*/ 423862 h 742950"/>
                    <a:gd name="connsiteX14" fmla="*/ 711651 w 973589"/>
                    <a:gd name="connsiteY14" fmla="*/ 495300 h 742950"/>
                    <a:gd name="connsiteX15" fmla="*/ 802139 w 973589"/>
                    <a:gd name="connsiteY15" fmla="*/ 571500 h 742950"/>
                    <a:gd name="connsiteX16" fmla="*/ 840239 w 973589"/>
                    <a:gd name="connsiteY16" fmla="*/ 609600 h 742950"/>
                    <a:gd name="connsiteX17" fmla="*/ 883101 w 973589"/>
                    <a:gd name="connsiteY17" fmla="*/ 647700 h 742950"/>
                    <a:gd name="connsiteX18" fmla="*/ 930726 w 973589"/>
                    <a:gd name="connsiteY18" fmla="*/ 695325 h 742950"/>
                    <a:gd name="connsiteX19" fmla="*/ 954539 w 973589"/>
                    <a:gd name="connsiteY19" fmla="*/ 719137 h 742950"/>
                    <a:gd name="connsiteX20" fmla="*/ 973589 w 973589"/>
                    <a:gd name="connsiteY20" fmla="*/ 742950 h 742950"/>
                    <a:gd name="connsiteX0" fmla="*/ 16326 w 973589"/>
                    <a:gd name="connsiteY0" fmla="*/ 0 h 742950"/>
                    <a:gd name="connsiteX1" fmla="*/ 2039 w 973589"/>
                    <a:gd name="connsiteY1" fmla="*/ 61912 h 742950"/>
                    <a:gd name="connsiteX2" fmla="*/ 63951 w 973589"/>
                    <a:gd name="connsiteY2" fmla="*/ 71437 h 742950"/>
                    <a:gd name="connsiteX3" fmla="*/ 206826 w 973589"/>
                    <a:gd name="connsiteY3" fmla="*/ 90487 h 742950"/>
                    <a:gd name="connsiteX4" fmla="*/ 275882 w 973589"/>
                    <a:gd name="connsiteY4" fmla="*/ 121444 h 742950"/>
                    <a:gd name="connsiteX5" fmla="*/ 325889 w 973589"/>
                    <a:gd name="connsiteY5" fmla="*/ 157162 h 742950"/>
                    <a:gd name="connsiteX6" fmla="*/ 397326 w 973589"/>
                    <a:gd name="connsiteY6" fmla="*/ 219075 h 742950"/>
                    <a:gd name="connsiteX7" fmla="*/ 425901 w 973589"/>
                    <a:gd name="connsiteY7" fmla="*/ 238125 h 742950"/>
                    <a:gd name="connsiteX8" fmla="*/ 454476 w 973589"/>
                    <a:gd name="connsiteY8" fmla="*/ 257175 h 742950"/>
                    <a:gd name="connsiteX9" fmla="*/ 483051 w 973589"/>
                    <a:gd name="connsiteY9" fmla="*/ 276225 h 742950"/>
                    <a:gd name="connsiteX10" fmla="*/ 564014 w 973589"/>
                    <a:gd name="connsiteY10" fmla="*/ 352425 h 742950"/>
                    <a:gd name="connsiteX11" fmla="*/ 597351 w 973589"/>
                    <a:gd name="connsiteY11" fmla="*/ 385762 h 742950"/>
                    <a:gd name="connsiteX12" fmla="*/ 640214 w 973589"/>
                    <a:gd name="connsiteY12" fmla="*/ 423862 h 742950"/>
                    <a:gd name="connsiteX13" fmla="*/ 711651 w 973589"/>
                    <a:gd name="connsiteY13" fmla="*/ 495300 h 742950"/>
                    <a:gd name="connsiteX14" fmla="*/ 802139 w 973589"/>
                    <a:gd name="connsiteY14" fmla="*/ 571500 h 742950"/>
                    <a:gd name="connsiteX15" fmla="*/ 840239 w 973589"/>
                    <a:gd name="connsiteY15" fmla="*/ 609600 h 742950"/>
                    <a:gd name="connsiteX16" fmla="*/ 883101 w 973589"/>
                    <a:gd name="connsiteY16" fmla="*/ 647700 h 742950"/>
                    <a:gd name="connsiteX17" fmla="*/ 930726 w 973589"/>
                    <a:gd name="connsiteY17" fmla="*/ 695325 h 742950"/>
                    <a:gd name="connsiteX18" fmla="*/ 954539 w 973589"/>
                    <a:gd name="connsiteY18" fmla="*/ 719137 h 742950"/>
                    <a:gd name="connsiteX19" fmla="*/ 973589 w 973589"/>
                    <a:gd name="connsiteY19" fmla="*/ 742950 h 742950"/>
                    <a:gd name="connsiteX0" fmla="*/ 16326 w 973589"/>
                    <a:gd name="connsiteY0" fmla="*/ 0 h 742950"/>
                    <a:gd name="connsiteX1" fmla="*/ 2039 w 973589"/>
                    <a:gd name="connsiteY1" fmla="*/ 61912 h 742950"/>
                    <a:gd name="connsiteX2" fmla="*/ 63951 w 973589"/>
                    <a:gd name="connsiteY2" fmla="*/ 71437 h 742950"/>
                    <a:gd name="connsiteX3" fmla="*/ 204444 w 973589"/>
                    <a:gd name="connsiteY3" fmla="*/ 100012 h 742950"/>
                    <a:gd name="connsiteX4" fmla="*/ 275882 w 973589"/>
                    <a:gd name="connsiteY4" fmla="*/ 121444 h 742950"/>
                    <a:gd name="connsiteX5" fmla="*/ 325889 w 973589"/>
                    <a:gd name="connsiteY5" fmla="*/ 157162 h 742950"/>
                    <a:gd name="connsiteX6" fmla="*/ 397326 w 973589"/>
                    <a:gd name="connsiteY6" fmla="*/ 219075 h 742950"/>
                    <a:gd name="connsiteX7" fmla="*/ 425901 w 973589"/>
                    <a:gd name="connsiteY7" fmla="*/ 238125 h 742950"/>
                    <a:gd name="connsiteX8" fmla="*/ 454476 w 973589"/>
                    <a:gd name="connsiteY8" fmla="*/ 257175 h 742950"/>
                    <a:gd name="connsiteX9" fmla="*/ 483051 w 973589"/>
                    <a:gd name="connsiteY9" fmla="*/ 276225 h 742950"/>
                    <a:gd name="connsiteX10" fmla="*/ 564014 w 973589"/>
                    <a:gd name="connsiteY10" fmla="*/ 352425 h 742950"/>
                    <a:gd name="connsiteX11" fmla="*/ 597351 w 973589"/>
                    <a:gd name="connsiteY11" fmla="*/ 385762 h 742950"/>
                    <a:gd name="connsiteX12" fmla="*/ 640214 w 973589"/>
                    <a:gd name="connsiteY12" fmla="*/ 423862 h 742950"/>
                    <a:gd name="connsiteX13" fmla="*/ 711651 w 973589"/>
                    <a:gd name="connsiteY13" fmla="*/ 495300 h 742950"/>
                    <a:gd name="connsiteX14" fmla="*/ 802139 w 973589"/>
                    <a:gd name="connsiteY14" fmla="*/ 571500 h 742950"/>
                    <a:gd name="connsiteX15" fmla="*/ 840239 w 973589"/>
                    <a:gd name="connsiteY15" fmla="*/ 609600 h 742950"/>
                    <a:gd name="connsiteX16" fmla="*/ 883101 w 973589"/>
                    <a:gd name="connsiteY16" fmla="*/ 647700 h 742950"/>
                    <a:gd name="connsiteX17" fmla="*/ 930726 w 973589"/>
                    <a:gd name="connsiteY17" fmla="*/ 695325 h 742950"/>
                    <a:gd name="connsiteX18" fmla="*/ 954539 w 973589"/>
                    <a:gd name="connsiteY18" fmla="*/ 719137 h 742950"/>
                    <a:gd name="connsiteX19" fmla="*/ 973589 w 973589"/>
                    <a:gd name="connsiteY19" fmla="*/ 742950 h 742950"/>
                    <a:gd name="connsiteX0" fmla="*/ 16326 w 973589"/>
                    <a:gd name="connsiteY0" fmla="*/ 0 h 742950"/>
                    <a:gd name="connsiteX1" fmla="*/ 2039 w 973589"/>
                    <a:gd name="connsiteY1" fmla="*/ 61912 h 742950"/>
                    <a:gd name="connsiteX2" fmla="*/ 63951 w 973589"/>
                    <a:gd name="connsiteY2" fmla="*/ 71437 h 742950"/>
                    <a:gd name="connsiteX3" fmla="*/ 204444 w 973589"/>
                    <a:gd name="connsiteY3" fmla="*/ 100012 h 742950"/>
                    <a:gd name="connsiteX4" fmla="*/ 275882 w 973589"/>
                    <a:gd name="connsiteY4" fmla="*/ 121444 h 742950"/>
                    <a:gd name="connsiteX5" fmla="*/ 325889 w 973589"/>
                    <a:gd name="connsiteY5" fmla="*/ 157162 h 742950"/>
                    <a:gd name="connsiteX6" fmla="*/ 397326 w 973589"/>
                    <a:gd name="connsiteY6" fmla="*/ 219075 h 742950"/>
                    <a:gd name="connsiteX7" fmla="*/ 425901 w 973589"/>
                    <a:gd name="connsiteY7" fmla="*/ 238125 h 742950"/>
                    <a:gd name="connsiteX8" fmla="*/ 454476 w 973589"/>
                    <a:gd name="connsiteY8" fmla="*/ 257175 h 742950"/>
                    <a:gd name="connsiteX9" fmla="*/ 483051 w 973589"/>
                    <a:gd name="connsiteY9" fmla="*/ 276225 h 742950"/>
                    <a:gd name="connsiteX10" fmla="*/ 564014 w 973589"/>
                    <a:gd name="connsiteY10" fmla="*/ 352425 h 742950"/>
                    <a:gd name="connsiteX11" fmla="*/ 597351 w 973589"/>
                    <a:gd name="connsiteY11" fmla="*/ 385762 h 742950"/>
                    <a:gd name="connsiteX12" fmla="*/ 640214 w 973589"/>
                    <a:gd name="connsiteY12" fmla="*/ 423862 h 742950"/>
                    <a:gd name="connsiteX13" fmla="*/ 711651 w 973589"/>
                    <a:gd name="connsiteY13" fmla="*/ 495300 h 742950"/>
                    <a:gd name="connsiteX14" fmla="*/ 802139 w 973589"/>
                    <a:gd name="connsiteY14" fmla="*/ 571500 h 742950"/>
                    <a:gd name="connsiteX15" fmla="*/ 840239 w 973589"/>
                    <a:gd name="connsiteY15" fmla="*/ 609600 h 742950"/>
                    <a:gd name="connsiteX16" fmla="*/ 883101 w 973589"/>
                    <a:gd name="connsiteY16" fmla="*/ 647700 h 742950"/>
                    <a:gd name="connsiteX17" fmla="*/ 930726 w 973589"/>
                    <a:gd name="connsiteY17" fmla="*/ 695325 h 742950"/>
                    <a:gd name="connsiteX18" fmla="*/ 954539 w 973589"/>
                    <a:gd name="connsiteY18" fmla="*/ 719137 h 742950"/>
                    <a:gd name="connsiteX19" fmla="*/ 973589 w 973589"/>
                    <a:gd name="connsiteY19" fmla="*/ 74295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3589" h="742950">
                      <a:moveTo>
                        <a:pt x="16326" y="0"/>
                      </a:moveTo>
                      <a:cubicBezTo>
                        <a:pt x="11564" y="20637"/>
                        <a:pt x="-5898" y="50006"/>
                        <a:pt x="2039" y="61912"/>
                      </a:cubicBezTo>
                      <a:cubicBezTo>
                        <a:pt x="9976" y="73818"/>
                        <a:pt x="30217" y="65087"/>
                        <a:pt x="63951" y="71437"/>
                      </a:cubicBezTo>
                      <a:cubicBezTo>
                        <a:pt x="97685" y="77787"/>
                        <a:pt x="169122" y="91677"/>
                        <a:pt x="204444" y="100012"/>
                      </a:cubicBezTo>
                      <a:cubicBezTo>
                        <a:pt x="239766" y="108347"/>
                        <a:pt x="255641" y="111919"/>
                        <a:pt x="275882" y="121444"/>
                      </a:cubicBezTo>
                      <a:cubicBezTo>
                        <a:pt x="296123" y="130969"/>
                        <a:pt x="305648" y="140890"/>
                        <a:pt x="325889" y="157162"/>
                      </a:cubicBezTo>
                      <a:cubicBezTo>
                        <a:pt x="346130" y="173434"/>
                        <a:pt x="380657" y="205581"/>
                        <a:pt x="397326" y="219075"/>
                      </a:cubicBezTo>
                      <a:cubicBezTo>
                        <a:pt x="413995" y="232569"/>
                        <a:pt x="416376" y="231775"/>
                        <a:pt x="425901" y="238125"/>
                      </a:cubicBezTo>
                      <a:lnTo>
                        <a:pt x="454476" y="257175"/>
                      </a:lnTo>
                      <a:cubicBezTo>
                        <a:pt x="464001" y="263525"/>
                        <a:pt x="464795" y="260350"/>
                        <a:pt x="483051" y="276225"/>
                      </a:cubicBezTo>
                      <a:cubicBezTo>
                        <a:pt x="501307" y="292100"/>
                        <a:pt x="544964" y="334169"/>
                        <a:pt x="564014" y="352425"/>
                      </a:cubicBezTo>
                      <a:cubicBezTo>
                        <a:pt x="583064" y="370681"/>
                        <a:pt x="584651" y="373856"/>
                        <a:pt x="597351" y="385762"/>
                      </a:cubicBezTo>
                      <a:cubicBezTo>
                        <a:pt x="610051" y="397668"/>
                        <a:pt x="621164" y="405606"/>
                        <a:pt x="640214" y="423862"/>
                      </a:cubicBezTo>
                      <a:cubicBezTo>
                        <a:pt x="659264" y="442118"/>
                        <a:pt x="684663" y="470694"/>
                        <a:pt x="711651" y="495300"/>
                      </a:cubicBezTo>
                      <a:cubicBezTo>
                        <a:pt x="738639" y="519906"/>
                        <a:pt x="780708" y="552450"/>
                        <a:pt x="802139" y="571500"/>
                      </a:cubicBezTo>
                      <a:cubicBezTo>
                        <a:pt x="823570" y="590550"/>
                        <a:pt x="826745" y="596900"/>
                        <a:pt x="840239" y="609600"/>
                      </a:cubicBezTo>
                      <a:cubicBezTo>
                        <a:pt x="853733" y="622300"/>
                        <a:pt x="850674" y="626081"/>
                        <a:pt x="883101" y="647700"/>
                      </a:cubicBezTo>
                      <a:cubicBezTo>
                        <a:pt x="898182" y="661988"/>
                        <a:pt x="918820" y="683419"/>
                        <a:pt x="930726" y="695325"/>
                      </a:cubicBezTo>
                      <a:cubicBezTo>
                        <a:pt x="942632" y="707231"/>
                        <a:pt x="947395" y="711200"/>
                        <a:pt x="954539" y="719137"/>
                      </a:cubicBezTo>
                      <a:cubicBezTo>
                        <a:pt x="961683" y="727075"/>
                        <a:pt x="967079" y="729931"/>
                        <a:pt x="973589" y="742950"/>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rot="2700000">
                  <a:off x="9787144" y="5989026"/>
                  <a:ext cx="721519" cy="891924"/>
                </a:xfrm>
                <a:custGeom>
                  <a:avLst/>
                  <a:gdLst>
                    <a:gd name="connsiteX0" fmla="*/ 0 w 704850"/>
                    <a:gd name="connsiteY0" fmla="*/ 38691 h 900703"/>
                    <a:gd name="connsiteX1" fmla="*/ 38100 w 704850"/>
                    <a:gd name="connsiteY1" fmla="*/ 591 h 900703"/>
                    <a:gd name="connsiteX2" fmla="*/ 52388 w 704850"/>
                    <a:gd name="connsiteY2" fmla="*/ 10116 h 900703"/>
                    <a:gd name="connsiteX3" fmla="*/ 61913 w 704850"/>
                    <a:gd name="connsiteY3" fmla="*/ 38691 h 900703"/>
                    <a:gd name="connsiteX4" fmla="*/ 66675 w 704850"/>
                    <a:gd name="connsiteY4" fmla="*/ 52978 h 900703"/>
                    <a:gd name="connsiteX5" fmla="*/ 71438 w 704850"/>
                    <a:gd name="connsiteY5" fmla="*/ 210141 h 900703"/>
                    <a:gd name="connsiteX6" fmla="*/ 80963 w 704850"/>
                    <a:gd name="connsiteY6" fmla="*/ 238716 h 900703"/>
                    <a:gd name="connsiteX7" fmla="*/ 90488 w 704850"/>
                    <a:gd name="connsiteY7" fmla="*/ 253003 h 900703"/>
                    <a:gd name="connsiteX8" fmla="*/ 95250 w 704850"/>
                    <a:gd name="connsiteY8" fmla="*/ 267291 h 900703"/>
                    <a:gd name="connsiteX9" fmla="*/ 100013 w 704850"/>
                    <a:gd name="connsiteY9" fmla="*/ 286341 h 900703"/>
                    <a:gd name="connsiteX10" fmla="*/ 109538 w 704850"/>
                    <a:gd name="connsiteY10" fmla="*/ 300628 h 900703"/>
                    <a:gd name="connsiteX11" fmla="*/ 119063 w 704850"/>
                    <a:gd name="connsiteY11" fmla="*/ 329203 h 900703"/>
                    <a:gd name="connsiteX12" fmla="*/ 138113 w 704850"/>
                    <a:gd name="connsiteY12" fmla="*/ 362541 h 900703"/>
                    <a:gd name="connsiteX13" fmla="*/ 171450 w 704850"/>
                    <a:gd name="connsiteY13" fmla="*/ 410166 h 900703"/>
                    <a:gd name="connsiteX14" fmla="*/ 180975 w 704850"/>
                    <a:gd name="connsiteY14" fmla="*/ 424453 h 900703"/>
                    <a:gd name="connsiteX15" fmla="*/ 209550 w 704850"/>
                    <a:gd name="connsiteY15" fmla="*/ 453028 h 900703"/>
                    <a:gd name="connsiteX16" fmla="*/ 233363 w 704850"/>
                    <a:gd name="connsiteY16" fmla="*/ 491128 h 900703"/>
                    <a:gd name="connsiteX17" fmla="*/ 252413 w 704850"/>
                    <a:gd name="connsiteY17" fmla="*/ 505416 h 900703"/>
                    <a:gd name="connsiteX18" fmla="*/ 276225 w 704850"/>
                    <a:gd name="connsiteY18" fmla="*/ 524466 h 900703"/>
                    <a:gd name="connsiteX19" fmla="*/ 304800 w 704850"/>
                    <a:gd name="connsiteY19" fmla="*/ 553041 h 900703"/>
                    <a:gd name="connsiteX20" fmla="*/ 314325 w 704850"/>
                    <a:gd name="connsiteY20" fmla="*/ 567328 h 900703"/>
                    <a:gd name="connsiteX21" fmla="*/ 342900 w 704850"/>
                    <a:gd name="connsiteY21" fmla="*/ 591141 h 900703"/>
                    <a:gd name="connsiteX22" fmla="*/ 352425 w 704850"/>
                    <a:gd name="connsiteY22" fmla="*/ 605428 h 900703"/>
                    <a:gd name="connsiteX23" fmla="*/ 381000 w 704850"/>
                    <a:gd name="connsiteY23" fmla="*/ 624478 h 900703"/>
                    <a:gd name="connsiteX24" fmla="*/ 400050 w 704850"/>
                    <a:gd name="connsiteY24" fmla="*/ 638766 h 900703"/>
                    <a:gd name="connsiteX25" fmla="*/ 428625 w 704850"/>
                    <a:gd name="connsiteY25" fmla="*/ 657816 h 900703"/>
                    <a:gd name="connsiteX26" fmla="*/ 442913 w 704850"/>
                    <a:gd name="connsiteY26" fmla="*/ 676866 h 900703"/>
                    <a:gd name="connsiteX27" fmla="*/ 457200 w 704850"/>
                    <a:gd name="connsiteY27" fmla="*/ 686391 h 900703"/>
                    <a:gd name="connsiteX28" fmla="*/ 476250 w 704850"/>
                    <a:gd name="connsiteY28" fmla="*/ 700678 h 900703"/>
                    <a:gd name="connsiteX29" fmla="*/ 490538 w 704850"/>
                    <a:gd name="connsiteY29" fmla="*/ 714966 h 900703"/>
                    <a:gd name="connsiteX30" fmla="*/ 504825 w 704850"/>
                    <a:gd name="connsiteY30" fmla="*/ 724491 h 900703"/>
                    <a:gd name="connsiteX31" fmla="*/ 533400 w 704850"/>
                    <a:gd name="connsiteY31" fmla="*/ 753066 h 900703"/>
                    <a:gd name="connsiteX32" fmla="*/ 557213 w 704850"/>
                    <a:gd name="connsiteY32" fmla="*/ 781641 h 900703"/>
                    <a:gd name="connsiteX33" fmla="*/ 571500 w 704850"/>
                    <a:gd name="connsiteY33" fmla="*/ 791166 h 900703"/>
                    <a:gd name="connsiteX34" fmla="*/ 585788 w 704850"/>
                    <a:gd name="connsiteY34" fmla="*/ 805453 h 900703"/>
                    <a:gd name="connsiteX35" fmla="*/ 600075 w 704850"/>
                    <a:gd name="connsiteY35" fmla="*/ 814978 h 900703"/>
                    <a:gd name="connsiteX36" fmla="*/ 619125 w 704850"/>
                    <a:gd name="connsiteY36" fmla="*/ 829266 h 900703"/>
                    <a:gd name="connsiteX37" fmla="*/ 638175 w 704850"/>
                    <a:gd name="connsiteY37" fmla="*/ 848316 h 900703"/>
                    <a:gd name="connsiteX38" fmla="*/ 666750 w 704850"/>
                    <a:gd name="connsiteY38" fmla="*/ 867366 h 900703"/>
                    <a:gd name="connsiteX39" fmla="*/ 676275 w 704850"/>
                    <a:gd name="connsiteY39" fmla="*/ 881653 h 900703"/>
                    <a:gd name="connsiteX40" fmla="*/ 704850 w 704850"/>
                    <a:gd name="connsiteY40" fmla="*/ 900703 h 900703"/>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0488 w 704850"/>
                    <a:gd name="connsiteY6" fmla="*/ 242887 h 890587"/>
                    <a:gd name="connsiteX7" fmla="*/ 95250 w 704850"/>
                    <a:gd name="connsiteY7" fmla="*/ 257175 h 890587"/>
                    <a:gd name="connsiteX8" fmla="*/ 100013 w 704850"/>
                    <a:gd name="connsiteY8" fmla="*/ 276225 h 890587"/>
                    <a:gd name="connsiteX9" fmla="*/ 109538 w 704850"/>
                    <a:gd name="connsiteY9" fmla="*/ 290512 h 890587"/>
                    <a:gd name="connsiteX10" fmla="*/ 119063 w 704850"/>
                    <a:gd name="connsiteY10" fmla="*/ 319087 h 890587"/>
                    <a:gd name="connsiteX11" fmla="*/ 138113 w 704850"/>
                    <a:gd name="connsiteY11" fmla="*/ 352425 h 890587"/>
                    <a:gd name="connsiteX12" fmla="*/ 171450 w 704850"/>
                    <a:gd name="connsiteY12" fmla="*/ 400050 h 890587"/>
                    <a:gd name="connsiteX13" fmla="*/ 180975 w 704850"/>
                    <a:gd name="connsiteY13" fmla="*/ 414337 h 890587"/>
                    <a:gd name="connsiteX14" fmla="*/ 209550 w 704850"/>
                    <a:gd name="connsiteY14" fmla="*/ 442912 h 890587"/>
                    <a:gd name="connsiteX15" fmla="*/ 233363 w 704850"/>
                    <a:gd name="connsiteY15" fmla="*/ 481012 h 890587"/>
                    <a:gd name="connsiteX16" fmla="*/ 252413 w 704850"/>
                    <a:gd name="connsiteY16" fmla="*/ 495300 h 890587"/>
                    <a:gd name="connsiteX17" fmla="*/ 276225 w 704850"/>
                    <a:gd name="connsiteY17" fmla="*/ 514350 h 890587"/>
                    <a:gd name="connsiteX18" fmla="*/ 304800 w 704850"/>
                    <a:gd name="connsiteY18" fmla="*/ 542925 h 890587"/>
                    <a:gd name="connsiteX19" fmla="*/ 314325 w 704850"/>
                    <a:gd name="connsiteY19" fmla="*/ 557212 h 890587"/>
                    <a:gd name="connsiteX20" fmla="*/ 342900 w 704850"/>
                    <a:gd name="connsiteY20" fmla="*/ 581025 h 890587"/>
                    <a:gd name="connsiteX21" fmla="*/ 352425 w 704850"/>
                    <a:gd name="connsiteY21" fmla="*/ 595312 h 890587"/>
                    <a:gd name="connsiteX22" fmla="*/ 381000 w 704850"/>
                    <a:gd name="connsiteY22" fmla="*/ 614362 h 890587"/>
                    <a:gd name="connsiteX23" fmla="*/ 400050 w 704850"/>
                    <a:gd name="connsiteY23" fmla="*/ 628650 h 890587"/>
                    <a:gd name="connsiteX24" fmla="*/ 428625 w 704850"/>
                    <a:gd name="connsiteY24" fmla="*/ 647700 h 890587"/>
                    <a:gd name="connsiteX25" fmla="*/ 442913 w 704850"/>
                    <a:gd name="connsiteY25" fmla="*/ 666750 h 890587"/>
                    <a:gd name="connsiteX26" fmla="*/ 457200 w 704850"/>
                    <a:gd name="connsiteY26" fmla="*/ 676275 h 890587"/>
                    <a:gd name="connsiteX27" fmla="*/ 476250 w 704850"/>
                    <a:gd name="connsiteY27" fmla="*/ 690562 h 890587"/>
                    <a:gd name="connsiteX28" fmla="*/ 490538 w 704850"/>
                    <a:gd name="connsiteY28" fmla="*/ 704850 h 890587"/>
                    <a:gd name="connsiteX29" fmla="*/ 504825 w 704850"/>
                    <a:gd name="connsiteY29" fmla="*/ 714375 h 890587"/>
                    <a:gd name="connsiteX30" fmla="*/ 533400 w 704850"/>
                    <a:gd name="connsiteY30" fmla="*/ 742950 h 890587"/>
                    <a:gd name="connsiteX31" fmla="*/ 557213 w 704850"/>
                    <a:gd name="connsiteY31" fmla="*/ 771525 h 890587"/>
                    <a:gd name="connsiteX32" fmla="*/ 571500 w 704850"/>
                    <a:gd name="connsiteY32" fmla="*/ 781050 h 890587"/>
                    <a:gd name="connsiteX33" fmla="*/ 585788 w 704850"/>
                    <a:gd name="connsiteY33" fmla="*/ 795337 h 890587"/>
                    <a:gd name="connsiteX34" fmla="*/ 600075 w 704850"/>
                    <a:gd name="connsiteY34" fmla="*/ 804862 h 890587"/>
                    <a:gd name="connsiteX35" fmla="*/ 619125 w 704850"/>
                    <a:gd name="connsiteY35" fmla="*/ 819150 h 890587"/>
                    <a:gd name="connsiteX36" fmla="*/ 638175 w 704850"/>
                    <a:gd name="connsiteY36" fmla="*/ 838200 h 890587"/>
                    <a:gd name="connsiteX37" fmla="*/ 666750 w 704850"/>
                    <a:gd name="connsiteY37" fmla="*/ 857250 h 890587"/>
                    <a:gd name="connsiteX38" fmla="*/ 676275 w 704850"/>
                    <a:gd name="connsiteY38" fmla="*/ 871537 h 890587"/>
                    <a:gd name="connsiteX39" fmla="*/ 704850 w 704850"/>
                    <a:gd name="connsiteY39"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5250 w 704850"/>
                    <a:gd name="connsiteY6" fmla="*/ 257175 h 890587"/>
                    <a:gd name="connsiteX7" fmla="*/ 100013 w 704850"/>
                    <a:gd name="connsiteY7" fmla="*/ 276225 h 890587"/>
                    <a:gd name="connsiteX8" fmla="*/ 109538 w 704850"/>
                    <a:gd name="connsiteY8" fmla="*/ 290512 h 890587"/>
                    <a:gd name="connsiteX9" fmla="*/ 119063 w 704850"/>
                    <a:gd name="connsiteY9" fmla="*/ 319087 h 890587"/>
                    <a:gd name="connsiteX10" fmla="*/ 138113 w 704850"/>
                    <a:gd name="connsiteY10" fmla="*/ 352425 h 890587"/>
                    <a:gd name="connsiteX11" fmla="*/ 171450 w 704850"/>
                    <a:gd name="connsiteY11" fmla="*/ 400050 h 890587"/>
                    <a:gd name="connsiteX12" fmla="*/ 180975 w 704850"/>
                    <a:gd name="connsiteY12" fmla="*/ 414337 h 890587"/>
                    <a:gd name="connsiteX13" fmla="*/ 209550 w 704850"/>
                    <a:gd name="connsiteY13" fmla="*/ 442912 h 890587"/>
                    <a:gd name="connsiteX14" fmla="*/ 233363 w 704850"/>
                    <a:gd name="connsiteY14" fmla="*/ 481012 h 890587"/>
                    <a:gd name="connsiteX15" fmla="*/ 252413 w 704850"/>
                    <a:gd name="connsiteY15" fmla="*/ 495300 h 890587"/>
                    <a:gd name="connsiteX16" fmla="*/ 276225 w 704850"/>
                    <a:gd name="connsiteY16" fmla="*/ 514350 h 890587"/>
                    <a:gd name="connsiteX17" fmla="*/ 304800 w 704850"/>
                    <a:gd name="connsiteY17" fmla="*/ 542925 h 890587"/>
                    <a:gd name="connsiteX18" fmla="*/ 314325 w 704850"/>
                    <a:gd name="connsiteY18" fmla="*/ 557212 h 890587"/>
                    <a:gd name="connsiteX19" fmla="*/ 342900 w 704850"/>
                    <a:gd name="connsiteY19" fmla="*/ 581025 h 890587"/>
                    <a:gd name="connsiteX20" fmla="*/ 352425 w 704850"/>
                    <a:gd name="connsiteY20" fmla="*/ 595312 h 890587"/>
                    <a:gd name="connsiteX21" fmla="*/ 381000 w 704850"/>
                    <a:gd name="connsiteY21" fmla="*/ 614362 h 890587"/>
                    <a:gd name="connsiteX22" fmla="*/ 400050 w 704850"/>
                    <a:gd name="connsiteY22" fmla="*/ 628650 h 890587"/>
                    <a:gd name="connsiteX23" fmla="*/ 428625 w 704850"/>
                    <a:gd name="connsiteY23" fmla="*/ 647700 h 890587"/>
                    <a:gd name="connsiteX24" fmla="*/ 442913 w 704850"/>
                    <a:gd name="connsiteY24" fmla="*/ 666750 h 890587"/>
                    <a:gd name="connsiteX25" fmla="*/ 457200 w 704850"/>
                    <a:gd name="connsiteY25" fmla="*/ 676275 h 890587"/>
                    <a:gd name="connsiteX26" fmla="*/ 476250 w 704850"/>
                    <a:gd name="connsiteY26" fmla="*/ 690562 h 890587"/>
                    <a:gd name="connsiteX27" fmla="*/ 490538 w 704850"/>
                    <a:gd name="connsiteY27" fmla="*/ 704850 h 890587"/>
                    <a:gd name="connsiteX28" fmla="*/ 504825 w 704850"/>
                    <a:gd name="connsiteY28" fmla="*/ 714375 h 890587"/>
                    <a:gd name="connsiteX29" fmla="*/ 533400 w 704850"/>
                    <a:gd name="connsiteY29" fmla="*/ 742950 h 890587"/>
                    <a:gd name="connsiteX30" fmla="*/ 557213 w 704850"/>
                    <a:gd name="connsiteY30" fmla="*/ 771525 h 890587"/>
                    <a:gd name="connsiteX31" fmla="*/ 571500 w 704850"/>
                    <a:gd name="connsiteY31" fmla="*/ 781050 h 890587"/>
                    <a:gd name="connsiteX32" fmla="*/ 585788 w 704850"/>
                    <a:gd name="connsiteY32" fmla="*/ 795337 h 890587"/>
                    <a:gd name="connsiteX33" fmla="*/ 600075 w 704850"/>
                    <a:gd name="connsiteY33" fmla="*/ 804862 h 890587"/>
                    <a:gd name="connsiteX34" fmla="*/ 619125 w 704850"/>
                    <a:gd name="connsiteY34" fmla="*/ 819150 h 890587"/>
                    <a:gd name="connsiteX35" fmla="*/ 638175 w 704850"/>
                    <a:gd name="connsiteY35" fmla="*/ 838200 h 890587"/>
                    <a:gd name="connsiteX36" fmla="*/ 666750 w 704850"/>
                    <a:gd name="connsiteY36" fmla="*/ 857250 h 890587"/>
                    <a:gd name="connsiteX37" fmla="*/ 676275 w 704850"/>
                    <a:gd name="connsiteY37" fmla="*/ 871537 h 890587"/>
                    <a:gd name="connsiteX38" fmla="*/ 704850 w 704850"/>
                    <a:gd name="connsiteY38"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5250 w 704850"/>
                    <a:gd name="connsiteY6" fmla="*/ 257175 h 890587"/>
                    <a:gd name="connsiteX7" fmla="*/ 109538 w 704850"/>
                    <a:gd name="connsiteY7" fmla="*/ 290512 h 890587"/>
                    <a:gd name="connsiteX8" fmla="*/ 119063 w 704850"/>
                    <a:gd name="connsiteY8" fmla="*/ 319087 h 890587"/>
                    <a:gd name="connsiteX9" fmla="*/ 138113 w 704850"/>
                    <a:gd name="connsiteY9" fmla="*/ 352425 h 890587"/>
                    <a:gd name="connsiteX10" fmla="*/ 171450 w 704850"/>
                    <a:gd name="connsiteY10" fmla="*/ 400050 h 890587"/>
                    <a:gd name="connsiteX11" fmla="*/ 180975 w 704850"/>
                    <a:gd name="connsiteY11" fmla="*/ 414337 h 890587"/>
                    <a:gd name="connsiteX12" fmla="*/ 209550 w 704850"/>
                    <a:gd name="connsiteY12" fmla="*/ 442912 h 890587"/>
                    <a:gd name="connsiteX13" fmla="*/ 233363 w 704850"/>
                    <a:gd name="connsiteY13" fmla="*/ 481012 h 890587"/>
                    <a:gd name="connsiteX14" fmla="*/ 252413 w 704850"/>
                    <a:gd name="connsiteY14" fmla="*/ 495300 h 890587"/>
                    <a:gd name="connsiteX15" fmla="*/ 276225 w 704850"/>
                    <a:gd name="connsiteY15" fmla="*/ 514350 h 890587"/>
                    <a:gd name="connsiteX16" fmla="*/ 304800 w 704850"/>
                    <a:gd name="connsiteY16" fmla="*/ 542925 h 890587"/>
                    <a:gd name="connsiteX17" fmla="*/ 314325 w 704850"/>
                    <a:gd name="connsiteY17" fmla="*/ 557212 h 890587"/>
                    <a:gd name="connsiteX18" fmla="*/ 342900 w 704850"/>
                    <a:gd name="connsiteY18" fmla="*/ 581025 h 890587"/>
                    <a:gd name="connsiteX19" fmla="*/ 352425 w 704850"/>
                    <a:gd name="connsiteY19" fmla="*/ 595312 h 890587"/>
                    <a:gd name="connsiteX20" fmla="*/ 381000 w 704850"/>
                    <a:gd name="connsiteY20" fmla="*/ 614362 h 890587"/>
                    <a:gd name="connsiteX21" fmla="*/ 400050 w 704850"/>
                    <a:gd name="connsiteY21" fmla="*/ 628650 h 890587"/>
                    <a:gd name="connsiteX22" fmla="*/ 428625 w 704850"/>
                    <a:gd name="connsiteY22" fmla="*/ 647700 h 890587"/>
                    <a:gd name="connsiteX23" fmla="*/ 442913 w 704850"/>
                    <a:gd name="connsiteY23" fmla="*/ 666750 h 890587"/>
                    <a:gd name="connsiteX24" fmla="*/ 457200 w 704850"/>
                    <a:gd name="connsiteY24" fmla="*/ 676275 h 890587"/>
                    <a:gd name="connsiteX25" fmla="*/ 476250 w 704850"/>
                    <a:gd name="connsiteY25" fmla="*/ 690562 h 890587"/>
                    <a:gd name="connsiteX26" fmla="*/ 490538 w 704850"/>
                    <a:gd name="connsiteY26" fmla="*/ 704850 h 890587"/>
                    <a:gd name="connsiteX27" fmla="*/ 504825 w 704850"/>
                    <a:gd name="connsiteY27" fmla="*/ 714375 h 890587"/>
                    <a:gd name="connsiteX28" fmla="*/ 533400 w 704850"/>
                    <a:gd name="connsiteY28" fmla="*/ 742950 h 890587"/>
                    <a:gd name="connsiteX29" fmla="*/ 557213 w 704850"/>
                    <a:gd name="connsiteY29" fmla="*/ 771525 h 890587"/>
                    <a:gd name="connsiteX30" fmla="*/ 571500 w 704850"/>
                    <a:gd name="connsiteY30" fmla="*/ 781050 h 890587"/>
                    <a:gd name="connsiteX31" fmla="*/ 585788 w 704850"/>
                    <a:gd name="connsiteY31" fmla="*/ 795337 h 890587"/>
                    <a:gd name="connsiteX32" fmla="*/ 600075 w 704850"/>
                    <a:gd name="connsiteY32" fmla="*/ 804862 h 890587"/>
                    <a:gd name="connsiteX33" fmla="*/ 619125 w 704850"/>
                    <a:gd name="connsiteY33" fmla="*/ 819150 h 890587"/>
                    <a:gd name="connsiteX34" fmla="*/ 638175 w 704850"/>
                    <a:gd name="connsiteY34" fmla="*/ 838200 h 890587"/>
                    <a:gd name="connsiteX35" fmla="*/ 666750 w 704850"/>
                    <a:gd name="connsiteY35" fmla="*/ 857250 h 890587"/>
                    <a:gd name="connsiteX36" fmla="*/ 676275 w 704850"/>
                    <a:gd name="connsiteY36" fmla="*/ 871537 h 890587"/>
                    <a:gd name="connsiteX37" fmla="*/ 704850 w 704850"/>
                    <a:gd name="connsiteY37"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5250 w 704850"/>
                    <a:gd name="connsiteY6" fmla="*/ 257175 h 890587"/>
                    <a:gd name="connsiteX7" fmla="*/ 119063 w 704850"/>
                    <a:gd name="connsiteY7" fmla="*/ 319087 h 890587"/>
                    <a:gd name="connsiteX8" fmla="*/ 138113 w 704850"/>
                    <a:gd name="connsiteY8" fmla="*/ 352425 h 890587"/>
                    <a:gd name="connsiteX9" fmla="*/ 171450 w 704850"/>
                    <a:gd name="connsiteY9" fmla="*/ 400050 h 890587"/>
                    <a:gd name="connsiteX10" fmla="*/ 180975 w 704850"/>
                    <a:gd name="connsiteY10" fmla="*/ 414337 h 890587"/>
                    <a:gd name="connsiteX11" fmla="*/ 209550 w 704850"/>
                    <a:gd name="connsiteY11" fmla="*/ 442912 h 890587"/>
                    <a:gd name="connsiteX12" fmla="*/ 233363 w 704850"/>
                    <a:gd name="connsiteY12" fmla="*/ 481012 h 890587"/>
                    <a:gd name="connsiteX13" fmla="*/ 252413 w 704850"/>
                    <a:gd name="connsiteY13" fmla="*/ 495300 h 890587"/>
                    <a:gd name="connsiteX14" fmla="*/ 276225 w 704850"/>
                    <a:gd name="connsiteY14" fmla="*/ 514350 h 890587"/>
                    <a:gd name="connsiteX15" fmla="*/ 304800 w 704850"/>
                    <a:gd name="connsiteY15" fmla="*/ 542925 h 890587"/>
                    <a:gd name="connsiteX16" fmla="*/ 314325 w 704850"/>
                    <a:gd name="connsiteY16" fmla="*/ 557212 h 890587"/>
                    <a:gd name="connsiteX17" fmla="*/ 342900 w 704850"/>
                    <a:gd name="connsiteY17" fmla="*/ 581025 h 890587"/>
                    <a:gd name="connsiteX18" fmla="*/ 352425 w 704850"/>
                    <a:gd name="connsiteY18" fmla="*/ 595312 h 890587"/>
                    <a:gd name="connsiteX19" fmla="*/ 381000 w 704850"/>
                    <a:gd name="connsiteY19" fmla="*/ 614362 h 890587"/>
                    <a:gd name="connsiteX20" fmla="*/ 400050 w 704850"/>
                    <a:gd name="connsiteY20" fmla="*/ 628650 h 890587"/>
                    <a:gd name="connsiteX21" fmla="*/ 428625 w 704850"/>
                    <a:gd name="connsiteY21" fmla="*/ 647700 h 890587"/>
                    <a:gd name="connsiteX22" fmla="*/ 442913 w 704850"/>
                    <a:gd name="connsiteY22" fmla="*/ 666750 h 890587"/>
                    <a:gd name="connsiteX23" fmla="*/ 457200 w 704850"/>
                    <a:gd name="connsiteY23" fmla="*/ 676275 h 890587"/>
                    <a:gd name="connsiteX24" fmla="*/ 476250 w 704850"/>
                    <a:gd name="connsiteY24" fmla="*/ 690562 h 890587"/>
                    <a:gd name="connsiteX25" fmla="*/ 490538 w 704850"/>
                    <a:gd name="connsiteY25" fmla="*/ 704850 h 890587"/>
                    <a:gd name="connsiteX26" fmla="*/ 504825 w 704850"/>
                    <a:gd name="connsiteY26" fmla="*/ 714375 h 890587"/>
                    <a:gd name="connsiteX27" fmla="*/ 533400 w 704850"/>
                    <a:gd name="connsiteY27" fmla="*/ 742950 h 890587"/>
                    <a:gd name="connsiteX28" fmla="*/ 557213 w 704850"/>
                    <a:gd name="connsiteY28" fmla="*/ 771525 h 890587"/>
                    <a:gd name="connsiteX29" fmla="*/ 571500 w 704850"/>
                    <a:gd name="connsiteY29" fmla="*/ 781050 h 890587"/>
                    <a:gd name="connsiteX30" fmla="*/ 585788 w 704850"/>
                    <a:gd name="connsiteY30" fmla="*/ 795337 h 890587"/>
                    <a:gd name="connsiteX31" fmla="*/ 600075 w 704850"/>
                    <a:gd name="connsiteY31" fmla="*/ 804862 h 890587"/>
                    <a:gd name="connsiteX32" fmla="*/ 619125 w 704850"/>
                    <a:gd name="connsiteY32" fmla="*/ 819150 h 890587"/>
                    <a:gd name="connsiteX33" fmla="*/ 638175 w 704850"/>
                    <a:gd name="connsiteY33" fmla="*/ 838200 h 890587"/>
                    <a:gd name="connsiteX34" fmla="*/ 666750 w 704850"/>
                    <a:gd name="connsiteY34" fmla="*/ 857250 h 890587"/>
                    <a:gd name="connsiteX35" fmla="*/ 676275 w 704850"/>
                    <a:gd name="connsiteY35" fmla="*/ 871537 h 890587"/>
                    <a:gd name="connsiteX36" fmla="*/ 704850 w 704850"/>
                    <a:gd name="connsiteY36"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180975 w 704850"/>
                    <a:gd name="connsiteY9" fmla="*/ 414337 h 890587"/>
                    <a:gd name="connsiteX10" fmla="*/ 209550 w 704850"/>
                    <a:gd name="connsiteY10" fmla="*/ 442912 h 890587"/>
                    <a:gd name="connsiteX11" fmla="*/ 233363 w 704850"/>
                    <a:gd name="connsiteY11" fmla="*/ 481012 h 890587"/>
                    <a:gd name="connsiteX12" fmla="*/ 252413 w 704850"/>
                    <a:gd name="connsiteY12" fmla="*/ 495300 h 890587"/>
                    <a:gd name="connsiteX13" fmla="*/ 276225 w 704850"/>
                    <a:gd name="connsiteY13" fmla="*/ 514350 h 890587"/>
                    <a:gd name="connsiteX14" fmla="*/ 304800 w 704850"/>
                    <a:gd name="connsiteY14" fmla="*/ 542925 h 890587"/>
                    <a:gd name="connsiteX15" fmla="*/ 314325 w 704850"/>
                    <a:gd name="connsiteY15" fmla="*/ 557212 h 890587"/>
                    <a:gd name="connsiteX16" fmla="*/ 342900 w 704850"/>
                    <a:gd name="connsiteY16" fmla="*/ 581025 h 890587"/>
                    <a:gd name="connsiteX17" fmla="*/ 352425 w 704850"/>
                    <a:gd name="connsiteY17" fmla="*/ 595312 h 890587"/>
                    <a:gd name="connsiteX18" fmla="*/ 381000 w 704850"/>
                    <a:gd name="connsiteY18" fmla="*/ 614362 h 890587"/>
                    <a:gd name="connsiteX19" fmla="*/ 400050 w 704850"/>
                    <a:gd name="connsiteY19" fmla="*/ 628650 h 890587"/>
                    <a:gd name="connsiteX20" fmla="*/ 428625 w 704850"/>
                    <a:gd name="connsiteY20" fmla="*/ 647700 h 890587"/>
                    <a:gd name="connsiteX21" fmla="*/ 442913 w 704850"/>
                    <a:gd name="connsiteY21" fmla="*/ 666750 h 890587"/>
                    <a:gd name="connsiteX22" fmla="*/ 457200 w 704850"/>
                    <a:gd name="connsiteY22" fmla="*/ 676275 h 890587"/>
                    <a:gd name="connsiteX23" fmla="*/ 476250 w 704850"/>
                    <a:gd name="connsiteY23" fmla="*/ 690562 h 890587"/>
                    <a:gd name="connsiteX24" fmla="*/ 490538 w 704850"/>
                    <a:gd name="connsiteY24" fmla="*/ 704850 h 890587"/>
                    <a:gd name="connsiteX25" fmla="*/ 504825 w 704850"/>
                    <a:gd name="connsiteY25" fmla="*/ 714375 h 890587"/>
                    <a:gd name="connsiteX26" fmla="*/ 533400 w 704850"/>
                    <a:gd name="connsiteY26" fmla="*/ 742950 h 890587"/>
                    <a:gd name="connsiteX27" fmla="*/ 557213 w 704850"/>
                    <a:gd name="connsiteY27" fmla="*/ 771525 h 890587"/>
                    <a:gd name="connsiteX28" fmla="*/ 571500 w 704850"/>
                    <a:gd name="connsiteY28" fmla="*/ 781050 h 890587"/>
                    <a:gd name="connsiteX29" fmla="*/ 585788 w 704850"/>
                    <a:gd name="connsiteY29" fmla="*/ 795337 h 890587"/>
                    <a:gd name="connsiteX30" fmla="*/ 600075 w 704850"/>
                    <a:gd name="connsiteY30" fmla="*/ 804862 h 890587"/>
                    <a:gd name="connsiteX31" fmla="*/ 619125 w 704850"/>
                    <a:gd name="connsiteY31" fmla="*/ 819150 h 890587"/>
                    <a:gd name="connsiteX32" fmla="*/ 638175 w 704850"/>
                    <a:gd name="connsiteY32" fmla="*/ 838200 h 890587"/>
                    <a:gd name="connsiteX33" fmla="*/ 666750 w 704850"/>
                    <a:gd name="connsiteY33" fmla="*/ 857250 h 890587"/>
                    <a:gd name="connsiteX34" fmla="*/ 676275 w 704850"/>
                    <a:gd name="connsiteY34" fmla="*/ 871537 h 890587"/>
                    <a:gd name="connsiteX35" fmla="*/ 704850 w 704850"/>
                    <a:gd name="connsiteY35"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33363 w 704850"/>
                    <a:gd name="connsiteY10" fmla="*/ 481012 h 890587"/>
                    <a:gd name="connsiteX11" fmla="*/ 252413 w 704850"/>
                    <a:gd name="connsiteY11" fmla="*/ 495300 h 890587"/>
                    <a:gd name="connsiteX12" fmla="*/ 276225 w 704850"/>
                    <a:gd name="connsiteY12" fmla="*/ 514350 h 890587"/>
                    <a:gd name="connsiteX13" fmla="*/ 304800 w 704850"/>
                    <a:gd name="connsiteY13" fmla="*/ 542925 h 890587"/>
                    <a:gd name="connsiteX14" fmla="*/ 314325 w 704850"/>
                    <a:gd name="connsiteY14" fmla="*/ 557212 h 890587"/>
                    <a:gd name="connsiteX15" fmla="*/ 342900 w 704850"/>
                    <a:gd name="connsiteY15" fmla="*/ 581025 h 890587"/>
                    <a:gd name="connsiteX16" fmla="*/ 352425 w 704850"/>
                    <a:gd name="connsiteY16" fmla="*/ 595312 h 890587"/>
                    <a:gd name="connsiteX17" fmla="*/ 381000 w 704850"/>
                    <a:gd name="connsiteY17" fmla="*/ 614362 h 890587"/>
                    <a:gd name="connsiteX18" fmla="*/ 400050 w 704850"/>
                    <a:gd name="connsiteY18" fmla="*/ 628650 h 890587"/>
                    <a:gd name="connsiteX19" fmla="*/ 428625 w 704850"/>
                    <a:gd name="connsiteY19" fmla="*/ 647700 h 890587"/>
                    <a:gd name="connsiteX20" fmla="*/ 442913 w 704850"/>
                    <a:gd name="connsiteY20" fmla="*/ 666750 h 890587"/>
                    <a:gd name="connsiteX21" fmla="*/ 457200 w 704850"/>
                    <a:gd name="connsiteY21" fmla="*/ 676275 h 890587"/>
                    <a:gd name="connsiteX22" fmla="*/ 476250 w 704850"/>
                    <a:gd name="connsiteY22" fmla="*/ 690562 h 890587"/>
                    <a:gd name="connsiteX23" fmla="*/ 490538 w 704850"/>
                    <a:gd name="connsiteY23" fmla="*/ 704850 h 890587"/>
                    <a:gd name="connsiteX24" fmla="*/ 504825 w 704850"/>
                    <a:gd name="connsiteY24" fmla="*/ 714375 h 890587"/>
                    <a:gd name="connsiteX25" fmla="*/ 533400 w 704850"/>
                    <a:gd name="connsiteY25" fmla="*/ 742950 h 890587"/>
                    <a:gd name="connsiteX26" fmla="*/ 557213 w 704850"/>
                    <a:gd name="connsiteY26" fmla="*/ 771525 h 890587"/>
                    <a:gd name="connsiteX27" fmla="*/ 571500 w 704850"/>
                    <a:gd name="connsiteY27" fmla="*/ 781050 h 890587"/>
                    <a:gd name="connsiteX28" fmla="*/ 585788 w 704850"/>
                    <a:gd name="connsiteY28" fmla="*/ 795337 h 890587"/>
                    <a:gd name="connsiteX29" fmla="*/ 600075 w 704850"/>
                    <a:gd name="connsiteY29" fmla="*/ 804862 h 890587"/>
                    <a:gd name="connsiteX30" fmla="*/ 619125 w 704850"/>
                    <a:gd name="connsiteY30" fmla="*/ 819150 h 890587"/>
                    <a:gd name="connsiteX31" fmla="*/ 638175 w 704850"/>
                    <a:gd name="connsiteY31" fmla="*/ 838200 h 890587"/>
                    <a:gd name="connsiteX32" fmla="*/ 666750 w 704850"/>
                    <a:gd name="connsiteY32" fmla="*/ 857250 h 890587"/>
                    <a:gd name="connsiteX33" fmla="*/ 676275 w 704850"/>
                    <a:gd name="connsiteY33" fmla="*/ 871537 h 890587"/>
                    <a:gd name="connsiteX34" fmla="*/ 704850 w 704850"/>
                    <a:gd name="connsiteY34"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276225 w 704850"/>
                    <a:gd name="connsiteY11" fmla="*/ 514350 h 890587"/>
                    <a:gd name="connsiteX12" fmla="*/ 304800 w 704850"/>
                    <a:gd name="connsiteY12" fmla="*/ 542925 h 890587"/>
                    <a:gd name="connsiteX13" fmla="*/ 314325 w 704850"/>
                    <a:gd name="connsiteY13" fmla="*/ 557212 h 890587"/>
                    <a:gd name="connsiteX14" fmla="*/ 342900 w 704850"/>
                    <a:gd name="connsiteY14" fmla="*/ 581025 h 890587"/>
                    <a:gd name="connsiteX15" fmla="*/ 352425 w 704850"/>
                    <a:gd name="connsiteY15" fmla="*/ 595312 h 890587"/>
                    <a:gd name="connsiteX16" fmla="*/ 381000 w 704850"/>
                    <a:gd name="connsiteY16" fmla="*/ 614362 h 890587"/>
                    <a:gd name="connsiteX17" fmla="*/ 400050 w 704850"/>
                    <a:gd name="connsiteY17" fmla="*/ 628650 h 890587"/>
                    <a:gd name="connsiteX18" fmla="*/ 428625 w 704850"/>
                    <a:gd name="connsiteY18" fmla="*/ 647700 h 890587"/>
                    <a:gd name="connsiteX19" fmla="*/ 442913 w 704850"/>
                    <a:gd name="connsiteY19" fmla="*/ 666750 h 890587"/>
                    <a:gd name="connsiteX20" fmla="*/ 457200 w 704850"/>
                    <a:gd name="connsiteY20" fmla="*/ 676275 h 890587"/>
                    <a:gd name="connsiteX21" fmla="*/ 476250 w 704850"/>
                    <a:gd name="connsiteY21" fmla="*/ 690562 h 890587"/>
                    <a:gd name="connsiteX22" fmla="*/ 490538 w 704850"/>
                    <a:gd name="connsiteY22" fmla="*/ 704850 h 890587"/>
                    <a:gd name="connsiteX23" fmla="*/ 504825 w 704850"/>
                    <a:gd name="connsiteY23" fmla="*/ 714375 h 890587"/>
                    <a:gd name="connsiteX24" fmla="*/ 533400 w 704850"/>
                    <a:gd name="connsiteY24" fmla="*/ 742950 h 890587"/>
                    <a:gd name="connsiteX25" fmla="*/ 557213 w 704850"/>
                    <a:gd name="connsiteY25" fmla="*/ 771525 h 890587"/>
                    <a:gd name="connsiteX26" fmla="*/ 571500 w 704850"/>
                    <a:gd name="connsiteY26" fmla="*/ 781050 h 890587"/>
                    <a:gd name="connsiteX27" fmla="*/ 585788 w 704850"/>
                    <a:gd name="connsiteY27" fmla="*/ 795337 h 890587"/>
                    <a:gd name="connsiteX28" fmla="*/ 600075 w 704850"/>
                    <a:gd name="connsiteY28" fmla="*/ 804862 h 890587"/>
                    <a:gd name="connsiteX29" fmla="*/ 619125 w 704850"/>
                    <a:gd name="connsiteY29" fmla="*/ 819150 h 890587"/>
                    <a:gd name="connsiteX30" fmla="*/ 638175 w 704850"/>
                    <a:gd name="connsiteY30" fmla="*/ 838200 h 890587"/>
                    <a:gd name="connsiteX31" fmla="*/ 666750 w 704850"/>
                    <a:gd name="connsiteY31" fmla="*/ 857250 h 890587"/>
                    <a:gd name="connsiteX32" fmla="*/ 676275 w 704850"/>
                    <a:gd name="connsiteY32" fmla="*/ 871537 h 890587"/>
                    <a:gd name="connsiteX33" fmla="*/ 704850 w 704850"/>
                    <a:gd name="connsiteY33"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14325 w 704850"/>
                    <a:gd name="connsiteY12" fmla="*/ 557212 h 890587"/>
                    <a:gd name="connsiteX13" fmla="*/ 342900 w 704850"/>
                    <a:gd name="connsiteY13" fmla="*/ 581025 h 890587"/>
                    <a:gd name="connsiteX14" fmla="*/ 352425 w 704850"/>
                    <a:gd name="connsiteY14" fmla="*/ 595312 h 890587"/>
                    <a:gd name="connsiteX15" fmla="*/ 381000 w 704850"/>
                    <a:gd name="connsiteY15" fmla="*/ 614362 h 890587"/>
                    <a:gd name="connsiteX16" fmla="*/ 400050 w 704850"/>
                    <a:gd name="connsiteY16" fmla="*/ 628650 h 890587"/>
                    <a:gd name="connsiteX17" fmla="*/ 428625 w 704850"/>
                    <a:gd name="connsiteY17" fmla="*/ 647700 h 890587"/>
                    <a:gd name="connsiteX18" fmla="*/ 442913 w 704850"/>
                    <a:gd name="connsiteY18" fmla="*/ 666750 h 890587"/>
                    <a:gd name="connsiteX19" fmla="*/ 457200 w 704850"/>
                    <a:gd name="connsiteY19" fmla="*/ 676275 h 890587"/>
                    <a:gd name="connsiteX20" fmla="*/ 476250 w 704850"/>
                    <a:gd name="connsiteY20" fmla="*/ 690562 h 890587"/>
                    <a:gd name="connsiteX21" fmla="*/ 490538 w 704850"/>
                    <a:gd name="connsiteY21" fmla="*/ 704850 h 890587"/>
                    <a:gd name="connsiteX22" fmla="*/ 504825 w 704850"/>
                    <a:gd name="connsiteY22" fmla="*/ 714375 h 890587"/>
                    <a:gd name="connsiteX23" fmla="*/ 533400 w 704850"/>
                    <a:gd name="connsiteY23" fmla="*/ 742950 h 890587"/>
                    <a:gd name="connsiteX24" fmla="*/ 557213 w 704850"/>
                    <a:gd name="connsiteY24" fmla="*/ 771525 h 890587"/>
                    <a:gd name="connsiteX25" fmla="*/ 571500 w 704850"/>
                    <a:gd name="connsiteY25" fmla="*/ 781050 h 890587"/>
                    <a:gd name="connsiteX26" fmla="*/ 585788 w 704850"/>
                    <a:gd name="connsiteY26" fmla="*/ 795337 h 890587"/>
                    <a:gd name="connsiteX27" fmla="*/ 600075 w 704850"/>
                    <a:gd name="connsiteY27" fmla="*/ 804862 h 890587"/>
                    <a:gd name="connsiteX28" fmla="*/ 619125 w 704850"/>
                    <a:gd name="connsiteY28" fmla="*/ 819150 h 890587"/>
                    <a:gd name="connsiteX29" fmla="*/ 638175 w 704850"/>
                    <a:gd name="connsiteY29" fmla="*/ 838200 h 890587"/>
                    <a:gd name="connsiteX30" fmla="*/ 666750 w 704850"/>
                    <a:gd name="connsiteY30" fmla="*/ 857250 h 890587"/>
                    <a:gd name="connsiteX31" fmla="*/ 676275 w 704850"/>
                    <a:gd name="connsiteY31" fmla="*/ 871537 h 890587"/>
                    <a:gd name="connsiteX32" fmla="*/ 704850 w 704850"/>
                    <a:gd name="connsiteY32"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52425 w 704850"/>
                    <a:gd name="connsiteY13" fmla="*/ 595312 h 890587"/>
                    <a:gd name="connsiteX14" fmla="*/ 381000 w 704850"/>
                    <a:gd name="connsiteY14" fmla="*/ 614362 h 890587"/>
                    <a:gd name="connsiteX15" fmla="*/ 400050 w 704850"/>
                    <a:gd name="connsiteY15" fmla="*/ 628650 h 890587"/>
                    <a:gd name="connsiteX16" fmla="*/ 428625 w 704850"/>
                    <a:gd name="connsiteY16" fmla="*/ 647700 h 890587"/>
                    <a:gd name="connsiteX17" fmla="*/ 442913 w 704850"/>
                    <a:gd name="connsiteY17" fmla="*/ 666750 h 890587"/>
                    <a:gd name="connsiteX18" fmla="*/ 457200 w 704850"/>
                    <a:gd name="connsiteY18" fmla="*/ 676275 h 890587"/>
                    <a:gd name="connsiteX19" fmla="*/ 476250 w 704850"/>
                    <a:gd name="connsiteY19" fmla="*/ 690562 h 890587"/>
                    <a:gd name="connsiteX20" fmla="*/ 490538 w 704850"/>
                    <a:gd name="connsiteY20" fmla="*/ 704850 h 890587"/>
                    <a:gd name="connsiteX21" fmla="*/ 504825 w 704850"/>
                    <a:gd name="connsiteY21" fmla="*/ 714375 h 890587"/>
                    <a:gd name="connsiteX22" fmla="*/ 533400 w 704850"/>
                    <a:gd name="connsiteY22" fmla="*/ 742950 h 890587"/>
                    <a:gd name="connsiteX23" fmla="*/ 557213 w 704850"/>
                    <a:gd name="connsiteY23" fmla="*/ 771525 h 890587"/>
                    <a:gd name="connsiteX24" fmla="*/ 571500 w 704850"/>
                    <a:gd name="connsiteY24" fmla="*/ 781050 h 890587"/>
                    <a:gd name="connsiteX25" fmla="*/ 585788 w 704850"/>
                    <a:gd name="connsiteY25" fmla="*/ 795337 h 890587"/>
                    <a:gd name="connsiteX26" fmla="*/ 600075 w 704850"/>
                    <a:gd name="connsiteY26" fmla="*/ 804862 h 890587"/>
                    <a:gd name="connsiteX27" fmla="*/ 619125 w 704850"/>
                    <a:gd name="connsiteY27" fmla="*/ 819150 h 890587"/>
                    <a:gd name="connsiteX28" fmla="*/ 638175 w 704850"/>
                    <a:gd name="connsiteY28" fmla="*/ 838200 h 890587"/>
                    <a:gd name="connsiteX29" fmla="*/ 666750 w 704850"/>
                    <a:gd name="connsiteY29" fmla="*/ 857250 h 890587"/>
                    <a:gd name="connsiteX30" fmla="*/ 676275 w 704850"/>
                    <a:gd name="connsiteY30" fmla="*/ 871537 h 890587"/>
                    <a:gd name="connsiteX31" fmla="*/ 704850 w 704850"/>
                    <a:gd name="connsiteY31"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00050 w 704850"/>
                    <a:gd name="connsiteY14" fmla="*/ 628650 h 890587"/>
                    <a:gd name="connsiteX15" fmla="*/ 428625 w 704850"/>
                    <a:gd name="connsiteY15" fmla="*/ 647700 h 890587"/>
                    <a:gd name="connsiteX16" fmla="*/ 442913 w 704850"/>
                    <a:gd name="connsiteY16" fmla="*/ 666750 h 890587"/>
                    <a:gd name="connsiteX17" fmla="*/ 457200 w 704850"/>
                    <a:gd name="connsiteY17" fmla="*/ 676275 h 890587"/>
                    <a:gd name="connsiteX18" fmla="*/ 476250 w 704850"/>
                    <a:gd name="connsiteY18" fmla="*/ 690562 h 890587"/>
                    <a:gd name="connsiteX19" fmla="*/ 490538 w 704850"/>
                    <a:gd name="connsiteY19" fmla="*/ 704850 h 890587"/>
                    <a:gd name="connsiteX20" fmla="*/ 504825 w 704850"/>
                    <a:gd name="connsiteY20" fmla="*/ 714375 h 890587"/>
                    <a:gd name="connsiteX21" fmla="*/ 533400 w 704850"/>
                    <a:gd name="connsiteY21" fmla="*/ 742950 h 890587"/>
                    <a:gd name="connsiteX22" fmla="*/ 557213 w 704850"/>
                    <a:gd name="connsiteY22" fmla="*/ 771525 h 890587"/>
                    <a:gd name="connsiteX23" fmla="*/ 571500 w 704850"/>
                    <a:gd name="connsiteY23" fmla="*/ 781050 h 890587"/>
                    <a:gd name="connsiteX24" fmla="*/ 585788 w 704850"/>
                    <a:gd name="connsiteY24" fmla="*/ 795337 h 890587"/>
                    <a:gd name="connsiteX25" fmla="*/ 600075 w 704850"/>
                    <a:gd name="connsiteY25" fmla="*/ 804862 h 890587"/>
                    <a:gd name="connsiteX26" fmla="*/ 619125 w 704850"/>
                    <a:gd name="connsiteY26" fmla="*/ 819150 h 890587"/>
                    <a:gd name="connsiteX27" fmla="*/ 638175 w 704850"/>
                    <a:gd name="connsiteY27" fmla="*/ 838200 h 890587"/>
                    <a:gd name="connsiteX28" fmla="*/ 666750 w 704850"/>
                    <a:gd name="connsiteY28" fmla="*/ 857250 h 890587"/>
                    <a:gd name="connsiteX29" fmla="*/ 676275 w 704850"/>
                    <a:gd name="connsiteY29" fmla="*/ 871537 h 890587"/>
                    <a:gd name="connsiteX30" fmla="*/ 704850 w 704850"/>
                    <a:gd name="connsiteY30"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42913 w 704850"/>
                    <a:gd name="connsiteY15" fmla="*/ 666750 h 890587"/>
                    <a:gd name="connsiteX16" fmla="*/ 457200 w 704850"/>
                    <a:gd name="connsiteY16" fmla="*/ 676275 h 890587"/>
                    <a:gd name="connsiteX17" fmla="*/ 476250 w 704850"/>
                    <a:gd name="connsiteY17" fmla="*/ 690562 h 890587"/>
                    <a:gd name="connsiteX18" fmla="*/ 490538 w 704850"/>
                    <a:gd name="connsiteY18" fmla="*/ 704850 h 890587"/>
                    <a:gd name="connsiteX19" fmla="*/ 504825 w 704850"/>
                    <a:gd name="connsiteY19" fmla="*/ 714375 h 890587"/>
                    <a:gd name="connsiteX20" fmla="*/ 533400 w 704850"/>
                    <a:gd name="connsiteY20" fmla="*/ 742950 h 890587"/>
                    <a:gd name="connsiteX21" fmla="*/ 557213 w 704850"/>
                    <a:gd name="connsiteY21" fmla="*/ 771525 h 890587"/>
                    <a:gd name="connsiteX22" fmla="*/ 571500 w 704850"/>
                    <a:gd name="connsiteY22" fmla="*/ 781050 h 890587"/>
                    <a:gd name="connsiteX23" fmla="*/ 585788 w 704850"/>
                    <a:gd name="connsiteY23" fmla="*/ 795337 h 890587"/>
                    <a:gd name="connsiteX24" fmla="*/ 600075 w 704850"/>
                    <a:gd name="connsiteY24" fmla="*/ 804862 h 890587"/>
                    <a:gd name="connsiteX25" fmla="*/ 619125 w 704850"/>
                    <a:gd name="connsiteY25" fmla="*/ 819150 h 890587"/>
                    <a:gd name="connsiteX26" fmla="*/ 638175 w 704850"/>
                    <a:gd name="connsiteY26" fmla="*/ 838200 h 890587"/>
                    <a:gd name="connsiteX27" fmla="*/ 666750 w 704850"/>
                    <a:gd name="connsiteY27" fmla="*/ 857250 h 890587"/>
                    <a:gd name="connsiteX28" fmla="*/ 676275 w 704850"/>
                    <a:gd name="connsiteY28" fmla="*/ 871537 h 890587"/>
                    <a:gd name="connsiteX29" fmla="*/ 704850 w 704850"/>
                    <a:gd name="connsiteY29"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76250 w 704850"/>
                    <a:gd name="connsiteY16" fmla="*/ 690562 h 890587"/>
                    <a:gd name="connsiteX17" fmla="*/ 490538 w 704850"/>
                    <a:gd name="connsiteY17" fmla="*/ 704850 h 890587"/>
                    <a:gd name="connsiteX18" fmla="*/ 504825 w 704850"/>
                    <a:gd name="connsiteY18" fmla="*/ 714375 h 890587"/>
                    <a:gd name="connsiteX19" fmla="*/ 533400 w 704850"/>
                    <a:gd name="connsiteY19" fmla="*/ 742950 h 890587"/>
                    <a:gd name="connsiteX20" fmla="*/ 557213 w 704850"/>
                    <a:gd name="connsiteY20" fmla="*/ 771525 h 890587"/>
                    <a:gd name="connsiteX21" fmla="*/ 571500 w 704850"/>
                    <a:gd name="connsiteY21" fmla="*/ 781050 h 890587"/>
                    <a:gd name="connsiteX22" fmla="*/ 585788 w 704850"/>
                    <a:gd name="connsiteY22" fmla="*/ 795337 h 890587"/>
                    <a:gd name="connsiteX23" fmla="*/ 600075 w 704850"/>
                    <a:gd name="connsiteY23" fmla="*/ 804862 h 890587"/>
                    <a:gd name="connsiteX24" fmla="*/ 619125 w 704850"/>
                    <a:gd name="connsiteY24" fmla="*/ 819150 h 890587"/>
                    <a:gd name="connsiteX25" fmla="*/ 638175 w 704850"/>
                    <a:gd name="connsiteY25" fmla="*/ 838200 h 890587"/>
                    <a:gd name="connsiteX26" fmla="*/ 666750 w 704850"/>
                    <a:gd name="connsiteY26" fmla="*/ 857250 h 890587"/>
                    <a:gd name="connsiteX27" fmla="*/ 676275 w 704850"/>
                    <a:gd name="connsiteY27" fmla="*/ 871537 h 890587"/>
                    <a:gd name="connsiteX28" fmla="*/ 704850 w 704850"/>
                    <a:gd name="connsiteY28"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04825 w 704850"/>
                    <a:gd name="connsiteY17" fmla="*/ 714375 h 890587"/>
                    <a:gd name="connsiteX18" fmla="*/ 533400 w 704850"/>
                    <a:gd name="connsiteY18" fmla="*/ 742950 h 890587"/>
                    <a:gd name="connsiteX19" fmla="*/ 557213 w 704850"/>
                    <a:gd name="connsiteY19" fmla="*/ 771525 h 890587"/>
                    <a:gd name="connsiteX20" fmla="*/ 571500 w 704850"/>
                    <a:gd name="connsiteY20" fmla="*/ 781050 h 890587"/>
                    <a:gd name="connsiteX21" fmla="*/ 585788 w 704850"/>
                    <a:gd name="connsiteY21" fmla="*/ 795337 h 890587"/>
                    <a:gd name="connsiteX22" fmla="*/ 600075 w 704850"/>
                    <a:gd name="connsiteY22" fmla="*/ 804862 h 890587"/>
                    <a:gd name="connsiteX23" fmla="*/ 619125 w 704850"/>
                    <a:gd name="connsiteY23" fmla="*/ 819150 h 890587"/>
                    <a:gd name="connsiteX24" fmla="*/ 638175 w 704850"/>
                    <a:gd name="connsiteY24" fmla="*/ 838200 h 890587"/>
                    <a:gd name="connsiteX25" fmla="*/ 666750 w 704850"/>
                    <a:gd name="connsiteY25" fmla="*/ 857250 h 890587"/>
                    <a:gd name="connsiteX26" fmla="*/ 676275 w 704850"/>
                    <a:gd name="connsiteY26" fmla="*/ 871537 h 890587"/>
                    <a:gd name="connsiteX27" fmla="*/ 704850 w 704850"/>
                    <a:gd name="connsiteY27"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04825 w 704850"/>
                    <a:gd name="connsiteY17" fmla="*/ 714375 h 890587"/>
                    <a:gd name="connsiteX18" fmla="*/ 500063 w 704850"/>
                    <a:gd name="connsiteY18" fmla="*/ 719137 h 890587"/>
                    <a:gd name="connsiteX19" fmla="*/ 533400 w 704850"/>
                    <a:gd name="connsiteY19" fmla="*/ 742950 h 890587"/>
                    <a:gd name="connsiteX20" fmla="*/ 557213 w 704850"/>
                    <a:gd name="connsiteY20" fmla="*/ 771525 h 890587"/>
                    <a:gd name="connsiteX21" fmla="*/ 571500 w 704850"/>
                    <a:gd name="connsiteY21" fmla="*/ 781050 h 890587"/>
                    <a:gd name="connsiteX22" fmla="*/ 585788 w 704850"/>
                    <a:gd name="connsiteY22" fmla="*/ 795337 h 890587"/>
                    <a:gd name="connsiteX23" fmla="*/ 600075 w 704850"/>
                    <a:gd name="connsiteY23" fmla="*/ 804862 h 890587"/>
                    <a:gd name="connsiteX24" fmla="*/ 619125 w 704850"/>
                    <a:gd name="connsiteY24" fmla="*/ 819150 h 890587"/>
                    <a:gd name="connsiteX25" fmla="*/ 638175 w 704850"/>
                    <a:gd name="connsiteY25" fmla="*/ 838200 h 890587"/>
                    <a:gd name="connsiteX26" fmla="*/ 666750 w 704850"/>
                    <a:gd name="connsiteY26" fmla="*/ 857250 h 890587"/>
                    <a:gd name="connsiteX27" fmla="*/ 676275 w 704850"/>
                    <a:gd name="connsiteY27" fmla="*/ 871537 h 890587"/>
                    <a:gd name="connsiteX28" fmla="*/ 704850 w 704850"/>
                    <a:gd name="connsiteY28"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04825 w 704850"/>
                    <a:gd name="connsiteY17" fmla="*/ 714375 h 890587"/>
                    <a:gd name="connsiteX18" fmla="*/ 533400 w 704850"/>
                    <a:gd name="connsiteY18" fmla="*/ 742950 h 890587"/>
                    <a:gd name="connsiteX19" fmla="*/ 557213 w 704850"/>
                    <a:gd name="connsiteY19" fmla="*/ 771525 h 890587"/>
                    <a:gd name="connsiteX20" fmla="*/ 571500 w 704850"/>
                    <a:gd name="connsiteY20" fmla="*/ 781050 h 890587"/>
                    <a:gd name="connsiteX21" fmla="*/ 585788 w 704850"/>
                    <a:gd name="connsiteY21" fmla="*/ 795337 h 890587"/>
                    <a:gd name="connsiteX22" fmla="*/ 600075 w 704850"/>
                    <a:gd name="connsiteY22" fmla="*/ 804862 h 890587"/>
                    <a:gd name="connsiteX23" fmla="*/ 619125 w 704850"/>
                    <a:gd name="connsiteY23" fmla="*/ 819150 h 890587"/>
                    <a:gd name="connsiteX24" fmla="*/ 638175 w 704850"/>
                    <a:gd name="connsiteY24" fmla="*/ 838200 h 890587"/>
                    <a:gd name="connsiteX25" fmla="*/ 666750 w 704850"/>
                    <a:gd name="connsiteY25" fmla="*/ 857250 h 890587"/>
                    <a:gd name="connsiteX26" fmla="*/ 676275 w 704850"/>
                    <a:gd name="connsiteY26" fmla="*/ 871537 h 890587"/>
                    <a:gd name="connsiteX27" fmla="*/ 704850 w 704850"/>
                    <a:gd name="connsiteY27"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71500 w 704850"/>
                    <a:gd name="connsiteY19" fmla="*/ 781050 h 890587"/>
                    <a:gd name="connsiteX20" fmla="*/ 585788 w 704850"/>
                    <a:gd name="connsiteY20" fmla="*/ 795337 h 890587"/>
                    <a:gd name="connsiteX21" fmla="*/ 600075 w 704850"/>
                    <a:gd name="connsiteY21" fmla="*/ 804862 h 890587"/>
                    <a:gd name="connsiteX22" fmla="*/ 619125 w 704850"/>
                    <a:gd name="connsiteY22" fmla="*/ 819150 h 890587"/>
                    <a:gd name="connsiteX23" fmla="*/ 638175 w 704850"/>
                    <a:gd name="connsiteY23" fmla="*/ 838200 h 890587"/>
                    <a:gd name="connsiteX24" fmla="*/ 666750 w 704850"/>
                    <a:gd name="connsiteY24" fmla="*/ 857250 h 890587"/>
                    <a:gd name="connsiteX25" fmla="*/ 676275 w 704850"/>
                    <a:gd name="connsiteY25" fmla="*/ 871537 h 890587"/>
                    <a:gd name="connsiteX26" fmla="*/ 704850 w 704850"/>
                    <a:gd name="connsiteY26"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00075 w 704850"/>
                    <a:gd name="connsiteY20" fmla="*/ 804862 h 890587"/>
                    <a:gd name="connsiteX21" fmla="*/ 619125 w 704850"/>
                    <a:gd name="connsiteY21" fmla="*/ 819150 h 890587"/>
                    <a:gd name="connsiteX22" fmla="*/ 638175 w 704850"/>
                    <a:gd name="connsiteY22" fmla="*/ 838200 h 890587"/>
                    <a:gd name="connsiteX23" fmla="*/ 666750 w 704850"/>
                    <a:gd name="connsiteY23" fmla="*/ 857250 h 890587"/>
                    <a:gd name="connsiteX24" fmla="*/ 676275 w 704850"/>
                    <a:gd name="connsiteY24" fmla="*/ 871537 h 890587"/>
                    <a:gd name="connsiteX25" fmla="*/ 704850 w 704850"/>
                    <a:gd name="connsiteY25"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19125 w 704850"/>
                    <a:gd name="connsiteY20" fmla="*/ 819150 h 890587"/>
                    <a:gd name="connsiteX21" fmla="*/ 638175 w 704850"/>
                    <a:gd name="connsiteY21" fmla="*/ 838200 h 890587"/>
                    <a:gd name="connsiteX22" fmla="*/ 666750 w 704850"/>
                    <a:gd name="connsiteY22" fmla="*/ 857250 h 890587"/>
                    <a:gd name="connsiteX23" fmla="*/ 676275 w 704850"/>
                    <a:gd name="connsiteY23" fmla="*/ 871537 h 890587"/>
                    <a:gd name="connsiteX24" fmla="*/ 704850 w 704850"/>
                    <a:gd name="connsiteY24"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19125 w 704850"/>
                    <a:gd name="connsiteY20" fmla="*/ 819150 h 890587"/>
                    <a:gd name="connsiteX21" fmla="*/ 666750 w 704850"/>
                    <a:gd name="connsiteY21" fmla="*/ 857250 h 890587"/>
                    <a:gd name="connsiteX22" fmla="*/ 676275 w 704850"/>
                    <a:gd name="connsiteY22" fmla="*/ 871537 h 890587"/>
                    <a:gd name="connsiteX23" fmla="*/ 704850 w 704850"/>
                    <a:gd name="connsiteY23"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19125 w 704850"/>
                    <a:gd name="connsiteY20" fmla="*/ 819150 h 890587"/>
                    <a:gd name="connsiteX21" fmla="*/ 676275 w 704850"/>
                    <a:gd name="connsiteY21" fmla="*/ 871537 h 890587"/>
                    <a:gd name="connsiteX22" fmla="*/ 704850 w 704850"/>
                    <a:gd name="connsiteY22"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76275 w 704850"/>
                    <a:gd name="connsiteY20" fmla="*/ 871537 h 890587"/>
                    <a:gd name="connsiteX21" fmla="*/ 704850 w 704850"/>
                    <a:gd name="connsiteY21"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57200 w 704850"/>
                    <a:gd name="connsiteY14" fmla="*/ 676275 h 890587"/>
                    <a:gd name="connsiteX15" fmla="*/ 490538 w 704850"/>
                    <a:gd name="connsiteY15" fmla="*/ 704850 h 890587"/>
                    <a:gd name="connsiteX16" fmla="*/ 533400 w 704850"/>
                    <a:gd name="connsiteY16" fmla="*/ 742950 h 890587"/>
                    <a:gd name="connsiteX17" fmla="*/ 557213 w 704850"/>
                    <a:gd name="connsiteY17" fmla="*/ 771525 h 890587"/>
                    <a:gd name="connsiteX18" fmla="*/ 585788 w 704850"/>
                    <a:gd name="connsiteY18" fmla="*/ 795337 h 890587"/>
                    <a:gd name="connsiteX19" fmla="*/ 676275 w 704850"/>
                    <a:gd name="connsiteY19" fmla="*/ 871537 h 890587"/>
                    <a:gd name="connsiteX20" fmla="*/ 704850 w 704850"/>
                    <a:gd name="connsiteY20"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57200 w 704850"/>
                    <a:gd name="connsiteY14" fmla="*/ 676275 h 890587"/>
                    <a:gd name="connsiteX15" fmla="*/ 490538 w 704850"/>
                    <a:gd name="connsiteY15" fmla="*/ 704850 h 890587"/>
                    <a:gd name="connsiteX16" fmla="*/ 533400 w 704850"/>
                    <a:gd name="connsiteY16" fmla="*/ 742950 h 890587"/>
                    <a:gd name="connsiteX17" fmla="*/ 585788 w 704850"/>
                    <a:gd name="connsiteY17" fmla="*/ 795337 h 890587"/>
                    <a:gd name="connsiteX18" fmla="*/ 676275 w 704850"/>
                    <a:gd name="connsiteY18" fmla="*/ 871537 h 890587"/>
                    <a:gd name="connsiteX19" fmla="*/ 704850 w 704850"/>
                    <a:gd name="connsiteY19" fmla="*/ 890587 h 890587"/>
                    <a:gd name="connsiteX0" fmla="*/ 305 w 705155"/>
                    <a:gd name="connsiteY0" fmla="*/ 29057 h 891069"/>
                    <a:gd name="connsiteX1" fmla="*/ 5068 w 705155"/>
                    <a:gd name="connsiteY1" fmla="*/ 12388 h 891069"/>
                    <a:gd name="connsiteX2" fmla="*/ 52693 w 705155"/>
                    <a:gd name="connsiteY2" fmla="*/ 482 h 891069"/>
                    <a:gd name="connsiteX3" fmla="*/ 62218 w 705155"/>
                    <a:gd name="connsiteY3" fmla="*/ 29057 h 891069"/>
                    <a:gd name="connsiteX4" fmla="*/ 66980 w 705155"/>
                    <a:gd name="connsiteY4" fmla="*/ 43344 h 891069"/>
                    <a:gd name="connsiteX5" fmla="*/ 71743 w 705155"/>
                    <a:gd name="connsiteY5" fmla="*/ 200507 h 891069"/>
                    <a:gd name="connsiteX6" fmla="*/ 81268 w 705155"/>
                    <a:gd name="connsiteY6" fmla="*/ 229082 h 891069"/>
                    <a:gd name="connsiteX7" fmla="*/ 119368 w 705155"/>
                    <a:gd name="connsiteY7" fmla="*/ 319569 h 891069"/>
                    <a:gd name="connsiteX8" fmla="*/ 138418 w 705155"/>
                    <a:gd name="connsiteY8" fmla="*/ 352907 h 891069"/>
                    <a:gd name="connsiteX9" fmla="*/ 171755 w 705155"/>
                    <a:gd name="connsiteY9" fmla="*/ 400532 h 891069"/>
                    <a:gd name="connsiteX10" fmla="*/ 209855 w 705155"/>
                    <a:gd name="connsiteY10" fmla="*/ 443394 h 891069"/>
                    <a:gd name="connsiteX11" fmla="*/ 252718 w 705155"/>
                    <a:gd name="connsiteY11" fmla="*/ 495782 h 891069"/>
                    <a:gd name="connsiteX12" fmla="*/ 305105 w 705155"/>
                    <a:gd name="connsiteY12" fmla="*/ 543407 h 891069"/>
                    <a:gd name="connsiteX13" fmla="*/ 343205 w 705155"/>
                    <a:gd name="connsiteY13" fmla="*/ 581507 h 891069"/>
                    <a:gd name="connsiteX14" fmla="*/ 381305 w 705155"/>
                    <a:gd name="connsiteY14" fmla="*/ 614844 h 891069"/>
                    <a:gd name="connsiteX15" fmla="*/ 457505 w 705155"/>
                    <a:gd name="connsiteY15" fmla="*/ 676757 h 891069"/>
                    <a:gd name="connsiteX16" fmla="*/ 490843 w 705155"/>
                    <a:gd name="connsiteY16" fmla="*/ 705332 h 891069"/>
                    <a:gd name="connsiteX17" fmla="*/ 533705 w 705155"/>
                    <a:gd name="connsiteY17" fmla="*/ 743432 h 891069"/>
                    <a:gd name="connsiteX18" fmla="*/ 586093 w 705155"/>
                    <a:gd name="connsiteY18" fmla="*/ 795819 h 891069"/>
                    <a:gd name="connsiteX19" fmla="*/ 676580 w 705155"/>
                    <a:gd name="connsiteY19" fmla="*/ 872019 h 891069"/>
                    <a:gd name="connsiteX20" fmla="*/ 705155 w 705155"/>
                    <a:gd name="connsiteY20" fmla="*/ 891069 h 891069"/>
                    <a:gd name="connsiteX0" fmla="*/ 0 w 700087"/>
                    <a:gd name="connsiteY0" fmla="*/ 12388 h 891069"/>
                    <a:gd name="connsiteX1" fmla="*/ 47625 w 700087"/>
                    <a:gd name="connsiteY1" fmla="*/ 482 h 891069"/>
                    <a:gd name="connsiteX2" fmla="*/ 57150 w 700087"/>
                    <a:gd name="connsiteY2" fmla="*/ 29057 h 891069"/>
                    <a:gd name="connsiteX3" fmla="*/ 61912 w 700087"/>
                    <a:gd name="connsiteY3" fmla="*/ 43344 h 891069"/>
                    <a:gd name="connsiteX4" fmla="*/ 66675 w 700087"/>
                    <a:gd name="connsiteY4" fmla="*/ 200507 h 891069"/>
                    <a:gd name="connsiteX5" fmla="*/ 76200 w 700087"/>
                    <a:gd name="connsiteY5" fmla="*/ 229082 h 891069"/>
                    <a:gd name="connsiteX6" fmla="*/ 114300 w 700087"/>
                    <a:gd name="connsiteY6" fmla="*/ 319569 h 891069"/>
                    <a:gd name="connsiteX7" fmla="*/ 133350 w 700087"/>
                    <a:gd name="connsiteY7" fmla="*/ 352907 h 891069"/>
                    <a:gd name="connsiteX8" fmla="*/ 166687 w 700087"/>
                    <a:gd name="connsiteY8" fmla="*/ 400532 h 891069"/>
                    <a:gd name="connsiteX9" fmla="*/ 204787 w 700087"/>
                    <a:gd name="connsiteY9" fmla="*/ 443394 h 891069"/>
                    <a:gd name="connsiteX10" fmla="*/ 247650 w 700087"/>
                    <a:gd name="connsiteY10" fmla="*/ 495782 h 891069"/>
                    <a:gd name="connsiteX11" fmla="*/ 300037 w 700087"/>
                    <a:gd name="connsiteY11" fmla="*/ 543407 h 891069"/>
                    <a:gd name="connsiteX12" fmla="*/ 338137 w 700087"/>
                    <a:gd name="connsiteY12" fmla="*/ 581507 h 891069"/>
                    <a:gd name="connsiteX13" fmla="*/ 376237 w 700087"/>
                    <a:gd name="connsiteY13" fmla="*/ 614844 h 891069"/>
                    <a:gd name="connsiteX14" fmla="*/ 452437 w 700087"/>
                    <a:gd name="connsiteY14" fmla="*/ 676757 h 891069"/>
                    <a:gd name="connsiteX15" fmla="*/ 485775 w 700087"/>
                    <a:gd name="connsiteY15" fmla="*/ 705332 h 891069"/>
                    <a:gd name="connsiteX16" fmla="*/ 528637 w 700087"/>
                    <a:gd name="connsiteY16" fmla="*/ 743432 h 891069"/>
                    <a:gd name="connsiteX17" fmla="*/ 581025 w 700087"/>
                    <a:gd name="connsiteY17" fmla="*/ 795819 h 891069"/>
                    <a:gd name="connsiteX18" fmla="*/ 671512 w 700087"/>
                    <a:gd name="connsiteY18" fmla="*/ 872019 h 891069"/>
                    <a:gd name="connsiteX19" fmla="*/ 700087 w 700087"/>
                    <a:gd name="connsiteY19" fmla="*/ 891069 h 891069"/>
                    <a:gd name="connsiteX0" fmla="*/ 0 w 721519"/>
                    <a:gd name="connsiteY0" fmla="*/ 23837 h 890611"/>
                    <a:gd name="connsiteX1" fmla="*/ 69057 w 721519"/>
                    <a:gd name="connsiteY1" fmla="*/ 24 h 890611"/>
                    <a:gd name="connsiteX2" fmla="*/ 78582 w 721519"/>
                    <a:gd name="connsiteY2" fmla="*/ 28599 h 890611"/>
                    <a:gd name="connsiteX3" fmla="*/ 83344 w 721519"/>
                    <a:gd name="connsiteY3" fmla="*/ 42886 h 890611"/>
                    <a:gd name="connsiteX4" fmla="*/ 88107 w 721519"/>
                    <a:gd name="connsiteY4" fmla="*/ 200049 h 890611"/>
                    <a:gd name="connsiteX5" fmla="*/ 97632 w 721519"/>
                    <a:gd name="connsiteY5" fmla="*/ 228624 h 890611"/>
                    <a:gd name="connsiteX6" fmla="*/ 135732 w 721519"/>
                    <a:gd name="connsiteY6" fmla="*/ 319111 h 890611"/>
                    <a:gd name="connsiteX7" fmla="*/ 154782 w 721519"/>
                    <a:gd name="connsiteY7" fmla="*/ 352449 h 890611"/>
                    <a:gd name="connsiteX8" fmla="*/ 188119 w 721519"/>
                    <a:gd name="connsiteY8" fmla="*/ 400074 h 890611"/>
                    <a:gd name="connsiteX9" fmla="*/ 226219 w 721519"/>
                    <a:gd name="connsiteY9" fmla="*/ 442936 h 890611"/>
                    <a:gd name="connsiteX10" fmla="*/ 269082 w 721519"/>
                    <a:gd name="connsiteY10" fmla="*/ 495324 h 890611"/>
                    <a:gd name="connsiteX11" fmla="*/ 321469 w 721519"/>
                    <a:gd name="connsiteY11" fmla="*/ 542949 h 890611"/>
                    <a:gd name="connsiteX12" fmla="*/ 359569 w 721519"/>
                    <a:gd name="connsiteY12" fmla="*/ 581049 h 890611"/>
                    <a:gd name="connsiteX13" fmla="*/ 397669 w 721519"/>
                    <a:gd name="connsiteY13" fmla="*/ 614386 h 890611"/>
                    <a:gd name="connsiteX14" fmla="*/ 473869 w 721519"/>
                    <a:gd name="connsiteY14" fmla="*/ 676299 h 890611"/>
                    <a:gd name="connsiteX15" fmla="*/ 507207 w 721519"/>
                    <a:gd name="connsiteY15" fmla="*/ 704874 h 890611"/>
                    <a:gd name="connsiteX16" fmla="*/ 550069 w 721519"/>
                    <a:gd name="connsiteY16" fmla="*/ 742974 h 890611"/>
                    <a:gd name="connsiteX17" fmla="*/ 602457 w 721519"/>
                    <a:gd name="connsiteY17" fmla="*/ 795361 h 890611"/>
                    <a:gd name="connsiteX18" fmla="*/ 692944 w 721519"/>
                    <a:gd name="connsiteY18" fmla="*/ 871561 h 890611"/>
                    <a:gd name="connsiteX19" fmla="*/ 721519 w 721519"/>
                    <a:gd name="connsiteY19" fmla="*/ 890611 h 890611"/>
                    <a:gd name="connsiteX0" fmla="*/ 0 w 721519"/>
                    <a:gd name="connsiteY0" fmla="*/ 23837 h 890611"/>
                    <a:gd name="connsiteX1" fmla="*/ 69057 w 721519"/>
                    <a:gd name="connsiteY1" fmla="*/ 24 h 890611"/>
                    <a:gd name="connsiteX2" fmla="*/ 78582 w 721519"/>
                    <a:gd name="connsiteY2" fmla="*/ 28599 h 890611"/>
                    <a:gd name="connsiteX3" fmla="*/ 83344 w 721519"/>
                    <a:gd name="connsiteY3" fmla="*/ 69080 h 890611"/>
                    <a:gd name="connsiteX4" fmla="*/ 88107 w 721519"/>
                    <a:gd name="connsiteY4" fmla="*/ 200049 h 890611"/>
                    <a:gd name="connsiteX5" fmla="*/ 97632 w 721519"/>
                    <a:gd name="connsiteY5" fmla="*/ 228624 h 890611"/>
                    <a:gd name="connsiteX6" fmla="*/ 135732 w 721519"/>
                    <a:gd name="connsiteY6" fmla="*/ 319111 h 890611"/>
                    <a:gd name="connsiteX7" fmla="*/ 154782 w 721519"/>
                    <a:gd name="connsiteY7" fmla="*/ 352449 h 890611"/>
                    <a:gd name="connsiteX8" fmla="*/ 188119 w 721519"/>
                    <a:gd name="connsiteY8" fmla="*/ 400074 h 890611"/>
                    <a:gd name="connsiteX9" fmla="*/ 226219 w 721519"/>
                    <a:gd name="connsiteY9" fmla="*/ 442936 h 890611"/>
                    <a:gd name="connsiteX10" fmla="*/ 269082 w 721519"/>
                    <a:gd name="connsiteY10" fmla="*/ 495324 h 890611"/>
                    <a:gd name="connsiteX11" fmla="*/ 321469 w 721519"/>
                    <a:gd name="connsiteY11" fmla="*/ 542949 h 890611"/>
                    <a:gd name="connsiteX12" fmla="*/ 359569 w 721519"/>
                    <a:gd name="connsiteY12" fmla="*/ 581049 h 890611"/>
                    <a:gd name="connsiteX13" fmla="*/ 397669 w 721519"/>
                    <a:gd name="connsiteY13" fmla="*/ 614386 h 890611"/>
                    <a:gd name="connsiteX14" fmla="*/ 473869 w 721519"/>
                    <a:gd name="connsiteY14" fmla="*/ 676299 h 890611"/>
                    <a:gd name="connsiteX15" fmla="*/ 507207 w 721519"/>
                    <a:gd name="connsiteY15" fmla="*/ 704874 h 890611"/>
                    <a:gd name="connsiteX16" fmla="*/ 550069 w 721519"/>
                    <a:gd name="connsiteY16" fmla="*/ 742974 h 890611"/>
                    <a:gd name="connsiteX17" fmla="*/ 602457 w 721519"/>
                    <a:gd name="connsiteY17" fmla="*/ 795361 h 890611"/>
                    <a:gd name="connsiteX18" fmla="*/ 692944 w 721519"/>
                    <a:gd name="connsiteY18" fmla="*/ 871561 h 890611"/>
                    <a:gd name="connsiteX19" fmla="*/ 721519 w 721519"/>
                    <a:gd name="connsiteY19" fmla="*/ 890611 h 890611"/>
                    <a:gd name="connsiteX0" fmla="*/ 0 w 721519"/>
                    <a:gd name="connsiteY0" fmla="*/ 23837 h 890611"/>
                    <a:gd name="connsiteX1" fmla="*/ 69057 w 721519"/>
                    <a:gd name="connsiteY1" fmla="*/ 24 h 890611"/>
                    <a:gd name="connsiteX2" fmla="*/ 78582 w 721519"/>
                    <a:gd name="connsiteY2" fmla="*/ 28599 h 890611"/>
                    <a:gd name="connsiteX3" fmla="*/ 83344 w 721519"/>
                    <a:gd name="connsiteY3" fmla="*/ 69080 h 890611"/>
                    <a:gd name="connsiteX4" fmla="*/ 88107 w 721519"/>
                    <a:gd name="connsiteY4" fmla="*/ 200049 h 890611"/>
                    <a:gd name="connsiteX5" fmla="*/ 97632 w 721519"/>
                    <a:gd name="connsiteY5" fmla="*/ 228624 h 890611"/>
                    <a:gd name="connsiteX6" fmla="*/ 135732 w 721519"/>
                    <a:gd name="connsiteY6" fmla="*/ 319111 h 890611"/>
                    <a:gd name="connsiteX7" fmla="*/ 154782 w 721519"/>
                    <a:gd name="connsiteY7" fmla="*/ 352449 h 890611"/>
                    <a:gd name="connsiteX8" fmla="*/ 188119 w 721519"/>
                    <a:gd name="connsiteY8" fmla="*/ 400074 h 890611"/>
                    <a:gd name="connsiteX9" fmla="*/ 226219 w 721519"/>
                    <a:gd name="connsiteY9" fmla="*/ 442936 h 890611"/>
                    <a:gd name="connsiteX10" fmla="*/ 269082 w 721519"/>
                    <a:gd name="connsiteY10" fmla="*/ 495324 h 890611"/>
                    <a:gd name="connsiteX11" fmla="*/ 321469 w 721519"/>
                    <a:gd name="connsiteY11" fmla="*/ 542949 h 890611"/>
                    <a:gd name="connsiteX12" fmla="*/ 359569 w 721519"/>
                    <a:gd name="connsiteY12" fmla="*/ 581049 h 890611"/>
                    <a:gd name="connsiteX13" fmla="*/ 397669 w 721519"/>
                    <a:gd name="connsiteY13" fmla="*/ 614386 h 890611"/>
                    <a:gd name="connsiteX14" fmla="*/ 473869 w 721519"/>
                    <a:gd name="connsiteY14" fmla="*/ 676299 h 890611"/>
                    <a:gd name="connsiteX15" fmla="*/ 507207 w 721519"/>
                    <a:gd name="connsiteY15" fmla="*/ 704874 h 890611"/>
                    <a:gd name="connsiteX16" fmla="*/ 550069 w 721519"/>
                    <a:gd name="connsiteY16" fmla="*/ 742974 h 890611"/>
                    <a:gd name="connsiteX17" fmla="*/ 602457 w 721519"/>
                    <a:gd name="connsiteY17" fmla="*/ 795361 h 890611"/>
                    <a:gd name="connsiteX18" fmla="*/ 692944 w 721519"/>
                    <a:gd name="connsiteY18" fmla="*/ 871561 h 890611"/>
                    <a:gd name="connsiteX19" fmla="*/ 721519 w 721519"/>
                    <a:gd name="connsiteY19" fmla="*/ 890611 h 890611"/>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97632 w 721519"/>
                    <a:gd name="connsiteY4" fmla="*/ 229937 h 891924"/>
                    <a:gd name="connsiteX5" fmla="*/ 135732 w 721519"/>
                    <a:gd name="connsiteY5" fmla="*/ 320424 h 891924"/>
                    <a:gd name="connsiteX6" fmla="*/ 154782 w 721519"/>
                    <a:gd name="connsiteY6" fmla="*/ 353762 h 891924"/>
                    <a:gd name="connsiteX7" fmla="*/ 188119 w 721519"/>
                    <a:gd name="connsiteY7" fmla="*/ 401387 h 891924"/>
                    <a:gd name="connsiteX8" fmla="*/ 226219 w 721519"/>
                    <a:gd name="connsiteY8" fmla="*/ 444249 h 891924"/>
                    <a:gd name="connsiteX9" fmla="*/ 269082 w 721519"/>
                    <a:gd name="connsiteY9" fmla="*/ 496637 h 891924"/>
                    <a:gd name="connsiteX10" fmla="*/ 321469 w 721519"/>
                    <a:gd name="connsiteY10" fmla="*/ 544262 h 891924"/>
                    <a:gd name="connsiteX11" fmla="*/ 359569 w 721519"/>
                    <a:gd name="connsiteY11" fmla="*/ 582362 h 891924"/>
                    <a:gd name="connsiteX12" fmla="*/ 397669 w 721519"/>
                    <a:gd name="connsiteY12" fmla="*/ 615699 h 891924"/>
                    <a:gd name="connsiteX13" fmla="*/ 473869 w 721519"/>
                    <a:gd name="connsiteY13" fmla="*/ 677612 h 891924"/>
                    <a:gd name="connsiteX14" fmla="*/ 507207 w 721519"/>
                    <a:gd name="connsiteY14" fmla="*/ 706187 h 891924"/>
                    <a:gd name="connsiteX15" fmla="*/ 550069 w 721519"/>
                    <a:gd name="connsiteY15" fmla="*/ 744287 h 891924"/>
                    <a:gd name="connsiteX16" fmla="*/ 602457 w 721519"/>
                    <a:gd name="connsiteY16" fmla="*/ 796674 h 891924"/>
                    <a:gd name="connsiteX17" fmla="*/ 692944 w 721519"/>
                    <a:gd name="connsiteY17" fmla="*/ 872874 h 891924"/>
                    <a:gd name="connsiteX18" fmla="*/ 721519 w 721519"/>
                    <a:gd name="connsiteY18"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97632 w 721519"/>
                    <a:gd name="connsiteY4" fmla="*/ 229937 h 891924"/>
                    <a:gd name="connsiteX5" fmla="*/ 135732 w 721519"/>
                    <a:gd name="connsiteY5" fmla="*/ 320424 h 891924"/>
                    <a:gd name="connsiteX6" fmla="*/ 154782 w 721519"/>
                    <a:gd name="connsiteY6" fmla="*/ 353762 h 891924"/>
                    <a:gd name="connsiteX7" fmla="*/ 188119 w 721519"/>
                    <a:gd name="connsiteY7" fmla="*/ 401387 h 891924"/>
                    <a:gd name="connsiteX8" fmla="*/ 226219 w 721519"/>
                    <a:gd name="connsiteY8" fmla="*/ 444249 h 891924"/>
                    <a:gd name="connsiteX9" fmla="*/ 269082 w 721519"/>
                    <a:gd name="connsiteY9" fmla="*/ 496637 h 891924"/>
                    <a:gd name="connsiteX10" fmla="*/ 321469 w 721519"/>
                    <a:gd name="connsiteY10" fmla="*/ 544262 h 891924"/>
                    <a:gd name="connsiteX11" fmla="*/ 359569 w 721519"/>
                    <a:gd name="connsiteY11" fmla="*/ 582362 h 891924"/>
                    <a:gd name="connsiteX12" fmla="*/ 397669 w 721519"/>
                    <a:gd name="connsiteY12" fmla="*/ 615699 h 891924"/>
                    <a:gd name="connsiteX13" fmla="*/ 473869 w 721519"/>
                    <a:gd name="connsiteY13" fmla="*/ 677612 h 891924"/>
                    <a:gd name="connsiteX14" fmla="*/ 507207 w 721519"/>
                    <a:gd name="connsiteY14" fmla="*/ 706187 h 891924"/>
                    <a:gd name="connsiteX15" fmla="*/ 550069 w 721519"/>
                    <a:gd name="connsiteY15" fmla="*/ 744287 h 891924"/>
                    <a:gd name="connsiteX16" fmla="*/ 602457 w 721519"/>
                    <a:gd name="connsiteY16" fmla="*/ 796674 h 891924"/>
                    <a:gd name="connsiteX17" fmla="*/ 692944 w 721519"/>
                    <a:gd name="connsiteY17" fmla="*/ 872874 h 891924"/>
                    <a:gd name="connsiteX18" fmla="*/ 721519 w 721519"/>
                    <a:gd name="connsiteY18"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97632 w 721519"/>
                    <a:gd name="connsiteY4" fmla="*/ 229937 h 891924"/>
                    <a:gd name="connsiteX5" fmla="*/ 135732 w 721519"/>
                    <a:gd name="connsiteY5" fmla="*/ 320424 h 891924"/>
                    <a:gd name="connsiteX6" fmla="*/ 154782 w 721519"/>
                    <a:gd name="connsiteY6" fmla="*/ 353762 h 891924"/>
                    <a:gd name="connsiteX7" fmla="*/ 188119 w 721519"/>
                    <a:gd name="connsiteY7" fmla="*/ 401387 h 891924"/>
                    <a:gd name="connsiteX8" fmla="*/ 226219 w 721519"/>
                    <a:gd name="connsiteY8" fmla="*/ 444249 h 891924"/>
                    <a:gd name="connsiteX9" fmla="*/ 269082 w 721519"/>
                    <a:gd name="connsiteY9" fmla="*/ 496637 h 891924"/>
                    <a:gd name="connsiteX10" fmla="*/ 321469 w 721519"/>
                    <a:gd name="connsiteY10" fmla="*/ 544262 h 891924"/>
                    <a:gd name="connsiteX11" fmla="*/ 359569 w 721519"/>
                    <a:gd name="connsiteY11" fmla="*/ 582362 h 891924"/>
                    <a:gd name="connsiteX12" fmla="*/ 397669 w 721519"/>
                    <a:gd name="connsiteY12" fmla="*/ 615699 h 891924"/>
                    <a:gd name="connsiteX13" fmla="*/ 473869 w 721519"/>
                    <a:gd name="connsiteY13" fmla="*/ 677612 h 891924"/>
                    <a:gd name="connsiteX14" fmla="*/ 507207 w 721519"/>
                    <a:gd name="connsiteY14" fmla="*/ 706187 h 891924"/>
                    <a:gd name="connsiteX15" fmla="*/ 550069 w 721519"/>
                    <a:gd name="connsiteY15" fmla="*/ 744287 h 891924"/>
                    <a:gd name="connsiteX16" fmla="*/ 602457 w 721519"/>
                    <a:gd name="connsiteY16" fmla="*/ 796674 h 891924"/>
                    <a:gd name="connsiteX17" fmla="*/ 692944 w 721519"/>
                    <a:gd name="connsiteY17" fmla="*/ 872874 h 891924"/>
                    <a:gd name="connsiteX18" fmla="*/ 721519 w 721519"/>
                    <a:gd name="connsiteY18"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135732 w 721519"/>
                    <a:gd name="connsiteY4" fmla="*/ 320424 h 891924"/>
                    <a:gd name="connsiteX5" fmla="*/ 154782 w 721519"/>
                    <a:gd name="connsiteY5" fmla="*/ 353762 h 891924"/>
                    <a:gd name="connsiteX6" fmla="*/ 188119 w 721519"/>
                    <a:gd name="connsiteY6" fmla="*/ 401387 h 891924"/>
                    <a:gd name="connsiteX7" fmla="*/ 226219 w 721519"/>
                    <a:gd name="connsiteY7" fmla="*/ 444249 h 891924"/>
                    <a:gd name="connsiteX8" fmla="*/ 269082 w 721519"/>
                    <a:gd name="connsiteY8" fmla="*/ 496637 h 891924"/>
                    <a:gd name="connsiteX9" fmla="*/ 321469 w 721519"/>
                    <a:gd name="connsiteY9" fmla="*/ 544262 h 891924"/>
                    <a:gd name="connsiteX10" fmla="*/ 359569 w 721519"/>
                    <a:gd name="connsiteY10" fmla="*/ 582362 h 891924"/>
                    <a:gd name="connsiteX11" fmla="*/ 397669 w 721519"/>
                    <a:gd name="connsiteY11" fmla="*/ 615699 h 891924"/>
                    <a:gd name="connsiteX12" fmla="*/ 473869 w 721519"/>
                    <a:gd name="connsiteY12" fmla="*/ 677612 h 891924"/>
                    <a:gd name="connsiteX13" fmla="*/ 507207 w 721519"/>
                    <a:gd name="connsiteY13" fmla="*/ 706187 h 891924"/>
                    <a:gd name="connsiteX14" fmla="*/ 550069 w 721519"/>
                    <a:gd name="connsiteY14" fmla="*/ 744287 h 891924"/>
                    <a:gd name="connsiteX15" fmla="*/ 602457 w 721519"/>
                    <a:gd name="connsiteY15" fmla="*/ 796674 h 891924"/>
                    <a:gd name="connsiteX16" fmla="*/ 692944 w 721519"/>
                    <a:gd name="connsiteY16" fmla="*/ 872874 h 891924"/>
                    <a:gd name="connsiteX17" fmla="*/ 721519 w 721519"/>
                    <a:gd name="connsiteY17"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135732 w 721519"/>
                    <a:gd name="connsiteY4" fmla="*/ 320424 h 891924"/>
                    <a:gd name="connsiteX5" fmla="*/ 154782 w 721519"/>
                    <a:gd name="connsiteY5" fmla="*/ 353762 h 891924"/>
                    <a:gd name="connsiteX6" fmla="*/ 188119 w 721519"/>
                    <a:gd name="connsiteY6" fmla="*/ 401387 h 891924"/>
                    <a:gd name="connsiteX7" fmla="*/ 226219 w 721519"/>
                    <a:gd name="connsiteY7" fmla="*/ 444249 h 891924"/>
                    <a:gd name="connsiteX8" fmla="*/ 269082 w 721519"/>
                    <a:gd name="connsiteY8" fmla="*/ 496637 h 891924"/>
                    <a:gd name="connsiteX9" fmla="*/ 321469 w 721519"/>
                    <a:gd name="connsiteY9" fmla="*/ 544262 h 891924"/>
                    <a:gd name="connsiteX10" fmla="*/ 359569 w 721519"/>
                    <a:gd name="connsiteY10" fmla="*/ 582362 h 891924"/>
                    <a:gd name="connsiteX11" fmla="*/ 397669 w 721519"/>
                    <a:gd name="connsiteY11" fmla="*/ 615699 h 891924"/>
                    <a:gd name="connsiteX12" fmla="*/ 473869 w 721519"/>
                    <a:gd name="connsiteY12" fmla="*/ 677612 h 891924"/>
                    <a:gd name="connsiteX13" fmla="*/ 507207 w 721519"/>
                    <a:gd name="connsiteY13" fmla="*/ 706187 h 891924"/>
                    <a:gd name="connsiteX14" fmla="*/ 550069 w 721519"/>
                    <a:gd name="connsiteY14" fmla="*/ 744287 h 891924"/>
                    <a:gd name="connsiteX15" fmla="*/ 602457 w 721519"/>
                    <a:gd name="connsiteY15" fmla="*/ 796674 h 891924"/>
                    <a:gd name="connsiteX16" fmla="*/ 692944 w 721519"/>
                    <a:gd name="connsiteY16" fmla="*/ 872874 h 891924"/>
                    <a:gd name="connsiteX17" fmla="*/ 721519 w 721519"/>
                    <a:gd name="connsiteY17" fmla="*/ 891924 h 89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1519" h="891924">
                      <a:moveTo>
                        <a:pt x="0" y="25150"/>
                      </a:moveTo>
                      <a:cubicBezTo>
                        <a:pt x="8731" y="20388"/>
                        <a:pt x="55166" y="-6203"/>
                        <a:pt x="69057" y="1337"/>
                      </a:cubicBezTo>
                      <a:cubicBezTo>
                        <a:pt x="82948" y="8877"/>
                        <a:pt x="80169" y="37056"/>
                        <a:pt x="83344" y="70393"/>
                      </a:cubicBezTo>
                      <a:cubicBezTo>
                        <a:pt x="86519" y="103730"/>
                        <a:pt x="79376" y="159690"/>
                        <a:pt x="88107" y="201362"/>
                      </a:cubicBezTo>
                      <a:cubicBezTo>
                        <a:pt x="96838" y="243034"/>
                        <a:pt x="124620" y="295024"/>
                        <a:pt x="135732" y="320424"/>
                      </a:cubicBezTo>
                      <a:cubicBezTo>
                        <a:pt x="146844" y="345824"/>
                        <a:pt x="118520" y="293325"/>
                        <a:pt x="154782" y="353762"/>
                      </a:cubicBezTo>
                      <a:cubicBezTo>
                        <a:pt x="171200" y="381125"/>
                        <a:pt x="176213" y="386306"/>
                        <a:pt x="188119" y="401387"/>
                      </a:cubicBezTo>
                      <a:cubicBezTo>
                        <a:pt x="200025" y="416468"/>
                        <a:pt x="212725" y="428374"/>
                        <a:pt x="226219" y="444249"/>
                      </a:cubicBezTo>
                      <a:cubicBezTo>
                        <a:pt x="239713" y="460124"/>
                        <a:pt x="253207" y="479968"/>
                        <a:pt x="269082" y="496637"/>
                      </a:cubicBezTo>
                      <a:cubicBezTo>
                        <a:pt x="284957" y="513306"/>
                        <a:pt x="306388" y="529975"/>
                        <a:pt x="321469" y="544262"/>
                      </a:cubicBezTo>
                      <a:cubicBezTo>
                        <a:pt x="336550" y="558550"/>
                        <a:pt x="351632" y="573631"/>
                        <a:pt x="359569" y="582362"/>
                      </a:cubicBezTo>
                      <a:cubicBezTo>
                        <a:pt x="372269" y="594268"/>
                        <a:pt x="378619" y="599824"/>
                        <a:pt x="397669" y="615699"/>
                      </a:cubicBezTo>
                      <a:cubicBezTo>
                        <a:pt x="416719" y="631574"/>
                        <a:pt x="455613" y="662531"/>
                        <a:pt x="473869" y="677612"/>
                      </a:cubicBezTo>
                      <a:cubicBezTo>
                        <a:pt x="492125" y="692693"/>
                        <a:pt x="494507" y="695075"/>
                        <a:pt x="507207" y="706187"/>
                      </a:cubicBezTo>
                      <a:cubicBezTo>
                        <a:pt x="519907" y="717299"/>
                        <a:pt x="538957" y="733175"/>
                        <a:pt x="550069" y="744287"/>
                      </a:cubicBezTo>
                      <a:cubicBezTo>
                        <a:pt x="565944" y="759368"/>
                        <a:pt x="578645" y="775243"/>
                        <a:pt x="602457" y="796674"/>
                      </a:cubicBezTo>
                      <a:cubicBezTo>
                        <a:pt x="626269" y="818105"/>
                        <a:pt x="673100" y="856999"/>
                        <a:pt x="692944" y="872874"/>
                      </a:cubicBezTo>
                      <a:cubicBezTo>
                        <a:pt x="712788" y="888749"/>
                        <a:pt x="721519" y="891924"/>
                        <a:pt x="721519" y="891924"/>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700000">
                  <a:off x="10986281" y="4307481"/>
                  <a:ext cx="176841" cy="1350962"/>
                </a:xfrm>
                <a:custGeom>
                  <a:avLst/>
                  <a:gdLst>
                    <a:gd name="connsiteX0" fmla="*/ 50971 w 158926"/>
                    <a:gd name="connsiteY0" fmla="*/ 0 h 1346200"/>
                    <a:gd name="connsiteX1" fmla="*/ 31921 w 158926"/>
                    <a:gd name="connsiteY1" fmla="*/ 101600 h 1346200"/>
                    <a:gd name="connsiteX2" fmla="*/ 25571 w 158926"/>
                    <a:gd name="connsiteY2" fmla="*/ 120650 h 1346200"/>
                    <a:gd name="connsiteX3" fmla="*/ 12871 w 158926"/>
                    <a:gd name="connsiteY3" fmla="*/ 139700 h 1346200"/>
                    <a:gd name="connsiteX4" fmla="*/ 171 w 158926"/>
                    <a:gd name="connsiteY4" fmla="*/ 215900 h 1346200"/>
                    <a:gd name="connsiteX5" fmla="*/ 12871 w 158926"/>
                    <a:gd name="connsiteY5" fmla="*/ 342900 h 1346200"/>
                    <a:gd name="connsiteX6" fmla="*/ 25571 w 158926"/>
                    <a:gd name="connsiteY6" fmla="*/ 527050 h 1346200"/>
                    <a:gd name="connsiteX7" fmla="*/ 31921 w 158926"/>
                    <a:gd name="connsiteY7" fmla="*/ 596900 h 1346200"/>
                    <a:gd name="connsiteX8" fmla="*/ 44621 w 158926"/>
                    <a:gd name="connsiteY8" fmla="*/ 730250 h 1346200"/>
                    <a:gd name="connsiteX9" fmla="*/ 57321 w 158926"/>
                    <a:gd name="connsiteY9" fmla="*/ 819150 h 1346200"/>
                    <a:gd name="connsiteX10" fmla="*/ 70021 w 158926"/>
                    <a:gd name="connsiteY10" fmla="*/ 838200 h 1346200"/>
                    <a:gd name="connsiteX11" fmla="*/ 82721 w 158926"/>
                    <a:gd name="connsiteY11" fmla="*/ 882650 h 1346200"/>
                    <a:gd name="connsiteX12" fmla="*/ 89071 w 158926"/>
                    <a:gd name="connsiteY12" fmla="*/ 901700 h 1346200"/>
                    <a:gd name="connsiteX13" fmla="*/ 108121 w 158926"/>
                    <a:gd name="connsiteY13" fmla="*/ 977900 h 1346200"/>
                    <a:gd name="connsiteX14" fmla="*/ 114471 w 158926"/>
                    <a:gd name="connsiteY14" fmla="*/ 1003300 h 1346200"/>
                    <a:gd name="connsiteX15" fmla="*/ 120821 w 158926"/>
                    <a:gd name="connsiteY15" fmla="*/ 1041400 h 1346200"/>
                    <a:gd name="connsiteX16" fmla="*/ 127171 w 158926"/>
                    <a:gd name="connsiteY16" fmla="*/ 1066800 h 1346200"/>
                    <a:gd name="connsiteX17" fmla="*/ 133521 w 158926"/>
                    <a:gd name="connsiteY17" fmla="*/ 1104900 h 1346200"/>
                    <a:gd name="connsiteX18" fmla="*/ 146221 w 158926"/>
                    <a:gd name="connsiteY18" fmla="*/ 1143000 h 1346200"/>
                    <a:gd name="connsiteX19" fmla="*/ 152571 w 158926"/>
                    <a:gd name="connsiteY19" fmla="*/ 1193800 h 1346200"/>
                    <a:gd name="connsiteX20" fmla="*/ 158921 w 158926"/>
                    <a:gd name="connsiteY20" fmla="*/ 1346200 h 1346200"/>
                    <a:gd name="connsiteX0" fmla="*/ 51764 w 159719"/>
                    <a:gd name="connsiteY0" fmla="*/ 0 h 1346200"/>
                    <a:gd name="connsiteX1" fmla="*/ 32714 w 159719"/>
                    <a:gd name="connsiteY1" fmla="*/ 101600 h 1346200"/>
                    <a:gd name="connsiteX2" fmla="*/ 26364 w 159719"/>
                    <a:gd name="connsiteY2" fmla="*/ 120650 h 1346200"/>
                    <a:gd name="connsiteX3" fmla="*/ 964 w 159719"/>
                    <a:gd name="connsiteY3" fmla="*/ 215900 h 1346200"/>
                    <a:gd name="connsiteX4" fmla="*/ 13664 w 159719"/>
                    <a:gd name="connsiteY4" fmla="*/ 342900 h 1346200"/>
                    <a:gd name="connsiteX5" fmla="*/ 26364 w 159719"/>
                    <a:gd name="connsiteY5" fmla="*/ 527050 h 1346200"/>
                    <a:gd name="connsiteX6" fmla="*/ 32714 w 159719"/>
                    <a:gd name="connsiteY6" fmla="*/ 596900 h 1346200"/>
                    <a:gd name="connsiteX7" fmla="*/ 45414 w 159719"/>
                    <a:gd name="connsiteY7" fmla="*/ 730250 h 1346200"/>
                    <a:gd name="connsiteX8" fmla="*/ 58114 w 159719"/>
                    <a:gd name="connsiteY8" fmla="*/ 819150 h 1346200"/>
                    <a:gd name="connsiteX9" fmla="*/ 70814 w 159719"/>
                    <a:gd name="connsiteY9" fmla="*/ 838200 h 1346200"/>
                    <a:gd name="connsiteX10" fmla="*/ 83514 w 159719"/>
                    <a:gd name="connsiteY10" fmla="*/ 882650 h 1346200"/>
                    <a:gd name="connsiteX11" fmla="*/ 89864 w 159719"/>
                    <a:gd name="connsiteY11" fmla="*/ 901700 h 1346200"/>
                    <a:gd name="connsiteX12" fmla="*/ 108914 w 159719"/>
                    <a:gd name="connsiteY12" fmla="*/ 977900 h 1346200"/>
                    <a:gd name="connsiteX13" fmla="*/ 115264 w 159719"/>
                    <a:gd name="connsiteY13" fmla="*/ 1003300 h 1346200"/>
                    <a:gd name="connsiteX14" fmla="*/ 121614 w 159719"/>
                    <a:gd name="connsiteY14" fmla="*/ 1041400 h 1346200"/>
                    <a:gd name="connsiteX15" fmla="*/ 127964 w 159719"/>
                    <a:gd name="connsiteY15" fmla="*/ 1066800 h 1346200"/>
                    <a:gd name="connsiteX16" fmla="*/ 134314 w 159719"/>
                    <a:gd name="connsiteY16" fmla="*/ 1104900 h 1346200"/>
                    <a:gd name="connsiteX17" fmla="*/ 147014 w 159719"/>
                    <a:gd name="connsiteY17" fmla="*/ 1143000 h 1346200"/>
                    <a:gd name="connsiteX18" fmla="*/ 153364 w 159719"/>
                    <a:gd name="connsiteY18" fmla="*/ 1193800 h 1346200"/>
                    <a:gd name="connsiteX19" fmla="*/ 159714 w 159719"/>
                    <a:gd name="connsiteY19"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58572 w 160177"/>
                    <a:gd name="connsiteY7" fmla="*/ 819150 h 1346200"/>
                    <a:gd name="connsiteX8" fmla="*/ 71272 w 160177"/>
                    <a:gd name="connsiteY8" fmla="*/ 838200 h 1346200"/>
                    <a:gd name="connsiteX9" fmla="*/ 83972 w 160177"/>
                    <a:gd name="connsiteY9" fmla="*/ 882650 h 1346200"/>
                    <a:gd name="connsiteX10" fmla="*/ 90322 w 160177"/>
                    <a:gd name="connsiteY10" fmla="*/ 901700 h 1346200"/>
                    <a:gd name="connsiteX11" fmla="*/ 109372 w 160177"/>
                    <a:gd name="connsiteY11" fmla="*/ 977900 h 1346200"/>
                    <a:gd name="connsiteX12" fmla="*/ 115722 w 160177"/>
                    <a:gd name="connsiteY12" fmla="*/ 1003300 h 1346200"/>
                    <a:gd name="connsiteX13" fmla="*/ 122072 w 160177"/>
                    <a:gd name="connsiteY13" fmla="*/ 1041400 h 1346200"/>
                    <a:gd name="connsiteX14" fmla="*/ 128422 w 160177"/>
                    <a:gd name="connsiteY14" fmla="*/ 1066800 h 1346200"/>
                    <a:gd name="connsiteX15" fmla="*/ 134772 w 160177"/>
                    <a:gd name="connsiteY15" fmla="*/ 1104900 h 1346200"/>
                    <a:gd name="connsiteX16" fmla="*/ 147472 w 160177"/>
                    <a:gd name="connsiteY16" fmla="*/ 1143000 h 1346200"/>
                    <a:gd name="connsiteX17" fmla="*/ 153822 w 160177"/>
                    <a:gd name="connsiteY17" fmla="*/ 1193800 h 1346200"/>
                    <a:gd name="connsiteX18" fmla="*/ 160172 w 160177"/>
                    <a:gd name="connsiteY18"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71272 w 160177"/>
                    <a:gd name="connsiteY7" fmla="*/ 838200 h 1346200"/>
                    <a:gd name="connsiteX8" fmla="*/ 83972 w 160177"/>
                    <a:gd name="connsiteY8" fmla="*/ 882650 h 1346200"/>
                    <a:gd name="connsiteX9" fmla="*/ 90322 w 160177"/>
                    <a:gd name="connsiteY9" fmla="*/ 901700 h 1346200"/>
                    <a:gd name="connsiteX10" fmla="*/ 109372 w 160177"/>
                    <a:gd name="connsiteY10" fmla="*/ 977900 h 1346200"/>
                    <a:gd name="connsiteX11" fmla="*/ 115722 w 160177"/>
                    <a:gd name="connsiteY11" fmla="*/ 1003300 h 1346200"/>
                    <a:gd name="connsiteX12" fmla="*/ 122072 w 160177"/>
                    <a:gd name="connsiteY12" fmla="*/ 1041400 h 1346200"/>
                    <a:gd name="connsiteX13" fmla="*/ 128422 w 160177"/>
                    <a:gd name="connsiteY13" fmla="*/ 1066800 h 1346200"/>
                    <a:gd name="connsiteX14" fmla="*/ 134772 w 160177"/>
                    <a:gd name="connsiteY14" fmla="*/ 1104900 h 1346200"/>
                    <a:gd name="connsiteX15" fmla="*/ 147472 w 160177"/>
                    <a:gd name="connsiteY15" fmla="*/ 1143000 h 1346200"/>
                    <a:gd name="connsiteX16" fmla="*/ 153822 w 160177"/>
                    <a:gd name="connsiteY16" fmla="*/ 1193800 h 1346200"/>
                    <a:gd name="connsiteX17" fmla="*/ 160172 w 160177"/>
                    <a:gd name="connsiteY17"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71272 w 160177"/>
                    <a:gd name="connsiteY7" fmla="*/ 838200 h 1346200"/>
                    <a:gd name="connsiteX8" fmla="*/ 83972 w 160177"/>
                    <a:gd name="connsiteY8" fmla="*/ 882650 h 1346200"/>
                    <a:gd name="connsiteX9" fmla="*/ 90322 w 160177"/>
                    <a:gd name="connsiteY9" fmla="*/ 901700 h 1346200"/>
                    <a:gd name="connsiteX10" fmla="*/ 109372 w 160177"/>
                    <a:gd name="connsiteY10" fmla="*/ 977900 h 1346200"/>
                    <a:gd name="connsiteX11" fmla="*/ 115722 w 160177"/>
                    <a:gd name="connsiteY11" fmla="*/ 1003300 h 1346200"/>
                    <a:gd name="connsiteX12" fmla="*/ 128422 w 160177"/>
                    <a:gd name="connsiteY12" fmla="*/ 1066800 h 1346200"/>
                    <a:gd name="connsiteX13" fmla="*/ 134772 w 160177"/>
                    <a:gd name="connsiteY13" fmla="*/ 1104900 h 1346200"/>
                    <a:gd name="connsiteX14" fmla="*/ 147472 w 160177"/>
                    <a:gd name="connsiteY14" fmla="*/ 1143000 h 1346200"/>
                    <a:gd name="connsiteX15" fmla="*/ 153822 w 160177"/>
                    <a:gd name="connsiteY15" fmla="*/ 1193800 h 1346200"/>
                    <a:gd name="connsiteX16" fmla="*/ 160172 w 160177"/>
                    <a:gd name="connsiteY16"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71272 w 160177"/>
                    <a:gd name="connsiteY7" fmla="*/ 838200 h 1346200"/>
                    <a:gd name="connsiteX8" fmla="*/ 83972 w 160177"/>
                    <a:gd name="connsiteY8" fmla="*/ 882650 h 1346200"/>
                    <a:gd name="connsiteX9" fmla="*/ 90322 w 160177"/>
                    <a:gd name="connsiteY9" fmla="*/ 901700 h 1346200"/>
                    <a:gd name="connsiteX10" fmla="*/ 109372 w 160177"/>
                    <a:gd name="connsiteY10" fmla="*/ 977900 h 1346200"/>
                    <a:gd name="connsiteX11" fmla="*/ 115722 w 160177"/>
                    <a:gd name="connsiteY11" fmla="*/ 1003300 h 1346200"/>
                    <a:gd name="connsiteX12" fmla="*/ 128422 w 160177"/>
                    <a:gd name="connsiteY12" fmla="*/ 1066800 h 1346200"/>
                    <a:gd name="connsiteX13" fmla="*/ 147472 w 160177"/>
                    <a:gd name="connsiteY13" fmla="*/ 1143000 h 1346200"/>
                    <a:gd name="connsiteX14" fmla="*/ 153822 w 160177"/>
                    <a:gd name="connsiteY14" fmla="*/ 1193800 h 1346200"/>
                    <a:gd name="connsiteX15" fmla="*/ 160172 w 160177"/>
                    <a:gd name="connsiteY15" fmla="*/ 1346200 h 1346200"/>
                    <a:gd name="connsiteX0" fmla="*/ 52222 w 176841"/>
                    <a:gd name="connsiteY0" fmla="*/ 0 h 1350962"/>
                    <a:gd name="connsiteX1" fmla="*/ 33172 w 176841"/>
                    <a:gd name="connsiteY1" fmla="*/ 101600 h 1350962"/>
                    <a:gd name="connsiteX2" fmla="*/ 1422 w 176841"/>
                    <a:gd name="connsiteY2" fmla="*/ 215900 h 1350962"/>
                    <a:gd name="connsiteX3" fmla="*/ 14122 w 176841"/>
                    <a:gd name="connsiteY3" fmla="*/ 342900 h 1350962"/>
                    <a:gd name="connsiteX4" fmla="*/ 26822 w 176841"/>
                    <a:gd name="connsiteY4" fmla="*/ 527050 h 1350962"/>
                    <a:gd name="connsiteX5" fmla="*/ 33172 w 176841"/>
                    <a:gd name="connsiteY5" fmla="*/ 596900 h 1350962"/>
                    <a:gd name="connsiteX6" fmla="*/ 45872 w 176841"/>
                    <a:gd name="connsiteY6" fmla="*/ 730250 h 1350962"/>
                    <a:gd name="connsiteX7" fmla="*/ 71272 w 176841"/>
                    <a:gd name="connsiteY7" fmla="*/ 838200 h 1350962"/>
                    <a:gd name="connsiteX8" fmla="*/ 83972 w 176841"/>
                    <a:gd name="connsiteY8" fmla="*/ 882650 h 1350962"/>
                    <a:gd name="connsiteX9" fmla="*/ 90322 w 176841"/>
                    <a:gd name="connsiteY9" fmla="*/ 901700 h 1350962"/>
                    <a:gd name="connsiteX10" fmla="*/ 109372 w 176841"/>
                    <a:gd name="connsiteY10" fmla="*/ 977900 h 1350962"/>
                    <a:gd name="connsiteX11" fmla="*/ 115722 w 176841"/>
                    <a:gd name="connsiteY11" fmla="*/ 1003300 h 1350962"/>
                    <a:gd name="connsiteX12" fmla="*/ 128422 w 176841"/>
                    <a:gd name="connsiteY12" fmla="*/ 1066800 h 1350962"/>
                    <a:gd name="connsiteX13" fmla="*/ 147472 w 176841"/>
                    <a:gd name="connsiteY13" fmla="*/ 1143000 h 1350962"/>
                    <a:gd name="connsiteX14" fmla="*/ 153822 w 176841"/>
                    <a:gd name="connsiteY14" fmla="*/ 1193800 h 1350962"/>
                    <a:gd name="connsiteX15" fmla="*/ 176841 w 176841"/>
                    <a:gd name="connsiteY15" fmla="*/ 1350962 h 135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841" h="1350962">
                      <a:moveTo>
                        <a:pt x="52222" y="0"/>
                      </a:moveTo>
                      <a:cubicBezTo>
                        <a:pt x="45520" y="40212"/>
                        <a:pt x="41639" y="65617"/>
                        <a:pt x="33172" y="101600"/>
                      </a:cubicBezTo>
                      <a:cubicBezTo>
                        <a:pt x="24705" y="137583"/>
                        <a:pt x="4597" y="175683"/>
                        <a:pt x="1422" y="215900"/>
                      </a:cubicBezTo>
                      <a:cubicBezTo>
                        <a:pt x="-1753" y="256117"/>
                        <a:pt x="-458" y="284580"/>
                        <a:pt x="14122" y="342900"/>
                      </a:cubicBezTo>
                      <a:cubicBezTo>
                        <a:pt x="18355" y="404283"/>
                        <a:pt x="21251" y="465774"/>
                        <a:pt x="26822" y="527050"/>
                      </a:cubicBezTo>
                      <a:cubicBezTo>
                        <a:pt x="28939" y="550333"/>
                        <a:pt x="31379" y="573590"/>
                        <a:pt x="33172" y="596900"/>
                      </a:cubicBezTo>
                      <a:cubicBezTo>
                        <a:pt x="47551" y="783827"/>
                        <a:pt x="39522" y="690033"/>
                        <a:pt x="45872" y="730250"/>
                      </a:cubicBezTo>
                      <a:cubicBezTo>
                        <a:pt x="52222" y="770467"/>
                        <a:pt x="64922" y="812800"/>
                        <a:pt x="71272" y="838200"/>
                      </a:cubicBezTo>
                      <a:cubicBezTo>
                        <a:pt x="77622" y="863600"/>
                        <a:pt x="81259" y="873155"/>
                        <a:pt x="83972" y="882650"/>
                      </a:cubicBezTo>
                      <a:cubicBezTo>
                        <a:pt x="85811" y="889086"/>
                        <a:pt x="88561" y="895242"/>
                        <a:pt x="90322" y="901700"/>
                      </a:cubicBezTo>
                      <a:lnTo>
                        <a:pt x="109372" y="977900"/>
                      </a:lnTo>
                      <a:cubicBezTo>
                        <a:pt x="111489" y="986367"/>
                        <a:pt x="112547" y="988483"/>
                        <a:pt x="115722" y="1003300"/>
                      </a:cubicBezTo>
                      <a:cubicBezTo>
                        <a:pt x="118897" y="1018117"/>
                        <a:pt x="123130" y="1043517"/>
                        <a:pt x="128422" y="1066800"/>
                      </a:cubicBezTo>
                      <a:cubicBezTo>
                        <a:pt x="133714" y="1090083"/>
                        <a:pt x="143239" y="1121833"/>
                        <a:pt x="147472" y="1143000"/>
                      </a:cubicBezTo>
                      <a:cubicBezTo>
                        <a:pt x="151705" y="1164167"/>
                        <a:pt x="148927" y="1159140"/>
                        <a:pt x="153822" y="1193800"/>
                      </a:cubicBezTo>
                      <a:cubicBezTo>
                        <a:pt x="158717" y="1228460"/>
                        <a:pt x="176841" y="1291293"/>
                        <a:pt x="176841" y="1350962"/>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2700000">
                  <a:off x="9009987" y="4624027"/>
                  <a:ext cx="1571625" cy="815975"/>
                </a:xfrm>
                <a:custGeom>
                  <a:avLst/>
                  <a:gdLst>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31850 w 1549400"/>
                    <a:gd name="connsiteY21" fmla="*/ 209550 h 781050"/>
                    <a:gd name="connsiteX22" fmla="*/ 857250 w 1549400"/>
                    <a:gd name="connsiteY22" fmla="*/ 222250 h 781050"/>
                    <a:gd name="connsiteX23" fmla="*/ 895350 w 1549400"/>
                    <a:gd name="connsiteY23" fmla="*/ 247650 h 781050"/>
                    <a:gd name="connsiteX24" fmla="*/ 946150 w 1549400"/>
                    <a:gd name="connsiteY24" fmla="*/ 279400 h 781050"/>
                    <a:gd name="connsiteX25" fmla="*/ 990600 w 1549400"/>
                    <a:gd name="connsiteY25" fmla="*/ 304800 h 781050"/>
                    <a:gd name="connsiteX26" fmla="*/ 1016000 w 1549400"/>
                    <a:gd name="connsiteY26" fmla="*/ 323850 h 781050"/>
                    <a:gd name="connsiteX27" fmla="*/ 1041400 w 1549400"/>
                    <a:gd name="connsiteY27" fmla="*/ 336550 h 781050"/>
                    <a:gd name="connsiteX28" fmla="*/ 1060450 w 1549400"/>
                    <a:gd name="connsiteY28" fmla="*/ 355600 h 781050"/>
                    <a:gd name="connsiteX29" fmla="*/ 1098550 w 1549400"/>
                    <a:gd name="connsiteY29" fmla="*/ 381000 h 781050"/>
                    <a:gd name="connsiteX30" fmla="*/ 1149350 w 1549400"/>
                    <a:gd name="connsiteY30" fmla="*/ 425450 h 781050"/>
                    <a:gd name="connsiteX31" fmla="*/ 1187450 w 1549400"/>
                    <a:gd name="connsiteY31" fmla="*/ 457200 h 781050"/>
                    <a:gd name="connsiteX32" fmla="*/ 1212850 w 1549400"/>
                    <a:gd name="connsiteY32" fmla="*/ 469900 h 781050"/>
                    <a:gd name="connsiteX33" fmla="*/ 1231900 w 1549400"/>
                    <a:gd name="connsiteY33" fmla="*/ 488950 h 781050"/>
                    <a:gd name="connsiteX34" fmla="*/ 1289050 w 1549400"/>
                    <a:gd name="connsiteY34" fmla="*/ 527050 h 781050"/>
                    <a:gd name="connsiteX35" fmla="*/ 1308100 w 1549400"/>
                    <a:gd name="connsiteY35" fmla="*/ 539750 h 781050"/>
                    <a:gd name="connsiteX36" fmla="*/ 1358900 w 1549400"/>
                    <a:gd name="connsiteY36" fmla="*/ 584200 h 781050"/>
                    <a:gd name="connsiteX37" fmla="*/ 1377950 w 1549400"/>
                    <a:gd name="connsiteY37" fmla="*/ 596900 h 781050"/>
                    <a:gd name="connsiteX38" fmla="*/ 1409700 w 1549400"/>
                    <a:gd name="connsiteY38" fmla="*/ 622300 h 781050"/>
                    <a:gd name="connsiteX39" fmla="*/ 1422400 w 1549400"/>
                    <a:gd name="connsiteY39" fmla="*/ 641350 h 781050"/>
                    <a:gd name="connsiteX40" fmla="*/ 1441450 w 1549400"/>
                    <a:gd name="connsiteY40" fmla="*/ 654050 h 781050"/>
                    <a:gd name="connsiteX41" fmla="*/ 1479550 w 1549400"/>
                    <a:gd name="connsiteY41" fmla="*/ 692150 h 781050"/>
                    <a:gd name="connsiteX42" fmla="*/ 1498600 w 1549400"/>
                    <a:gd name="connsiteY42" fmla="*/ 711200 h 781050"/>
                    <a:gd name="connsiteX43" fmla="*/ 1517650 w 1549400"/>
                    <a:gd name="connsiteY43" fmla="*/ 730250 h 781050"/>
                    <a:gd name="connsiteX44" fmla="*/ 1549400 w 1549400"/>
                    <a:gd name="connsiteY44"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31850 w 1549400"/>
                    <a:gd name="connsiteY21" fmla="*/ 209550 h 781050"/>
                    <a:gd name="connsiteX22" fmla="*/ 857250 w 1549400"/>
                    <a:gd name="connsiteY22" fmla="*/ 222250 h 781050"/>
                    <a:gd name="connsiteX23" fmla="*/ 895350 w 1549400"/>
                    <a:gd name="connsiteY23" fmla="*/ 247650 h 781050"/>
                    <a:gd name="connsiteX24" fmla="*/ 946150 w 1549400"/>
                    <a:gd name="connsiteY24" fmla="*/ 279400 h 781050"/>
                    <a:gd name="connsiteX25" fmla="*/ 990600 w 1549400"/>
                    <a:gd name="connsiteY25" fmla="*/ 304800 h 781050"/>
                    <a:gd name="connsiteX26" fmla="*/ 1016000 w 1549400"/>
                    <a:gd name="connsiteY26" fmla="*/ 323850 h 781050"/>
                    <a:gd name="connsiteX27" fmla="*/ 1060450 w 1549400"/>
                    <a:gd name="connsiteY27" fmla="*/ 355600 h 781050"/>
                    <a:gd name="connsiteX28" fmla="*/ 1098550 w 1549400"/>
                    <a:gd name="connsiteY28" fmla="*/ 381000 h 781050"/>
                    <a:gd name="connsiteX29" fmla="*/ 1149350 w 1549400"/>
                    <a:gd name="connsiteY29" fmla="*/ 425450 h 781050"/>
                    <a:gd name="connsiteX30" fmla="*/ 1187450 w 1549400"/>
                    <a:gd name="connsiteY30" fmla="*/ 457200 h 781050"/>
                    <a:gd name="connsiteX31" fmla="*/ 1212850 w 1549400"/>
                    <a:gd name="connsiteY31" fmla="*/ 469900 h 781050"/>
                    <a:gd name="connsiteX32" fmla="*/ 1231900 w 1549400"/>
                    <a:gd name="connsiteY32" fmla="*/ 488950 h 781050"/>
                    <a:gd name="connsiteX33" fmla="*/ 1289050 w 1549400"/>
                    <a:gd name="connsiteY33" fmla="*/ 527050 h 781050"/>
                    <a:gd name="connsiteX34" fmla="*/ 1308100 w 1549400"/>
                    <a:gd name="connsiteY34" fmla="*/ 539750 h 781050"/>
                    <a:gd name="connsiteX35" fmla="*/ 1358900 w 1549400"/>
                    <a:gd name="connsiteY35" fmla="*/ 584200 h 781050"/>
                    <a:gd name="connsiteX36" fmla="*/ 1377950 w 1549400"/>
                    <a:gd name="connsiteY36" fmla="*/ 596900 h 781050"/>
                    <a:gd name="connsiteX37" fmla="*/ 1409700 w 1549400"/>
                    <a:gd name="connsiteY37" fmla="*/ 622300 h 781050"/>
                    <a:gd name="connsiteX38" fmla="*/ 1422400 w 1549400"/>
                    <a:gd name="connsiteY38" fmla="*/ 641350 h 781050"/>
                    <a:gd name="connsiteX39" fmla="*/ 1441450 w 1549400"/>
                    <a:gd name="connsiteY39" fmla="*/ 654050 h 781050"/>
                    <a:gd name="connsiteX40" fmla="*/ 1479550 w 1549400"/>
                    <a:gd name="connsiteY40" fmla="*/ 692150 h 781050"/>
                    <a:gd name="connsiteX41" fmla="*/ 1498600 w 1549400"/>
                    <a:gd name="connsiteY41" fmla="*/ 711200 h 781050"/>
                    <a:gd name="connsiteX42" fmla="*/ 1517650 w 1549400"/>
                    <a:gd name="connsiteY42" fmla="*/ 730250 h 781050"/>
                    <a:gd name="connsiteX43" fmla="*/ 1549400 w 1549400"/>
                    <a:gd name="connsiteY43"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31850 w 1549400"/>
                    <a:gd name="connsiteY21" fmla="*/ 209550 h 781050"/>
                    <a:gd name="connsiteX22" fmla="*/ 857250 w 1549400"/>
                    <a:gd name="connsiteY22" fmla="*/ 222250 h 781050"/>
                    <a:gd name="connsiteX23" fmla="*/ 895350 w 1549400"/>
                    <a:gd name="connsiteY23" fmla="*/ 247650 h 781050"/>
                    <a:gd name="connsiteX24" fmla="*/ 990600 w 1549400"/>
                    <a:gd name="connsiteY24" fmla="*/ 304800 h 781050"/>
                    <a:gd name="connsiteX25" fmla="*/ 1016000 w 1549400"/>
                    <a:gd name="connsiteY25" fmla="*/ 323850 h 781050"/>
                    <a:gd name="connsiteX26" fmla="*/ 1060450 w 1549400"/>
                    <a:gd name="connsiteY26" fmla="*/ 355600 h 781050"/>
                    <a:gd name="connsiteX27" fmla="*/ 1098550 w 1549400"/>
                    <a:gd name="connsiteY27" fmla="*/ 381000 h 781050"/>
                    <a:gd name="connsiteX28" fmla="*/ 1149350 w 1549400"/>
                    <a:gd name="connsiteY28" fmla="*/ 425450 h 781050"/>
                    <a:gd name="connsiteX29" fmla="*/ 1187450 w 1549400"/>
                    <a:gd name="connsiteY29" fmla="*/ 457200 h 781050"/>
                    <a:gd name="connsiteX30" fmla="*/ 1212850 w 1549400"/>
                    <a:gd name="connsiteY30" fmla="*/ 469900 h 781050"/>
                    <a:gd name="connsiteX31" fmla="*/ 1231900 w 1549400"/>
                    <a:gd name="connsiteY31" fmla="*/ 488950 h 781050"/>
                    <a:gd name="connsiteX32" fmla="*/ 1289050 w 1549400"/>
                    <a:gd name="connsiteY32" fmla="*/ 527050 h 781050"/>
                    <a:gd name="connsiteX33" fmla="*/ 1308100 w 1549400"/>
                    <a:gd name="connsiteY33" fmla="*/ 539750 h 781050"/>
                    <a:gd name="connsiteX34" fmla="*/ 1358900 w 1549400"/>
                    <a:gd name="connsiteY34" fmla="*/ 584200 h 781050"/>
                    <a:gd name="connsiteX35" fmla="*/ 1377950 w 1549400"/>
                    <a:gd name="connsiteY35" fmla="*/ 596900 h 781050"/>
                    <a:gd name="connsiteX36" fmla="*/ 1409700 w 1549400"/>
                    <a:gd name="connsiteY36" fmla="*/ 622300 h 781050"/>
                    <a:gd name="connsiteX37" fmla="*/ 1422400 w 1549400"/>
                    <a:gd name="connsiteY37" fmla="*/ 641350 h 781050"/>
                    <a:gd name="connsiteX38" fmla="*/ 1441450 w 1549400"/>
                    <a:gd name="connsiteY38" fmla="*/ 654050 h 781050"/>
                    <a:gd name="connsiteX39" fmla="*/ 1479550 w 1549400"/>
                    <a:gd name="connsiteY39" fmla="*/ 692150 h 781050"/>
                    <a:gd name="connsiteX40" fmla="*/ 1498600 w 1549400"/>
                    <a:gd name="connsiteY40" fmla="*/ 711200 h 781050"/>
                    <a:gd name="connsiteX41" fmla="*/ 1517650 w 1549400"/>
                    <a:gd name="connsiteY41" fmla="*/ 730250 h 781050"/>
                    <a:gd name="connsiteX42" fmla="*/ 1549400 w 1549400"/>
                    <a:gd name="connsiteY42"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57250 w 1549400"/>
                    <a:gd name="connsiteY21" fmla="*/ 222250 h 781050"/>
                    <a:gd name="connsiteX22" fmla="*/ 895350 w 1549400"/>
                    <a:gd name="connsiteY22" fmla="*/ 247650 h 781050"/>
                    <a:gd name="connsiteX23" fmla="*/ 990600 w 1549400"/>
                    <a:gd name="connsiteY23" fmla="*/ 304800 h 781050"/>
                    <a:gd name="connsiteX24" fmla="*/ 1016000 w 1549400"/>
                    <a:gd name="connsiteY24" fmla="*/ 323850 h 781050"/>
                    <a:gd name="connsiteX25" fmla="*/ 1060450 w 1549400"/>
                    <a:gd name="connsiteY25" fmla="*/ 355600 h 781050"/>
                    <a:gd name="connsiteX26" fmla="*/ 1098550 w 1549400"/>
                    <a:gd name="connsiteY26" fmla="*/ 381000 h 781050"/>
                    <a:gd name="connsiteX27" fmla="*/ 1149350 w 1549400"/>
                    <a:gd name="connsiteY27" fmla="*/ 425450 h 781050"/>
                    <a:gd name="connsiteX28" fmla="*/ 1187450 w 1549400"/>
                    <a:gd name="connsiteY28" fmla="*/ 457200 h 781050"/>
                    <a:gd name="connsiteX29" fmla="*/ 1212850 w 1549400"/>
                    <a:gd name="connsiteY29" fmla="*/ 469900 h 781050"/>
                    <a:gd name="connsiteX30" fmla="*/ 1231900 w 1549400"/>
                    <a:gd name="connsiteY30" fmla="*/ 488950 h 781050"/>
                    <a:gd name="connsiteX31" fmla="*/ 1289050 w 1549400"/>
                    <a:gd name="connsiteY31" fmla="*/ 527050 h 781050"/>
                    <a:gd name="connsiteX32" fmla="*/ 1308100 w 1549400"/>
                    <a:gd name="connsiteY32" fmla="*/ 539750 h 781050"/>
                    <a:gd name="connsiteX33" fmla="*/ 1358900 w 1549400"/>
                    <a:gd name="connsiteY33" fmla="*/ 584200 h 781050"/>
                    <a:gd name="connsiteX34" fmla="*/ 1377950 w 1549400"/>
                    <a:gd name="connsiteY34" fmla="*/ 596900 h 781050"/>
                    <a:gd name="connsiteX35" fmla="*/ 1409700 w 1549400"/>
                    <a:gd name="connsiteY35" fmla="*/ 622300 h 781050"/>
                    <a:gd name="connsiteX36" fmla="*/ 1422400 w 1549400"/>
                    <a:gd name="connsiteY36" fmla="*/ 641350 h 781050"/>
                    <a:gd name="connsiteX37" fmla="*/ 1441450 w 1549400"/>
                    <a:gd name="connsiteY37" fmla="*/ 654050 h 781050"/>
                    <a:gd name="connsiteX38" fmla="*/ 1479550 w 1549400"/>
                    <a:gd name="connsiteY38" fmla="*/ 692150 h 781050"/>
                    <a:gd name="connsiteX39" fmla="*/ 1498600 w 1549400"/>
                    <a:gd name="connsiteY39" fmla="*/ 711200 h 781050"/>
                    <a:gd name="connsiteX40" fmla="*/ 1517650 w 1549400"/>
                    <a:gd name="connsiteY40" fmla="*/ 730250 h 781050"/>
                    <a:gd name="connsiteX41" fmla="*/ 1549400 w 1549400"/>
                    <a:gd name="connsiteY41"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806450 w 1549400"/>
                    <a:gd name="connsiteY19" fmla="*/ 190500 h 781050"/>
                    <a:gd name="connsiteX20" fmla="*/ 857250 w 1549400"/>
                    <a:gd name="connsiteY20" fmla="*/ 222250 h 781050"/>
                    <a:gd name="connsiteX21" fmla="*/ 895350 w 1549400"/>
                    <a:gd name="connsiteY21" fmla="*/ 247650 h 781050"/>
                    <a:gd name="connsiteX22" fmla="*/ 990600 w 1549400"/>
                    <a:gd name="connsiteY22" fmla="*/ 304800 h 781050"/>
                    <a:gd name="connsiteX23" fmla="*/ 1016000 w 1549400"/>
                    <a:gd name="connsiteY23" fmla="*/ 323850 h 781050"/>
                    <a:gd name="connsiteX24" fmla="*/ 1060450 w 1549400"/>
                    <a:gd name="connsiteY24" fmla="*/ 355600 h 781050"/>
                    <a:gd name="connsiteX25" fmla="*/ 1098550 w 1549400"/>
                    <a:gd name="connsiteY25" fmla="*/ 381000 h 781050"/>
                    <a:gd name="connsiteX26" fmla="*/ 1149350 w 1549400"/>
                    <a:gd name="connsiteY26" fmla="*/ 425450 h 781050"/>
                    <a:gd name="connsiteX27" fmla="*/ 1187450 w 1549400"/>
                    <a:gd name="connsiteY27" fmla="*/ 457200 h 781050"/>
                    <a:gd name="connsiteX28" fmla="*/ 1212850 w 1549400"/>
                    <a:gd name="connsiteY28" fmla="*/ 469900 h 781050"/>
                    <a:gd name="connsiteX29" fmla="*/ 1231900 w 1549400"/>
                    <a:gd name="connsiteY29" fmla="*/ 488950 h 781050"/>
                    <a:gd name="connsiteX30" fmla="*/ 1289050 w 1549400"/>
                    <a:gd name="connsiteY30" fmla="*/ 527050 h 781050"/>
                    <a:gd name="connsiteX31" fmla="*/ 1308100 w 1549400"/>
                    <a:gd name="connsiteY31" fmla="*/ 539750 h 781050"/>
                    <a:gd name="connsiteX32" fmla="*/ 1358900 w 1549400"/>
                    <a:gd name="connsiteY32" fmla="*/ 584200 h 781050"/>
                    <a:gd name="connsiteX33" fmla="*/ 1377950 w 1549400"/>
                    <a:gd name="connsiteY33" fmla="*/ 596900 h 781050"/>
                    <a:gd name="connsiteX34" fmla="*/ 1409700 w 1549400"/>
                    <a:gd name="connsiteY34" fmla="*/ 622300 h 781050"/>
                    <a:gd name="connsiteX35" fmla="*/ 1422400 w 1549400"/>
                    <a:gd name="connsiteY35" fmla="*/ 641350 h 781050"/>
                    <a:gd name="connsiteX36" fmla="*/ 1441450 w 1549400"/>
                    <a:gd name="connsiteY36" fmla="*/ 654050 h 781050"/>
                    <a:gd name="connsiteX37" fmla="*/ 1479550 w 1549400"/>
                    <a:gd name="connsiteY37" fmla="*/ 692150 h 781050"/>
                    <a:gd name="connsiteX38" fmla="*/ 1498600 w 1549400"/>
                    <a:gd name="connsiteY38" fmla="*/ 711200 h 781050"/>
                    <a:gd name="connsiteX39" fmla="*/ 1517650 w 1549400"/>
                    <a:gd name="connsiteY39" fmla="*/ 730250 h 781050"/>
                    <a:gd name="connsiteX40" fmla="*/ 1549400 w 1549400"/>
                    <a:gd name="connsiteY40"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806450 w 1549400"/>
                    <a:gd name="connsiteY18" fmla="*/ 190500 h 781050"/>
                    <a:gd name="connsiteX19" fmla="*/ 857250 w 1549400"/>
                    <a:gd name="connsiteY19" fmla="*/ 222250 h 781050"/>
                    <a:gd name="connsiteX20" fmla="*/ 895350 w 1549400"/>
                    <a:gd name="connsiteY20" fmla="*/ 247650 h 781050"/>
                    <a:gd name="connsiteX21" fmla="*/ 990600 w 1549400"/>
                    <a:gd name="connsiteY21" fmla="*/ 304800 h 781050"/>
                    <a:gd name="connsiteX22" fmla="*/ 1016000 w 1549400"/>
                    <a:gd name="connsiteY22" fmla="*/ 323850 h 781050"/>
                    <a:gd name="connsiteX23" fmla="*/ 1060450 w 1549400"/>
                    <a:gd name="connsiteY23" fmla="*/ 355600 h 781050"/>
                    <a:gd name="connsiteX24" fmla="*/ 1098550 w 1549400"/>
                    <a:gd name="connsiteY24" fmla="*/ 381000 h 781050"/>
                    <a:gd name="connsiteX25" fmla="*/ 1149350 w 1549400"/>
                    <a:gd name="connsiteY25" fmla="*/ 425450 h 781050"/>
                    <a:gd name="connsiteX26" fmla="*/ 1187450 w 1549400"/>
                    <a:gd name="connsiteY26" fmla="*/ 457200 h 781050"/>
                    <a:gd name="connsiteX27" fmla="*/ 1212850 w 1549400"/>
                    <a:gd name="connsiteY27" fmla="*/ 469900 h 781050"/>
                    <a:gd name="connsiteX28" fmla="*/ 1231900 w 1549400"/>
                    <a:gd name="connsiteY28" fmla="*/ 488950 h 781050"/>
                    <a:gd name="connsiteX29" fmla="*/ 1289050 w 1549400"/>
                    <a:gd name="connsiteY29" fmla="*/ 527050 h 781050"/>
                    <a:gd name="connsiteX30" fmla="*/ 1308100 w 1549400"/>
                    <a:gd name="connsiteY30" fmla="*/ 539750 h 781050"/>
                    <a:gd name="connsiteX31" fmla="*/ 1358900 w 1549400"/>
                    <a:gd name="connsiteY31" fmla="*/ 584200 h 781050"/>
                    <a:gd name="connsiteX32" fmla="*/ 1377950 w 1549400"/>
                    <a:gd name="connsiteY32" fmla="*/ 596900 h 781050"/>
                    <a:gd name="connsiteX33" fmla="*/ 1409700 w 1549400"/>
                    <a:gd name="connsiteY33" fmla="*/ 622300 h 781050"/>
                    <a:gd name="connsiteX34" fmla="*/ 1422400 w 1549400"/>
                    <a:gd name="connsiteY34" fmla="*/ 641350 h 781050"/>
                    <a:gd name="connsiteX35" fmla="*/ 1441450 w 1549400"/>
                    <a:gd name="connsiteY35" fmla="*/ 654050 h 781050"/>
                    <a:gd name="connsiteX36" fmla="*/ 1479550 w 1549400"/>
                    <a:gd name="connsiteY36" fmla="*/ 692150 h 781050"/>
                    <a:gd name="connsiteX37" fmla="*/ 1498600 w 1549400"/>
                    <a:gd name="connsiteY37" fmla="*/ 711200 h 781050"/>
                    <a:gd name="connsiteX38" fmla="*/ 1517650 w 1549400"/>
                    <a:gd name="connsiteY38" fmla="*/ 730250 h 781050"/>
                    <a:gd name="connsiteX39" fmla="*/ 1549400 w 1549400"/>
                    <a:gd name="connsiteY39"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98500 w 1549400"/>
                    <a:gd name="connsiteY16" fmla="*/ 127000 h 781050"/>
                    <a:gd name="connsiteX17" fmla="*/ 806450 w 1549400"/>
                    <a:gd name="connsiteY17" fmla="*/ 190500 h 781050"/>
                    <a:gd name="connsiteX18" fmla="*/ 857250 w 1549400"/>
                    <a:gd name="connsiteY18" fmla="*/ 222250 h 781050"/>
                    <a:gd name="connsiteX19" fmla="*/ 895350 w 1549400"/>
                    <a:gd name="connsiteY19" fmla="*/ 247650 h 781050"/>
                    <a:gd name="connsiteX20" fmla="*/ 990600 w 1549400"/>
                    <a:gd name="connsiteY20" fmla="*/ 304800 h 781050"/>
                    <a:gd name="connsiteX21" fmla="*/ 1016000 w 1549400"/>
                    <a:gd name="connsiteY21" fmla="*/ 323850 h 781050"/>
                    <a:gd name="connsiteX22" fmla="*/ 1060450 w 1549400"/>
                    <a:gd name="connsiteY22" fmla="*/ 355600 h 781050"/>
                    <a:gd name="connsiteX23" fmla="*/ 1098550 w 1549400"/>
                    <a:gd name="connsiteY23" fmla="*/ 381000 h 781050"/>
                    <a:gd name="connsiteX24" fmla="*/ 1149350 w 1549400"/>
                    <a:gd name="connsiteY24" fmla="*/ 425450 h 781050"/>
                    <a:gd name="connsiteX25" fmla="*/ 1187450 w 1549400"/>
                    <a:gd name="connsiteY25" fmla="*/ 457200 h 781050"/>
                    <a:gd name="connsiteX26" fmla="*/ 1212850 w 1549400"/>
                    <a:gd name="connsiteY26" fmla="*/ 469900 h 781050"/>
                    <a:gd name="connsiteX27" fmla="*/ 1231900 w 1549400"/>
                    <a:gd name="connsiteY27" fmla="*/ 488950 h 781050"/>
                    <a:gd name="connsiteX28" fmla="*/ 1289050 w 1549400"/>
                    <a:gd name="connsiteY28" fmla="*/ 527050 h 781050"/>
                    <a:gd name="connsiteX29" fmla="*/ 1308100 w 1549400"/>
                    <a:gd name="connsiteY29" fmla="*/ 539750 h 781050"/>
                    <a:gd name="connsiteX30" fmla="*/ 1358900 w 1549400"/>
                    <a:gd name="connsiteY30" fmla="*/ 584200 h 781050"/>
                    <a:gd name="connsiteX31" fmla="*/ 1377950 w 1549400"/>
                    <a:gd name="connsiteY31" fmla="*/ 596900 h 781050"/>
                    <a:gd name="connsiteX32" fmla="*/ 1409700 w 1549400"/>
                    <a:gd name="connsiteY32" fmla="*/ 622300 h 781050"/>
                    <a:gd name="connsiteX33" fmla="*/ 1422400 w 1549400"/>
                    <a:gd name="connsiteY33" fmla="*/ 641350 h 781050"/>
                    <a:gd name="connsiteX34" fmla="*/ 1441450 w 1549400"/>
                    <a:gd name="connsiteY34" fmla="*/ 654050 h 781050"/>
                    <a:gd name="connsiteX35" fmla="*/ 1479550 w 1549400"/>
                    <a:gd name="connsiteY35" fmla="*/ 692150 h 781050"/>
                    <a:gd name="connsiteX36" fmla="*/ 1498600 w 1549400"/>
                    <a:gd name="connsiteY36" fmla="*/ 711200 h 781050"/>
                    <a:gd name="connsiteX37" fmla="*/ 1517650 w 1549400"/>
                    <a:gd name="connsiteY37" fmla="*/ 730250 h 781050"/>
                    <a:gd name="connsiteX38" fmla="*/ 1549400 w 1549400"/>
                    <a:gd name="connsiteY38"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35000 w 1549400"/>
                    <a:gd name="connsiteY14" fmla="*/ 95250 h 781050"/>
                    <a:gd name="connsiteX15" fmla="*/ 698500 w 1549400"/>
                    <a:gd name="connsiteY15" fmla="*/ 127000 h 781050"/>
                    <a:gd name="connsiteX16" fmla="*/ 806450 w 1549400"/>
                    <a:gd name="connsiteY16" fmla="*/ 190500 h 781050"/>
                    <a:gd name="connsiteX17" fmla="*/ 857250 w 1549400"/>
                    <a:gd name="connsiteY17" fmla="*/ 222250 h 781050"/>
                    <a:gd name="connsiteX18" fmla="*/ 895350 w 1549400"/>
                    <a:gd name="connsiteY18" fmla="*/ 247650 h 781050"/>
                    <a:gd name="connsiteX19" fmla="*/ 990600 w 1549400"/>
                    <a:gd name="connsiteY19" fmla="*/ 304800 h 781050"/>
                    <a:gd name="connsiteX20" fmla="*/ 1016000 w 1549400"/>
                    <a:gd name="connsiteY20" fmla="*/ 323850 h 781050"/>
                    <a:gd name="connsiteX21" fmla="*/ 1060450 w 1549400"/>
                    <a:gd name="connsiteY21" fmla="*/ 355600 h 781050"/>
                    <a:gd name="connsiteX22" fmla="*/ 1098550 w 1549400"/>
                    <a:gd name="connsiteY22" fmla="*/ 381000 h 781050"/>
                    <a:gd name="connsiteX23" fmla="*/ 1149350 w 1549400"/>
                    <a:gd name="connsiteY23" fmla="*/ 425450 h 781050"/>
                    <a:gd name="connsiteX24" fmla="*/ 1187450 w 1549400"/>
                    <a:gd name="connsiteY24" fmla="*/ 457200 h 781050"/>
                    <a:gd name="connsiteX25" fmla="*/ 1212850 w 1549400"/>
                    <a:gd name="connsiteY25" fmla="*/ 469900 h 781050"/>
                    <a:gd name="connsiteX26" fmla="*/ 1231900 w 1549400"/>
                    <a:gd name="connsiteY26" fmla="*/ 488950 h 781050"/>
                    <a:gd name="connsiteX27" fmla="*/ 1289050 w 1549400"/>
                    <a:gd name="connsiteY27" fmla="*/ 527050 h 781050"/>
                    <a:gd name="connsiteX28" fmla="*/ 1308100 w 1549400"/>
                    <a:gd name="connsiteY28" fmla="*/ 539750 h 781050"/>
                    <a:gd name="connsiteX29" fmla="*/ 1358900 w 1549400"/>
                    <a:gd name="connsiteY29" fmla="*/ 584200 h 781050"/>
                    <a:gd name="connsiteX30" fmla="*/ 1377950 w 1549400"/>
                    <a:gd name="connsiteY30" fmla="*/ 596900 h 781050"/>
                    <a:gd name="connsiteX31" fmla="*/ 1409700 w 1549400"/>
                    <a:gd name="connsiteY31" fmla="*/ 622300 h 781050"/>
                    <a:gd name="connsiteX32" fmla="*/ 1422400 w 1549400"/>
                    <a:gd name="connsiteY32" fmla="*/ 641350 h 781050"/>
                    <a:gd name="connsiteX33" fmla="*/ 1441450 w 1549400"/>
                    <a:gd name="connsiteY33" fmla="*/ 654050 h 781050"/>
                    <a:gd name="connsiteX34" fmla="*/ 1479550 w 1549400"/>
                    <a:gd name="connsiteY34" fmla="*/ 692150 h 781050"/>
                    <a:gd name="connsiteX35" fmla="*/ 1498600 w 1549400"/>
                    <a:gd name="connsiteY35" fmla="*/ 711200 h 781050"/>
                    <a:gd name="connsiteX36" fmla="*/ 1517650 w 1549400"/>
                    <a:gd name="connsiteY36" fmla="*/ 730250 h 781050"/>
                    <a:gd name="connsiteX37" fmla="*/ 1549400 w 1549400"/>
                    <a:gd name="connsiteY37"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508000 w 1549400"/>
                    <a:gd name="connsiteY11" fmla="*/ 50800 h 781050"/>
                    <a:gd name="connsiteX12" fmla="*/ 558800 w 1549400"/>
                    <a:gd name="connsiteY12" fmla="*/ 63500 h 781050"/>
                    <a:gd name="connsiteX13" fmla="*/ 635000 w 1549400"/>
                    <a:gd name="connsiteY13" fmla="*/ 95250 h 781050"/>
                    <a:gd name="connsiteX14" fmla="*/ 698500 w 1549400"/>
                    <a:gd name="connsiteY14" fmla="*/ 127000 h 781050"/>
                    <a:gd name="connsiteX15" fmla="*/ 806450 w 1549400"/>
                    <a:gd name="connsiteY15" fmla="*/ 190500 h 781050"/>
                    <a:gd name="connsiteX16" fmla="*/ 857250 w 1549400"/>
                    <a:gd name="connsiteY16" fmla="*/ 222250 h 781050"/>
                    <a:gd name="connsiteX17" fmla="*/ 895350 w 1549400"/>
                    <a:gd name="connsiteY17" fmla="*/ 247650 h 781050"/>
                    <a:gd name="connsiteX18" fmla="*/ 990600 w 1549400"/>
                    <a:gd name="connsiteY18" fmla="*/ 304800 h 781050"/>
                    <a:gd name="connsiteX19" fmla="*/ 1016000 w 1549400"/>
                    <a:gd name="connsiteY19" fmla="*/ 323850 h 781050"/>
                    <a:gd name="connsiteX20" fmla="*/ 1060450 w 1549400"/>
                    <a:gd name="connsiteY20" fmla="*/ 355600 h 781050"/>
                    <a:gd name="connsiteX21" fmla="*/ 1098550 w 1549400"/>
                    <a:gd name="connsiteY21" fmla="*/ 381000 h 781050"/>
                    <a:gd name="connsiteX22" fmla="*/ 1149350 w 1549400"/>
                    <a:gd name="connsiteY22" fmla="*/ 425450 h 781050"/>
                    <a:gd name="connsiteX23" fmla="*/ 1187450 w 1549400"/>
                    <a:gd name="connsiteY23" fmla="*/ 457200 h 781050"/>
                    <a:gd name="connsiteX24" fmla="*/ 1212850 w 1549400"/>
                    <a:gd name="connsiteY24" fmla="*/ 469900 h 781050"/>
                    <a:gd name="connsiteX25" fmla="*/ 1231900 w 1549400"/>
                    <a:gd name="connsiteY25" fmla="*/ 488950 h 781050"/>
                    <a:gd name="connsiteX26" fmla="*/ 1289050 w 1549400"/>
                    <a:gd name="connsiteY26" fmla="*/ 527050 h 781050"/>
                    <a:gd name="connsiteX27" fmla="*/ 1308100 w 1549400"/>
                    <a:gd name="connsiteY27" fmla="*/ 539750 h 781050"/>
                    <a:gd name="connsiteX28" fmla="*/ 1358900 w 1549400"/>
                    <a:gd name="connsiteY28" fmla="*/ 584200 h 781050"/>
                    <a:gd name="connsiteX29" fmla="*/ 1377950 w 1549400"/>
                    <a:gd name="connsiteY29" fmla="*/ 596900 h 781050"/>
                    <a:gd name="connsiteX30" fmla="*/ 1409700 w 1549400"/>
                    <a:gd name="connsiteY30" fmla="*/ 622300 h 781050"/>
                    <a:gd name="connsiteX31" fmla="*/ 1422400 w 1549400"/>
                    <a:gd name="connsiteY31" fmla="*/ 641350 h 781050"/>
                    <a:gd name="connsiteX32" fmla="*/ 1441450 w 1549400"/>
                    <a:gd name="connsiteY32" fmla="*/ 654050 h 781050"/>
                    <a:gd name="connsiteX33" fmla="*/ 1479550 w 1549400"/>
                    <a:gd name="connsiteY33" fmla="*/ 692150 h 781050"/>
                    <a:gd name="connsiteX34" fmla="*/ 1498600 w 1549400"/>
                    <a:gd name="connsiteY34" fmla="*/ 711200 h 781050"/>
                    <a:gd name="connsiteX35" fmla="*/ 1517650 w 1549400"/>
                    <a:gd name="connsiteY35" fmla="*/ 730250 h 781050"/>
                    <a:gd name="connsiteX36" fmla="*/ 1549400 w 1549400"/>
                    <a:gd name="connsiteY36"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406400 w 1549400"/>
                    <a:gd name="connsiteY9" fmla="*/ 25400 h 781050"/>
                    <a:gd name="connsiteX10" fmla="*/ 508000 w 1549400"/>
                    <a:gd name="connsiteY10" fmla="*/ 50800 h 781050"/>
                    <a:gd name="connsiteX11" fmla="*/ 558800 w 1549400"/>
                    <a:gd name="connsiteY11" fmla="*/ 63500 h 781050"/>
                    <a:gd name="connsiteX12" fmla="*/ 635000 w 1549400"/>
                    <a:gd name="connsiteY12" fmla="*/ 95250 h 781050"/>
                    <a:gd name="connsiteX13" fmla="*/ 698500 w 1549400"/>
                    <a:gd name="connsiteY13" fmla="*/ 127000 h 781050"/>
                    <a:gd name="connsiteX14" fmla="*/ 806450 w 1549400"/>
                    <a:gd name="connsiteY14" fmla="*/ 190500 h 781050"/>
                    <a:gd name="connsiteX15" fmla="*/ 857250 w 1549400"/>
                    <a:gd name="connsiteY15" fmla="*/ 222250 h 781050"/>
                    <a:gd name="connsiteX16" fmla="*/ 895350 w 1549400"/>
                    <a:gd name="connsiteY16" fmla="*/ 247650 h 781050"/>
                    <a:gd name="connsiteX17" fmla="*/ 990600 w 1549400"/>
                    <a:gd name="connsiteY17" fmla="*/ 304800 h 781050"/>
                    <a:gd name="connsiteX18" fmla="*/ 1016000 w 1549400"/>
                    <a:gd name="connsiteY18" fmla="*/ 323850 h 781050"/>
                    <a:gd name="connsiteX19" fmla="*/ 1060450 w 1549400"/>
                    <a:gd name="connsiteY19" fmla="*/ 355600 h 781050"/>
                    <a:gd name="connsiteX20" fmla="*/ 1098550 w 1549400"/>
                    <a:gd name="connsiteY20" fmla="*/ 381000 h 781050"/>
                    <a:gd name="connsiteX21" fmla="*/ 1149350 w 1549400"/>
                    <a:gd name="connsiteY21" fmla="*/ 425450 h 781050"/>
                    <a:gd name="connsiteX22" fmla="*/ 1187450 w 1549400"/>
                    <a:gd name="connsiteY22" fmla="*/ 457200 h 781050"/>
                    <a:gd name="connsiteX23" fmla="*/ 1212850 w 1549400"/>
                    <a:gd name="connsiteY23" fmla="*/ 469900 h 781050"/>
                    <a:gd name="connsiteX24" fmla="*/ 1231900 w 1549400"/>
                    <a:gd name="connsiteY24" fmla="*/ 488950 h 781050"/>
                    <a:gd name="connsiteX25" fmla="*/ 1289050 w 1549400"/>
                    <a:gd name="connsiteY25" fmla="*/ 527050 h 781050"/>
                    <a:gd name="connsiteX26" fmla="*/ 1308100 w 1549400"/>
                    <a:gd name="connsiteY26" fmla="*/ 539750 h 781050"/>
                    <a:gd name="connsiteX27" fmla="*/ 1358900 w 1549400"/>
                    <a:gd name="connsiteY27" fmla="*/ 584200 h 781050"/>
                    <a:gd name="connsiteX28" fmla="*/ 1377950 w 1549400"/>
                    <a:gd name="connsiteY28" fmla="*/ 596900 h 781050"/>
                    <a:gd name="connsiteX29" fmla="*/ 1409700 w 1549400"/>
                    <a:gd name="connsiteY29" fmla="*/ 622300 h 781050"/>
                    <a:gd name="connsiteX30" fmla="*/ 1422400 w 1549400"/>
                    <a:gd name="connsiteY30" fmla="*/ 641350 h 781050"/>
                    <a:gd name="connsiteX31" fmla="*/ 1441450 w 1549400"/>
                    <a:gd name="connsiteY31" fmla="*/ 654050 h 781050"/>
                    <a:gd name="connsiteX32" fmla="*/ 1479550 w 1549400"/>
                    <a:gd name="connsiteY32" fmla="*/ 692150 h 781050"/>
                    <a:gd name="connsiteX33" fmla="*/ 1498600 w 1549400"/>
                    <a:gd name="connsiteY33" fmla="*/ 711200 h 781050"/>
                    <a:gd name="connsiteX34" fmla="*/ 1517650 w 1549400"/>
                    <a:gd name="connsiteY34" fmla="*/ 730250 h 781050"/>
                    <a:gd name="connsiteX35" fmla="*/ 1549400 w 1549400"/>
                    <a:gd name="connsiteY35"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228600 w 1549400"/>
                    <a:gd name="connsiteY5" fmla="*/ 6350 h 781050"/>
                    <a:gd name="connsiteX6" fmla="*/ 273050 w 1549400"/>
                    <a:gd name="connsiteY6" fmla="*/ 0 h 781050"/>
                    <a:gd name="connsiteX7" fmla="*/ 336550 w 1549400"/>
                    <a:gd name="connsiteY7" fmla="*/ 6350 h 781050"/>
                    <a:gd name="connsiteX8" fmla="*/ 406400 w 1549400"/>
                    <a:gd name="connsiteY8" fmla="*/ 25400 h 781050"/>
                    <a:gd name="connsiteX9" fmla="*/ 508000 w 1549400"/>
                    <a:gd name="connsiteY9" fmla="*/ 50800 h 781050"/>
                    <a:gd name="connsiteX10" fmla="*/ 558800 w 1549400"/>
                    <a:gd name="connsiteY10" fmla="*/ 63500 h 781050"/>
                    <a:gd name="connsiteX11" fmla="*/ 635000 w 1549400"/>
                    <a:gd name="connsiteY11" fmla="*/ 95250 h 781050"/>
                    <a:gd name="connsiteX12" fmla="*/ 698500 w 1549400"/>
                    <a:gd name="connsiteY12" fmla="*/ 127000 h 781050"/>
                    <a:gd name="connsiteX13" fmla="*/ 806450 w 1549400"/>
                    <a:gd name="connsiteY13" fmla="*/ 190500 h 781050"/>
                    <a:gd name="connsiteX14" fmla="*/ 857250 w 1549400"/>
                    <a:gd name="connsiteY14" fmla="*/ 222250 h 781050"/>
                    <a:gd name="connsiteX15" fmla="*/ 895350 w 1549400"/>
                    <a:gd name="connsiteY15" fmla="*/ 247650 h 781050"/>
                    <a:gd name="connsiteX16" fmla="*/ 990600 w 1549400"/>
                    <a:gd name="connsiteY16" fmla="*/ 304800 h 781050"/>
                    <a:gd name="connsiteX17" fmla="*/ 1016000 w 1549400"/>
                    <a:gd name="connsiteY17" fmla="*/ 323850 h 781050"/>
                    <a:gd name="connsiteX18" fmla="*/ 1060450 w 1549400"/>
                    <a:gd name="connsiteY18" fmla="*/ 355600 h 781050"/>
                    <a:gd name="connsiteX19" fmla="*/ 1098550 w 1549400"/>
                    <a:gd name="connsiteY19" fmla="*/ 381000 h 781050"/>
                    <a:gd name="connsiteX20" fmla="*/ 1149350 w 1549400"/>
                    <a:gd name="connsiteY20" fmla="*/ 425450 h 781050"/>
                    <a:gd name="connsiteX21" fmla="*/ 1187450 w 1549400"/>
                    <a:gd name="connsiteY21" fmla="*/ 457200 h 781050"/>
                    <a:gd name="connsiteX22" fmla="*/ 1212850 w 1549400"/>
                    <a:gd name="connsiteY22" fmla="*/ 469900 h 781050"/>
                    <a:gd name="connsiteX23" fmla="*/ 1231900 w 1549400"/>
                    <a:gd name="connsiteY23" fmla="*/ 488950 h 781050"/>
                    <a:gd name="connsiteX24" fmla="*/ 1289050 w 1549400"/>
                    <a:gd name="connsiteY24" fmla="*/ 527050 h 781050"/>
                    <a:gd name="connsiteX25" fmla="*/ 1308100 w 1549400"/>
                    <a:gd name="connsiteY25" fmla="*/ 539750 h 781050"/>
                    <a:gd name="connsiteX26" fmla="*/ 1358900 w 1549400"/>
                    <a:gd name="connsiteY26" fmla="*/ 584200 h 781050"/>
                    <a:gd name="connsiteX27" fmla="*/ 1377950 w 1549400"/>
                    <a:gd name="connsiteY27" fmla="*/ 596900 h 781050"/>
                    <a:gd name="connsiteX28" fmla="*/ 1409700 w 1549400"/>
                    <a:gd name="connsiteY28" fmla="*/ 622300 h 781050"/>
                    <a:gd name="connsiteX29" fmla="*/ 1422400 w 1549400"/>
                    <a:gd name="connsiteY29" fmla="*/ 641350 h 781050"/>
                    <a:gd name="connsiteX30" fmla="*/ 1441450 w 1549400"/>
                    <a:gd name="connsiteY30" fmla="*/ 654050 h 781050"/>
                    <a:gd name="connsiteX31" fmla="*/ 1479550 w 1549400"/>
                    <a:gd name="connsiteY31" fmla="*/ 692150 h 781050"/>
                    <a:gd name="connsiteX32" fmla="*/ 1498600 w 1549400"/>
                    <a:gd name="connsiteY32" fmla="*/ 711200 h 781050"/>
                    <a:gd name="connsiteX33" fmla="*/ 1517650 w 1549400"/>
                    <a:gd name="connsiteY33" fmla="*/ 730250 h 781050"/>
                    <a:gd name="connsiteX34" fmla="*/ 1549400 w 1549400"/>
                    <a:gd name="connsiteY34"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46050 w 1549400"/>
                    <a:gd name="connsiteY3" fmla="*/ 19050 h 781050"/>
                    <a:gd name="connsiteX4" fmla="*/ 228600 w 1549400"/>
                    <a:gd name="connsiteY4" fmla="*/ 6350 h 781050"/>
                    <a:gd name="connsiteX5" fmla="*/ 273050 w 1549400"/>
                    <a:gd name="connsiteY5" fmla="*/ 0 h 781050"/>
                    <a:gd name="connsiteX6" fmla="*/ 336550 w 1549400"/>
                    <a:gd name="connsiteY6" fmla="*/ 6350 h 781050"/>
                    <a:gd name="connsiteX7" fmla="*/ 406400 w 1549400"/>
                    <a:gd name="connsiteY7" fmla="*/ 25400 h 781050"/>
                    <a:gd name="connsiteX8" fmla="*/ 508000 w 1549400"/>
                    <a:gd name="connsiteY8" fmla="*/ 50800 h 781050"/>
                    <a:gd name="connsiteX9" fmla="*/ 558800 w 1549400"/>
                    <a:gd name="connsiteY9" fmla="*/ 63500 h 781050"/>
                    <a:gd name="connsiteX10" fmla="*/ 635000 w 1549400"/>
                    <a:gd name="connsiteY10" fmla="*/ 95250 h 781050"/>
                    <a:gd name="connsiteX11" fmla="*/ 698500 w 1549400"/>
                    <a:gd name="connsiteY11" fmla="*/ 127000 h 781050"/>
                    <a:gd name="connsiteX12" fmla="*/ 806450 w 1549400"/>
                    <a:gd name="connsiteY12" fmla="*/ 190500 h 781050"/>
                    <a:gd name="connsiteX13" fmla="*/ 857250 w 1549400"/>
                    <a:gd name="connsiteY13" fmla="*/ 222250 h 781050"/>
                    <a:gd name="connsiteX14" fmla="*/ 895350 w 1549400"/>
                    <a:gd name="connsiteY14" fmla="*/ 247650 h 781050"/>
                    <a:gd name="connsiteX15" fmla="*/ 990600 w 1549400"/>
                    <a:gd name="connsiteY15" fmla="*/ 304800 h 781050"/>
                    <a:gd name="connsiteX16" fmla="*/ 1016000 w 1549400"/>
                    <a:gd name="connsiteY16" fmla="*/ 323850 h 781050"/>
                    <a:gd name="connsiteX17" fmla="*/ 1060450 w 1549400"/>
                    <a:gd name="connsiteY17" fmla="*/ 355600 h 781050"/>
                    <a:gd name="connsiteX18" fmla="*/ 1098550 w 1549400"/>
                    <a:gd name="connsiteY18" fmla="*/ 381000 h 781050"/>
                    <a:gd name="connsiteX19" fmla="*/ 1149350 w 1549400"/>
                    <a:gd name="connsiteY19" fmla="*/ 425450 h 781050"/>
                    <a:gd name="connsiteX20" fmla="*/ 1187450 w 1549400"/>
                    <a:gd name="connsiteY20" fmla="*/ 457200 h 781050"/>
                    <a:gd name="connsiteX21" fmla="*/ 1212850 w 1549400"/>
                    <a:gd name="connsiteY21" fmla="*/ 469900 h 781050"/>
                    <a:gd name="connsiteX22" fmla="*/ 1231900 w 1549400"/>
                    <a:gd name="connsiteY22" fmla="*/ 488950 h 781050"/>
                    <a:gd name="connsiteX23" fmla="*/ 1289050 w 1549400"/>
                    <a:gd name="connsiteY23" fmla="*/ 527050 h 781050"/>
                    <a:gd name="connsiteX24" fmla="*/ 1308100 w 1549400"/>
                    <a:gd name="connsiteY24" fmla="*/ 539750 h 781050"/>
                    <a:gd name="connsiteX25" fmla="*/ 1358900 w 1549400"/>
                    <a:gd name="connsiteY25" fmla="*/ 584200 h 781050"/>
                    <a:gd name="connsiteX26" fmla="*/ 1377950 w 1549400"/>
                    <a:gd name="connsiteY26" fmla="*/ 596900 h 781050"/>
                    <a:gd name="connsiteX27" fmla="*/ 1409700 w 1549400"/>
                    <a:gd name="connsiteY27" fmla="*/ 622300 h 781050"/>
                    <a:gd name="connsiteX28" fmla="*/ 1422400 w 1549400"/>
                    <a:gd name="connsiteY28" fmla="*/ 641350 h 781050"/>
                    <a:gd name="connsiteX29" fmla="*/ 1441450 w 1549400"/>
                    <a:gd name="connsiteY29" fmla="*/ 654050 h 781050"/>
                    <a:gd name="connsiteX30" fmla="*/ 1479550 w 1549400"/>
                    <a:gd name="connsiteY30" fmla="*/ 692150 h 781050"/>
                    <a:gd name="connsiteX31" fmla="*/ 1498600 w 1549400"/>
                    <a:gd name="connsiteY31" fmla="*/ 711200 h 781050"/>
                    <a:gd name="connsiteX32" fmla="*/ 1517650 w 1549400"/>
                    <a:gd name="connsiteY32" fmla="*/ 730250 h 781050"/>
                    <a:gd name="connsiteX33" fmla="*/ 1549400 w 1549400"/>
                    <a:gd name="connsiteY33"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16000 w 1549400"/>
                    <a:gd name="connsiteY15" fmla="*/ 323850 h 781050"/>
                    <a:gd name="connsiteX16" fmla="*/ 1060450 w 1549400"/>
                    <a:gd name="connsiteY16" fmla="*/ 355600 h 781050"/>
                    <a:gd name="connsiteX17" fmla="*/ 1098550 w 1549400"/>
                    <a:gd name="connsiteY17" fmla="*/ 381000 h 781050"/>
                    <a:gd name="connsiteX18" fmla="*/ 1149350 w 1549400"/>
                    <a:gd name="connsiteY18" fmla="*/ 425450 h 781050"/>
                    <a:gd name="connsiteX19" fmla="*/ 1187450 w 1549400"/>
                    <a:gd name="connsiteY19" fmla="*/ 457200 h 781050"/>
                    <a:gd name="connsiteX20" fmla="*/ 1212850 w 1549400"/>
                    <a:gd name="connsiteY20" fmla="*/ 469900 h 781050"/>
                    <a:gd name="connsiteX21" fmla="*/ 1231900 w 1549400"/>
                    <a:gd name="connsiteY21" fmla="*/ 488950 h 781050"/>
                    <a:gd name="connsiteX22" fmla="*/ 1289050 w 1549400"/>
                    <a:gd name="connsiteY22" fmla="*/ 527050 h 781050"/>
                    <a:gd name="connsiteX23" fmla="*/ 1308100 w 1549400"/>
                    <a:gd name="connsiteY23" fmla="*/ 539750 h 781050"/>
                    <a:gd name="connsiteX24" fmla="*/ 1358900 w 1549400"/>
                    <a:gd name="connsiteY24" fmla="*/ 584200 h 781050"/>
                    <a:gd name="connsiteX25" fmla="*/ 1377950 w 1549400"/>
                    <a:gd name="connsiteY25" fmla="*/ 596900 h 781050"/>
                    <a:gd name="connsiteX26" fmla="*/ 1409700 w 1549400"/>
                    <a:gd name="connsiteY26" fmla="*/ 622300 h 781050"/>
                    <a:gd name="connsiteX27" fmla="*/ 1422400 w 1549400"/>
                    <a:gd name="connsiteY27" fmla="*/ 641350 h 781050"/>
                    <a:gd name="connsiteX28" fmla="*/ 1441450 w 1549400"/>
                    <a:gd name="connsiteY28" fmla="*/ 654050 h 781050"/>
                    <a:gd name="connsiteX29" fmla="*/ 1479550 w 1549400"/>
                    <a:gd name="connsiteY29" fmla="*/ 692150 h 781050"/>
                    <a:gd name="connsiteX30" fmla="*/ 1498600 w 1549400"/>
                    <a:gd name="connsiteY30" fmla="*/ 711200 h 781050"/>
                    <a:gd name="connsiteX31" fmla="*/ 1517650 w 1549400"/>
                    <a:gd name="connsiteY31" fmla="*/ 730250 h 781050"/>
                    <a:gd name="connsiteX32" fmla="*/ 1549400 w 1549400"/>
                    <a:gd name="connsiteY32"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16000 w 1549400"/>
                    <a:gd name="connsiteY15" fmla="*/ 323850 h 781050"/>
                    <a:gd name="connsiteX16" fmla="*/ 1098550 w 1549400"/>
                    <a:gd name="connsiteY16" fmla="*/ 381000 h 781050"/>
                    <a:gd name="connsiteX17" fmla="*/ 1149350 w 1549400"/>
                    <a:gd name="connsiteY17" fmla="*/ 425450 h 781050"/>
                    <a:gd name="connsiteX18" fmla="*/ 1187450 w 1549400"/>
                    <a:gd name="connsiteY18" fmla="*/ 457200 h 781050"/>
                    <a:gd name="connsiteX19" fmla="*/ 1212850 w 1549400"/>
                    <a:gd name="connsiteY19" fmla="*/ 469900 h 781050"/>
                    <a:gd name="connsiteX20" fmla="*/ 1231900 w 1549400"/>
                    <a:gd name="connsiteY20" fmla="*/ 488950 h 781050"/>
                    <a:gd name="connsiteX21" fmla="*/ 1289050 w 1549400"/>
                    <a:gd name="connsiteY21" fmla="*/ 527050 h 781050"/>
                    <a:gd name="connsiteX22" fmla="*/ 1308100 w 1549400"/>
                    <a:gd name="connsiteY22" fmla="*/ 539750 h 781050"/>
                    <a:gd name="connsiteX23" fmla="*/ 1358900 w 1549400"/>
                    <a:gd name="connsiteY23" fmla="*/ 584200 h 781050"/>
                    <a:gd name="connsiteX24" fmla="*/ 1377950 w 1549400"/>
                    <a:gd name="connsiteY24" fmla="*/ 596900 h 781050"/>
                    <a:gd name="connsiteX25" fmla="*/ 1409700 w 1549400"/>
                    <a:gd name="connsiteY25" fmla="*/ 622300 h 781050"/>
                    <a:gd name="connsiteX26" fmla="*/ 1422400 w 1549400"/>
                    <a:gd name="connsiteY26" fmla="*/ 641350 h 781050"/>
                    <a:gd name="connsiteX27" fmla="*/ 1441450 w 1549400"/>
                    <a:gd name="connsiteY27" fmla="*/ 654050 h 781050"/>
                    <a:gd name="connsiteX28" fmla="*/ 1479550 w 1549400"/>
                    <a:gd name="connsiteY28" fmla="*/ 692150 h 781050"/>
                    <a:gd name="connsiteX29" fmla="*/ 1498600 w 1549400"/>
                    <a:gd name="connsiteY29" fmla="*/ 711200 h 781050"/>
                    <a:gd name="connsiteX30" fmla="*/ 1517650 w 1549400"/>
                    <a:gd name="connsiteY30" fmla="*/ 730250 h 781050"/>
                    <a:gd name="connsiteX31" fmla="*/ 1549400 w 1549400"/>
                    <a:gd name="connsiteY31"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187450 w 1549400"/>
                    <a:gd name="connsiteY17" fmla="*/ 457200 h 781050"/>
                    <a:gd name="connsiteX18" fmla="*/ 1212850 w 1549400"/>
                    <a:gd name="connsiteY18" fmla="*/ 469900 h 781050"/>
                    <a:gd name="connsiteX19" fmla="*/ 1231900 w 1549400"/>
                    <a:gd name="connsiteY19" fmla="*/ 488950 h 781050"/>
                    <a:gd name="connsiteX20" fmla="*/ 1289050 w 1549400"/>
                    <a:gd name="connsiteY20" fmla="*/ 527050 h 781050"/>
                    <a:gd name="connsiteX21" fmla="*/ 1308100 w 1549400"/>
                    <a:gd name="connsiteY21" fmla="*/ 539750 h 781050"/>
                    <a:gd name="connsiteX22" fmla="*/ 1358900 w 1549400"/>
                    <a:gd name="connsiteY22" fmla="*/ 584200 h 781050"/>
                    <a:gd name="connsiteX23" fmla="*/ 1377950 w 1549400"/>
                    <a:gd name="connsiteY23" fmla="*/ 596900 h 781050"/>
                    <a:gd name="connsiteX24" fmla="*/ 1409700 w 1549400"/>
                    <a:gd name="connsiteY24" fmla="*/ 622300 h 781050"/>
                    <a:gd name="connsiteX25" fmla="*/ 1422400 w 1549400"/>
                    <a:gd name="connsiteY25" fmla="*/ 641350 h 781050"/>
                    <a:gd name="connsiteX26" fmla="*/ 1441450 w 1549400"/>
                    <a:gd name="connsiteY26" fmla="*/ 654050 h 781050"/>
                    <a:gd name="connsiteX27" fmla="*/ 1479550 w 1549400"/>
                    <a:gd name="connsiteY27" fmla="*/ 692150 h 781050"/>
                    <a:gd name="connsiteX28" fmla="*/ 1498600 w 1549400"/>
                    <a:gd name="connsiteY28" fmla="*/ 711200 h 781050"/>
                    <a:gd name="connsiteX29" fmla="*/ 1517650 w 1549400"/>
                    <a:gd name="connsiteY29" fmla="*/ 730250 h 781050"/>
                    <a:gd name="connsiteX30" fmla="*/ 1549400 w 1549400"/>
                    <a:gd name="connsiteY30"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31900 w 1549400"/>
                    <a:gd name="connsiteY18" fmla="*/ 488950 h 781050"/>
                    <a:gd name="connsiteX19" fmla="*/ 1289050 w 1549400"/>
                    <a:gd name="connsiteY19" fmla="*/ 527050 h 781050"/>
                    <a:gd name="connsiteX20" fmla="*/ 1308100 w 1549400"/>
                    <a:gd name="connsiteY20" fmla="*/ 539750 h 781050"/>
                    <a:gd name="connsiteX21" fmla="*/ 1358900 w 1549400"/>
                    <a:gd name="connsiteY21" fmla="*/ 584200 h 781050"/>
                    <a:gd name="connsiteX22" fmla="*/ 1377950 w 1549400"/>
                    <a:gd name="connsiteY22" fmla="*/ 596900 h 781050"/>
                    <a:gd name="connsiteX23" fmla="*/ 1409700 w 1549400"/>
                    <a:gd name="connsiteY23" fmla="*/ 622300 h 781050"/>
                    <a:gd name="connsiteX24" fmla="*/ 1422400 w 1549400"/>
                    <a:gd name="connsiteY24" fmla="*/ 641350 h 781050"/>
                    <a:gd name="connsiteX25" fmla="*/ 1441450 w 1549400"/>
                    <a:gd name="connsiteY25" fmla="*/ 654050 h 781050"/>
                    <a:gd name="connsiteX26" fmla="*/ 1479550 w 1549400"/>
                    <a:gd name="connsiteY26" fmla="*/ 692150 h 781050"/>
                    <a:gd name="connsiteX27" fmla="*/ 1498600 w 1549400"/>
                    <a:gd name="connsiteY27" fmla="*/ 711200 h 781050"/>
                    <a:gd name="connsiteX28" fmla="*/ 1517650 w 1549400"/>
                    <a:gd name="connsiteY28" fmla="*/ 730250 h 781050"/>
                    <a:gd name="connsiteX29" fmla="*/ 1549400 w 1549400"/>
                    <a:gd name="connsiteY29"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58900 w 1549400"/>
                    <a:gd name="connsiteY20" fmla="*/ 584200 h 781050"/>
                    <a:gd name="connsiteX21" fmla="*/ 1377950 w 1549400"/>
                    <a:gd name="connsiteY21" fmla="*/ 596900 h 781050"/>
                    <a:gd name="connsiteX22" fmla="*/ 1409700 w 1549400"/>
                    <a:gd name="connsiteY22" fmla="*/ 622300 h 781050"/>
                    <a:gd name="connsiteX23" fmla="*/ 1422400 w 1549400"/>
                    <a:gd name="connsiteY23" fmla="*/ 641350 h 781050"/>
                    <a:gd name="connsiteX24" fmla="*/ 1441450 w 1549400"/>
                    <a:gd name="connsiteY24" fmla="*/ 654050 h 781050"/>
                    <a:gd name="connsiteX25" fmla="*/ 1479550 w 1549400"/>
                    <a:gd name="connsiteY25" fmla="*/ 692150 h 781050"/>
                    <a:gd name="connsiteX26" fmla="*/ 1498600 w 1549400"/>
                    <a:gd name="connsiteY26" fmla="*/ 711200 h 781050"/>
                    <a:gd name="connsiteX27" fmla="*/ 1517650 w 1549400"/>
                    <a:gd name="connsiteY27" fmla="*/ 730250 h 781050"/>
                    <a:gd name="connsiteX28" fmla="*/ 1549400 w 1549400"/>
                    <a:gd name="connsiteY28"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09700 w 1549400"/>
                    <a:gd name="connsiteY21" fmla="*/ 622300 h 781050"/>
                    <a:gd name="connsiteX22" fmla="*/ 1422400 w 1549400"/>
                    <a:gd name="connsiteY22" fmla="*/ 641350 h 781050"/>
                    <a:gd name="connsiteX23" fmla="*/ 1441450 w 1549400"/>
                    <a:gd name="connsiteY23" fmla="*/ 654050 h 781050"/>
                    <a:gd name="connsiteX24" fmla="*/ 1479550 w 1549400"/>
                    <a:gd name="connsiteY24" fmla="*/ 692150 h 781050"/>
                    <a:gd name="connsiteX25" fmla="*/ 1498600 w 1549400"/>
                    <a:gd name="connsiteY25" fmla="*/ 711200 h 781050"/>
                    <a:gd name="connsiteX26" fmla="*/ 1517650 w 1549400"/>
                    <a:gd name="connsiteY26" fmla="*/ 730250 h 781050"/>
                    <a:gd name="connsiteX27" fmla="*/ 1549400 w 1549400"/>
                    <a:gd name="connsiteY27"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22400 w 1549400"/>
                    <a:gd name="connsiteY21" fmla="*/ 641350 h 781050"/>
                    <a:gd name="connsiteX22" fmla="*/ 1441450 w 1549400"/>
                    <a:gd name="connsiteY22" fmla="*/ 654050 h 781050"/>
                    <a:gd name="connsiteX23" fmla="*/ 1479550 w 1549400"/>
                    <a:gd name="connsiteY23" fmla="*/ 692150 h 781050"/>
                    <a:gd name="connsiteX24" fmla="*/ 1498600 w 1549400"/>
                    <a:gd name="connsiteY24" fmla="*/ 711200 h 781050"/>
                    <a:gd name="connsiteX25" fmla="*/ 1517650 w 1549400"/>
                    <a:gd name="connsiteY25" fmla="*/ 730250 h 781050"/>
                    <a:gd name="connsiteX26" fmla="*/ 1549400 w 1549400"/>
                    <a:gd name="connsiteY26"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22400 w 1549400"/>
                    <a:gd name="connsiteY21" fmla="*/ 641350 h 781050"/>
                    <a:gd name="connsiteX22" fmla="*/ 1479550 w 1549400"/>
                    <a:gd name="connsiteY22" fmla="*/ 692150 h 781050"/>
                    <a:gd name="connsiteX23" fmla="*/ 1498600 w 1549400"/>
                    <a:gd name="connsiteY23" fmla="*/ 711200 h 781050"/>
                    <a:gd name="connsiteX24" fmla="*/ 1517650 w 1549400"/>
                    <a:gd name="connsiteY24" fmla="*/ 730250 h 781050"/>
                    <a:gd name="connsiteX25" fmla="*/ 1549400 w 1549400"/>
                    <a:gd name="connsiteY25"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22400 w 1549400"/>
                    <a:gd name="connsiteY21" fmla="*/ 641350 h 781050"/>
                    <a:gd name="connsiteX22" fmla="*/ 1479550 w 1549400"/>
                    <a:gd name="connsiteY22" fmla="*/ 692150 h 781050"/>
                    <a:gd name="connsiteX23" fmla="*/ 1517650 w 1549400"/>
                    <a:gd name="connsiteY23" fmla="*/ 730250 h 781050"/>
                    <a:gd name="connsiteX24" fmla="*/ 1549400 w 1549400"/>
                    <a:gd name="connsiteY24" fmla="*/ 781050 h 781050"/>
                    <a:gd name="connsiteX0" fmla="*/ 0 w 1577975"/>
                    <a:gd name="connsiteY0" fmla="*/ 63500 h 838200"/>
                    <a:gd name="connsiteX1" fmla="*/ 88900 w 1577975"/>
                    <a:gd name="connsiteY1" fmla="*/ 38100 h 838200"/>
                    <a:gd name="connsiteX2" fmla="*/ 146050 w 1577975"/>
                    <a:gd name="connsiteY2" fmla="*/ 19050 h 838200"/>
                    <a:gd name="connsiteX3" fmla="*/ 228600 w 1577975"/>
                    <a:gd name="connsiteY3" fmla="*/ 6350 h 838200"/>
                    <a:gd name="connsiteX4" fmla="*/ 273050 w 1577975"/>
                    <a:gd name="connsiteY4" fmla="*/ 0 h 838200"/>
                    <a:gd name="connsiteX5" fmla="*/ 336550 w 1577975"/>
                    <a:gd name="connsiteY5" fmla="*/ 6350 h 838200"/>
                    <a:gd name="connsiteX6" fmla="*/ 406400 w 1577975"/>
                    <a:gd name="connsiteY6" fmla="*/ 25400 h 838200"/>
                    <a:gd name="connsiteX7" fmla="*/ 508000 w 1577975"/>
                    <a:gd name="connsiteY7" fmla="*/ 50800 h 838200"/>
                    <a:gd name="connsiteX8" fmla="*/ 558800 w 1577975"/>
                    <a:gd name="connsiteY8" fmla="*/ 63500 h 838200"/>
                    <a:gd name="connsiteX9" fmla="*/ 635000 w 1577975"/>
                    <a:gd name="connsiteY9" fmla="*/ 95250 h 838200"/>
                    <a:gd name="connsiteX10" fmla="*/ 698500 w 1577975"/>
                    <a:gd name="connsiteY10" fmla="*/ 127000 h 838200"/>
                    <a:gd name="connsiteX11" fmla="*/ 806450 w 1577975"/>
                    <a:gd name="connsiteY11" fmla="*/ 190500 h 838200"/>
                    <a:gd name="connsiteX12" fmla="*/ 857250 w 1577975"/>
                    <a:gd name="connsiteY12" fmla="*/ 222250 h 838200"/>
                    <a:gd name="connsiteX13" fmla="*/ 895350 w 1577975"/>
                    <a:gd name="connsiteY13" fmla="*/ 247650 h 838200"/>
                    <a:gd name="connsiteX14" fmla="*/ 990600 w 1577975"/>
                    <a:gd name="connsiteY14" fmla="*/ 304800 h 838200"/>
                    <a:gd name="connsiteX15" fmla="*/ 1098550 w 1577975"/>
                    <a:gd name="connsiteY15" fmla="*/ 381000 h 838200"/>
                    <a:gd name="connsiteX16" fmla="*/ 1149350 w 1577975"/>
                    <a:gd name="connsiteY16" fmla="*/ 425450 h 838200"/>
                    <a:gd name="connsiteX17" fmla="*/ 1212850 w 1577975"/>
                    <a:gd name="connsiteY17" fmla="*/ 469900 h 838200"/>
                    <a:gd name="connsiteX18" fmla="*/ 1289050 w 1577975"/>
                    <a:gd name="connsiteY18" fmla="*/ 527050 h 838200"/>
                    <a:gd name="connsiteX19" fmla="*/ 1308100 w 1577975"/>
                    <a:gd name="connsiteY19" fmla="*/ 539750 h 838200"/>
                    <a:gd name="connsiteX20" fmla="*/ 1377950 w 1577975"/>
                    <a:gd name="connsiteY20" fmla="*/ 596900 h 838200"/>
                    <a:gd name="connsiteX21" fmla="*/ 1422400 w 1577975"/>
                    <a:gd name="connsiteY21" fmla="*/ 641350 h 838200"/>
                    <a:gd name="connsiteX22" fmla="*/ 1479550 w 1577975"/>
                    <a:gd name="connsiteY22" fmla="*/ 692150 h 838200"/>
                    <a:gd name="connsiteX23" fmla="*/ 1517650 w 1577975"/>
                    <a:gd name="connsiteY23" fmla="*/ 730250 h 838200"/>
                    <a:gd name="connsiteX24" fmla="*/ 1577975 w 1577975"/>
                    <a:gd name="connsiteY24" fmla="*/ 838200 h 838200"/>
                    <a:gd name="connsiteX0" fmla="*/ 0 w 1571625"/>
                    <a:gd name="connsiteY0" fmla="*/ 63500 h 815975"/>
                    <a:gd name="connsiteX1" fmla="*/ 88900 w 1571625"/>
                    <a:gd name="connsiteY1" fmla="*/ 38100 h 815975"/>
                    <a:gd name="connsiteX2" fmla="*/ 146050 w 1571625"/>
                    <a:gd name="connsiteY2" fmla="*/ 19050 h 815975"/>
                    <a:gd name="connsiteX3" fmla="*/ 228600 w 1571625"/>
                    <a:gd name="connsiteY3" fmla="*/ 6350 h 815975"/>
                    <a:gd name="connsiteX4" fmla="*/ 273050 w 1571625"/>
                    <a:gd name="connsiteY4" fmla="*/ 0 h 815975"/>
                    <a:gd name="connsiteX5" fmla="*/ 336550 w 1571625"/>
                    <a:gd name="connsiteY5" fmla="*/ 6350 h 815975"/>
                    <a:gd name="connsiteX6" fmla="*/ 406400 w 1571625"/>
                    <a:gd name="connsiteY6" fmla="*/ 25400 h 815975"/>
                    <a:gd name="connsiteX7" fmla="*/ 508000 w 1571625"/>
                    <a:gd name="connsiteY7" fmla="*/ 50800 h 815975"/>
                    <a:gd name="connsiteX8" fmla="*/ 558800 w 1571625"/>
                    <a:gd name="connsiteY8" fmla="*/ 63500 h 815975"/>
                    <a:gd name="connsiteX9" fmla="*/ 635000 w 1571625"/>
                    <a:gd name="connsiteY9" fmla="*/ 95250 h 815975"/>
                    <a:gd name="connsiteX10" fmla="*/ 698500 w 1571625"/>
                    <a:gd name="connsiteY10" fmla="*/ 127000 h 815975"/>
                    <a:gd name="connsiteX11" fmla="*/ 806450 w 1571625"/>
                    <a:gd name="connsiteY11" fmla="*/ 190500 h 815975"/>
                    <a:gd name="connsiteX12" fmla="*/ 857250 w 1571625"/>
                    <a:gd name="connsiteY12" fmla="*/ 222250 h 815975"/>
                    <a:gd name="connsiteX13" fmla="*/ 895350 w 1571625"/>
                    <a:gd name="connsiteY13" fmla="*/ 247650 h 815975"/>
                    <a:gd name="connsiteX14" fmla="*/ 990600 w 1571625"/>
                    <a:gd name="connsiteY14" fmla="*/ 304800 h 815975"/>
                    <a:gd name="connsiteX15" fmla="*/ 1098550 w 1571625"/>
                    <a:gd name="connsiteY15" fmla="*/ 381000 h 815975"/>
                    <a:gd name="connsiteX16" fmla="*/ 1149350 w 1571625"/>
                    <a:gd name="connsiteY16" fmla="*/ 425450 h 815975"/>
                    <a:gd name="connsiteX17" fmla="*/ 1212850 w 1571625"/>
                    <a:gd name="connsiteY17" fmla="*/ 469900 h 815975"/>
                    <a:gd name="connsiteX18" fmla="*/ 1289050 w 1571625"/>
                    <a:gd name="connsiteY18" fmla="*/ 527050 h 815975"/>
                    <a:gd name="connsiteX19" fmla="*/ 1308100 w 1571625"/>
                    <a:gd name="connsiteY19" fmla="*/ 539750 h 815975"/>
                    <a:gd name="connsiteX20" fmla="*/ 1377950 w 1571625"/>
                    <a:gd name="connsiteY20" fmla="*/ 596900 h 815975"/>
                    <a:gd name="connsiteX21" fmla="*/ 1422400 w 1571625"/>
                    <a:gd name="connsiteY21" fmla="*/ 641350 h 815975"/>
                    <a:gd name="connsiteX22" fmla="*/ 1479550 w 1571625"/>
                    <a:gd name="connsiteY22" fmla="*/ 692150 h 815975"/>
                    <a:gd name="connsiteX23" fmla="*/ 1517650 w 1571625"/>
                    <a:gd name="connsiteY23" fmla="*/ 730250 h 815975"/>
                    <a:gd name="connsiteX24" fmla="*/ 1571625 w 1571625"/>
                    <a:gd name="connsiteY24" fmla="*/ 815975 h 815975"/>
                    <a:gd name="connsiteX0" fmla="*/ 0 w 1571625"/>
                    <a:gd name="connsiteY0" fmla="*/ 63500 h 815975"/>
                    <a:gd name="connsiteX1" fmla="*/ 88900 w 1571625"/>
                    <a:gd name="connsiteY1" fmla="*/ 38100 h 815975"/>
                    <a:gd name="connsiteX2" fmla="*/ 146050 w 1571625"/>
                    <a:gd name="connsiteY2" fmla="*/ 19050 h 815975"/>
                    <a:gd name="connsiteX3" fmla="*/ 228600 w 1571625"/>
                    <a:gd name="connsiteY3" fmla="*/ 6350 h 815975"/>
                    <a:gd name="connsiteX4" fmla="*/ 273050 w 1571625"/>
                    <a:gd name="connsiteY4" fmla="*/ 0 h 815975"/>
                    <a:gd name="connsiteX5" fmla="*/ 336550 w 1571625"/>
                    <a:gd name="connsiteY5" fmla="*/ 6350 h 815975"/>
                    <a:gd name="connsiteX6" fmla="*/ 406400 w 1571625"/>
                    <a:gd name="connsiteY6" fmla="*/ 25400 h 815975"/>
                    <a:gd name="connsiteX7" fmla="*/ 558800 w 1571625"/>
                    <a:gd name="connsiteY7" fmla="*/ 63500 h 815975"/>
                    <a:gd name="connsiteX8" fmla="*/ 635000 w 1571625"/>
                    <a:gd name="connsiteY8" fmla="*/ 95250 h 815975"/>
                    <a:gd name="connsiteX9" fmla="*/ 698500 w 1571625"/>
                    <a:gd name="connsiteY9" fmla="*/ 127000 h 815975"/>
                    <a:gd name="connsiteX10" fmla="*/ 806450 w 1571625"/>
                    <a:gd name="connsiteY10" fmla="*/ 190500 h 815975"/>
                    <a:gd name="connsiteX11" fmla="*/ 857250 w 1571625"/>
                    <a:gd name="connsiteY11" fmla="*/ 222250 h 815975"/>
                    <a:gd name="connsiteX12" fmla="*/ 895350 w 1571625"/>
                    <a:gd name="connsiteY12" fmla="*/ 247650 h 815975"/>
                    <a:gd name="connsiteX13" fmla="*/ 990600 w 1571625"/>
                    <a:gd name="connsiteY13" fmla="*/ 304800 h 815975"/>
                    <a:gd name="connsiteX14" fmla="*/ 1098550 w 1571625"/>
                    <a:gd name="connsiteY14" fmla="*/ 381000 h 815975"/>
                    <a:gd name="connsiteX15" fmla="*/ 1149350 w 1571625"/>
                    <a:gd name="connsiteY15" fmla="*/ 425450 h 815975"/>
                    <a:gd name="connsiteX16" fmla="*/ 1212850 w 1571625"/>
                    <a:gd name="connsiteY16" fmla="*/ 469900 h 815975"/>
                    <a:gd name="connsiteX17" fmla="*/ 1289050 w 1571625"/>
                    <a:gd name="connsiteY17" fmla="*/ 527050 h 815975"/>
                    <a:gd name="connsiteX18" fmla="*/ 1308100 w 1571625"/>
                    <a:gd name="connsiteY18" fmla="*/ 539750 h 815975"/>
                    <a:gd name="connsiteX19" fmla="*/ 1377950 w 1571625"/>
                    <a:gd name="connsiteY19" fmla="*/ 596900 h 815975"/>
                    <a:gd name="connsiteX20" fmla="*/ 1422400 w 1571625"/>
                    <a:gd name="connsiteY20" fmla="*/ 641350 h 815975"/>
                    <a:gd name="connsiteX21" fmla="*/ 1479550 w 1571625"/>
                    <a:gd name="connsiteY21" fmla="*/ 692150 h 815975"/>
                    <a:gd name="connsiteX22" fmla="*/ 1517650 w 1571625"/>
                    <a:gd name="connsiteY22" fmla="*/ 730250 h 815975"/>
                    <a:gd name="connsiteX23" fmla="*/ 1571625 w 1571625"/>
                    <a:gd name="connsiteY23" fmla="*/ 815975 h 815975"/>
                    <a:gd name="connsiteX0" fmla="*/ 0 w 1571625"/>
                    <a:gd name="connsiteY0" fmla="*/ 63500 h 815975"/>
                    <a:gd name="connsiteX1" fmla="*/ 88900 w 1571625"/>
                    <a:gd name="connsiteY1" fmla="*/ 38100 h 815975"/>
                    <a:gd name="connsiteX2" fmla="*/ 146050 w 1571625"/>
                    <a:gd name="connsiteY2" fmla="*/ 19050 h 815975"/>
                    <a:gd name="connsiteX3" fmla="*/ 228600 w 1571625"/>
                    <a:gd name="connsiteY3" fmla="*/ 6350 h 815975"/>
                    <a:gd name="connsiteX4" fmla="*/ 273050 w 1571625"/>
                    <a:gd name="connsiteY4" fmla="*/ 0 h 815975"/>
                    <a:gd name="connsiteX5" fmla="*/ 336550 w 1571625"/>
                    <a:gd name="connsiteY5" fmla="*/ 6350 h 815975"/>
                    <a:gd name="connsiteX6" fmla="*/ 406400 w 1571625"/>
                    <a:gd name="connsiteY6" fmla="*/ 25400 h 815975"/>
                    <a:gd name="connsiteX7" fmla="*/ 558800 w 1571625"/>
                    <a:gd name="connsiteY7" fmla="*/ 63500 h 815975"/>
                    <a:gd name="connsiteX8" fmla="*/ 635000 w 1571625"/>
                    <a:gd name="connsiteY8" fmla="*/ 95250 h 815975"/>
                    <a:gd name="connsiteX9" fmla="*/ 698500 w 1571625"/>
                    <a:gd name="connsiteY9" fmla="*/ 127000 h 815975"/>
                    <a:gd name="connsiteX10" fmla="*/ 806450 w 1571625"/>
                    <a:gd name="connsiteY10" fmla="*/ 190500 h 815975"/>
                    <a:gd name="connsiteX11" fmla="*/ 857250 w 1571625"/>
                    <a:gd name="connsiteY11" fmla="*/ 222250 h 815975"/>
                    <a:gd name="connsiteX12" fmla="*/ 895350 w 1571625"/>
                    <a:gd name="connsiteY12" fmla="*/ 247650 h 815975"/>
                    <a:gd name="connsiteX13" fmla="*/ 990600 w 1571625"/>
                    <a:gd name="connsiteY13" fmla="*/ 304800 h 815975"/>
                    <a:gd name="connsiteX14" fmla="*/ 1098550 w 1571625"/>
                    <a:gd name="connsiteY14" fmla="*/ 381000 h 815975"/>
                    <a:gd name="connsiteX15" fmla="*/ 1149350 w 1571625"/>
                    <a:gd name="connsiteY15" fmla="*/ 425450 h 815975"/>
                    <a:gd name="connsiteX16" fmla="*/ 1212850 w 1571625"/>
                    <a:gd name="connsiteY16" fmla="*/ 469900 h 815975"/>
                    <a:gd name="connsiteX17" fmla="*/ 1289050 w 1571625"/>
                    <a:gd name="connsiteY17" fmla="*/ 527050 h 815975"/>
                    <a:gd name="connsiteX18" fmla="*/ 1308100 w 1571625"/>
                    <a:gd name="connsiteY18" fmla="*/ 539750 h 815975"/>
                    <a:gd name="connsiteX19" fmla="*/ 1377950 w 1571625"/>
                    <a:gd name="connsiteY19" fmla="*/ 596900 h 815975"/>
                    <a:gd name="connsiteX20" fmla="*/ 1422400 w 1571625"/>
                    <a:gd name="connsiteY20" fmla="*/ 641350 h 815975"/>
                    <a:gd name="connsiteX21" fmla="*/ 1479550 w 1571625"/>
                    <a:gd name="connsiteY21" fmla="*/ 692150 h 815975"/>
                    <a:gd name="connsiteX22" fmla="*/ 1517650 w 1571625"/>
                    <a:gd name="connsiteY22" fmla="*/ 730250 h 815975"/>
                    <a:gd name="connsiteX23" fmla="*/ 1571625 w 1571625"/>
                    <a:gd name="connsiteY23" fmla="*/ 815975 h 81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815975">
                      <a:moveTo>
                        <a:pt x="0" y="63500"/>
                      </a:moveTo>
                      <a:lnTo>
                        <a:pt x="88900" y="38100"/>
                      </a:lnTo>
                      <a:cubicBezTo>
                        <a:pt x="113242" y="30692"/>
                        <a:pt x="122767" y="24342"/>
                        <a:pt x="146050" y="19050"/>
                      </a:cubicBezTo>
                      <a:cubicBezTo>
                        <a:pt x="169333" y="13758"/>
                        <a:pt x="207433" y="9525"/>
                        <a:pt x="228600" y="6350"/>
                      </a:cubicBezTo>
                      <a:lnTo>
                        <a:pt x="273050" y="0"/>
                      </a:lnTo>
                      <a:cubicBezTo>
                        <a:pt x="294217" y="2117"/>
                        <a:pt x="314325" y="2117"/>
                        <a:pt x="336550" y="6350"/>
                      </a:cubicBezTo>
                      <a:cubicBezTo>
                        <a:pt x="358775" y="10583"/>
                        <a:pt x="377825" y="17992"/>
                        <a:pt x="406400" y="25400"/>
                      </a:cubicBezTo>
                      <a:lnTo>
                        <a:pt x="558800" y="63500"/>
                      </a:lnTo>
                      <a:cubicBezTo>
                        <a:pt x="609600" y="76200"/>
                        <a:pt x="611717" y="84667"/>
                        <a:pt x="635000" y="95250"/>
                      </a:cubicBezTo>
                      <a:cubicBezTo>
                        <a:pt x="658283" y="105833"/>
                        <a:pt x="669925" y="111125"/>
                        <a:pt x="698500" y="127000"/>
                      </a:cubicBezTo>
                      <a:cubicBezTo>
                        <a:pt x="727075" y="142875"/>
                        <a:pt x="779992" y="174625"/>
                        <a:pt x="806450" y="190500"/>
                      </a:cubicBezTo>
                      <a:cubicBezTo>
                        <a:pt x="832908" y="206375"/>
                        <a:pt x="842433" y="212725"/>
                        <a:pt x="857250" y="222250"/>
                      </a:cubicBezTo>
                      <a:cubicBezTo>
                        <a:pt x="872067" y="231775"/>
                        <a:pt x="873125" y="233892"/>
                        <a:pt x="895350" y="247650"/>
                      </a:cubicBezTo>
                      <a:cubicBezTo>
                        <a:pt x="917575" y="261408"/>
                        <a:pt x="956733" y="282575"/>
                        <a:pt x="990600" y="304800"/>
                      </a:cubicBezTo>
                      <a:cubicBezTo>
                        <a:pt x="1024467" y="327025"/>
                        <a:pt x="1072092" y="360892"/>
                        <a:pt x="1098550" y="381000"/>
                      </a:cubicBezTo>
                      <a:cubicBezTo>
                        <a:pt x="1125008" y="401108"/>
                        <a:pt x="1130300" y="410633"/>
                        <a:pt x="1149350" y="425450"/>
                      </a:cubicBezTo>
                      <a:cubicBezTo>
                        <a:pt x="1168400" y="440267"/>
                        <a:pt x="1189567" y="452967"/>
                        <a:pt x="1212850" y="469900"/>
                      </a:cubicBezTo>
                      <a:cubicBezTo>
                        <a:pt x="1236133" y="486833"/>
                        <a:pt x="1273175" y="515408"/>
                        <a:pt x="1289050" y="527050"/>
                      </a:cubicBezTo>
                      <a:cubicBezTo>
                        <a:pt x="1304925" y="538692"/>
                        <a:pt x="1293284" y="528108"/>
                        <a:pt x="1308100" y="539750"/>
                      </a:cubicBezTo>
                      <a:cubicBezTo>
                        <a:pt x="1322916" y="551392"/>
                        <a:pt x="1358900" y="579967"/>
                        <a:pt x="1377950" y="596900"/>
                      </a:cubicBezTo>
                      <a:cubicBezTo>
                        <a:pt x="1397000" y="613833"/>
                        <a:pt x="1411817" y="631825"/>
                        <a:pt x="1422400" y="641350"/>
                      </a:cubicBezTo>
                      <a:cubicBezTo>
                        <a:pt x="1439333" y="657225"/>
                        <a:pt x="1463675" y="677333"/>
                        <a:pt x="1479550" y="692150"/>
                      </a:cubicBezTo>
                      <a:cubicBezTo>
                        <a:pt x="1495425" y="706967"/>
                        <a:pt x="1502304" y="709613"/>
                        <a:pt x="1517650" y="730250"/>
                      </a:cubicBezTo>
                      <a:cubicBezTo>
                        <a:pt x="1532996" y="750887"/>
                        <a:pt x="1558449" y="789623"/>
                        <a:pt x="1571625" y="815975"/>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7" name="Group 16"/>
          <p:cNvGrpSpPr/>
          <p:nvPr/>
        </p:nvGrpSpPr>
        <p:grpSpPr>
          <a:xfrm>
            <a:off x="3421849" y="3213701"/>
            <a:ext cx="841748" cy="846555"/>
            <a:chOff x="9349532" y="349061"/>
            <a:chExt cx="1179814" cy="1179814"/>
          </a:xfrm>
        </p:grpSpPr>
        <p:sp>
          <p:nvSpPr>
            <p:cNvPr id="18" name="Oval 17"/>
            <p:cNvSpPr/>
            <p:nvPr/>
          </p:nvSpPr>
          <p:spPr>
            <a:xfrm>
              <a:off x="9349532" y="349061"/>
              <a:ext cx="1179814" cy="1179814"/>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5477" y="609600"/>
              <a:ext cx="887924" cy="629871"/>
            </a:xfrm>
            <a:prstGeom prst="rect">
              <a:avLst/>
            </a:prstGeom>
          </p:spPr>
        </p:pic>
        <p:sp>
          <p:nvSpPr>
            <p:cNvPr id="20" name="Rectangle 19"/>
            <p:cNvSpPr/>
            <p:nvPr/>
          </p:nvSpPr>
          <p:spPr>
            <a:xfrm>
              <a:off x="9559290" y="1105974"/>
              <a:ext cx="19431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076688" y="1105974"/>
              <a:ext cx="228600" cy="46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592437" y="1115429"/>
              <a:ext cx="76200"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683496" y="1115429"/>
              <a:ext cx="36576"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183415" y="1115117"/>
              <a:ext cx="76200"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116312" y="1115429"/>
              <a:ext cx="36576" cy="36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402696" y="4196302"/>
            <a:ext cx="880053" cy="880053"/>
            <a:chOff x="9308154" y="4296367"/>
            <a:chExt cx="1179814" cy="1179814"/>
          </a:xfrm>
          <a:solidFill>
            <a:schemeClr val="bg1"/>
          </a:solidFill>
        </p:grpSpPr>
        <p:sp>
          <p:nvSpPr>
            <p:cNvPr id="27" name="Oval 26"/>
            <p:cNvSpPr/>
            <p:nvPr/>
          </p:nvSpPr>
          <p:spPr>
            <a:xfrm>
              <a:off x="9308154" y="4296367"/>
              <a:ext cx="1179814" cy="1179814"/>
            </a:xfrm>
            <a:prstGeom prst="ellipse">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7386" y="4526214"/>
              <a:ext cx="721350" cy="721350"/>
            </a:xfrm>
            <a:prstGeom prst="rect">
              <a:avLst/>
            </a:prstGeom>
            <a:noFill/>
            <a:effectLst>
              <a:outerShdw blurRad="50800" dir="18900000" sy="23000" kx="-1200000" algn="bl" rotWithShape="0">
                <a:prstClr val="black">
                  <a:alpha val="60000"/>
                </a:prstClr>
              </a:outerShdw>
            </a:effectLst>
          </p:spPr>
        </p:pic>
      </p:grpSp>
      <p:sp>
        <p:nvSpPr>
          <p:cNvPr id="29" name="TextBox 28"/>
          <p:cNvSpPr txBox="1"/>
          <p:nvPr/>
        </p:nvSpPr>
        <p:spPr>
          <a:xfrm>
            <a:off x="4359911" y="2422471"/>
            <a:ext cx="1074333" cy="461665"/>
          </a:xfrm>
          <a:prstGeom prst="rect">
            <a:avLst/>
          </a:prstGeom>
          <a:noFill/>
        </p:spPr>
        <p:txBody>
          <a:bodyPr wrap="none" rtlCol="0">
            <a:spAutoFit/>
          </a:bodyPr>
          <a:lstStyle/>
          <a:p>
            <a:r>
              <a:rPr lang="en-US" sz="2400" b="1" dirty="0" smtClean="0"/>
              <a:t>Image</a:t>
            </a:r>
            <a:endParaRPr lang="en-US" b="1" dirty="0"/>
          </a:p>
        </p:txBody>
      </p:sp>
      <p:sp>
        <p:nvSpPr>
          <p:cNvPr id="30" name="TextBox 29"/>
          <p:cNvSpPr txBox="1"/>
          <p:nvPr/>
        </p:nvSpPr>
        <p:spPr>
          <a:xfrm>
            <a:off x="4327254" y="3390934"/>
            <a:ext cx="2527295" cy="461665"/>
          </a:xfrm>
          <a:prstGeom prst="rect">
            <a:avLst/>
          </a:prstGeom>
          <a:noFill/>
        </p:spPr>
        <p:txBody>
          <a:bodyPr wrap="none" rtlCol="0">
            <a:spAutoFit/>
          </a:bodyPr>
          <a:lstStyle/>
          <a:p>
            <a:r>
              <a:rPr lang="en-US" sz="2400" b="1" dirty="0" smtClean="0"/>
              <a:t>Transcribe label</a:t>
            </a:r>
            <a:endParaRPr lang="en-US" sz="2400" b="1" dirty="0"/>
          </a:p>
        </p:txBody>
      </p:sp>
      <p:sp>
        <p:nvSpPr>
          <p:cNvPr id="31" name="TextBox 30"/>
          <p:cNvSpPr txBox="1"/>
          <p:nvPr/>
        </p:nvSpPr>
        <p:spPr>
          <a:xfrm>
            <a:off x="4335386" y="5481935"/>
            <a:ext cx="3428062" cy="461665"/>
          </a:xfrm>
          <a:prstGeom prst="rect">
            <a:avLst/>
          </a:prstGeom>
          <a:noFill/>
        </p:spPr>
        <p:txBody>
          <a:bodyPr wrap="square" rtlCol="0">
            <a:spAutoFit/>
          </a:bodyPr>
          <a:lstStyle/>
          <a:p>
            <a:r>
              <a:rPr lang="en-US" sz="2400" b="1" dirty="0" smtClean="0"/>
              <a:t>Score phenology</a:t>
            </a:r>
            <a:endParaRPr lang="en-US" sz="2400" b="1" dirty="0"/>
          </a:p>
        </p:txBody>
      </p:sp>
      <p:sp>
        <p:nvSpPr>
          <p:cNvPr id="32" name="TextBox 31"/>
          <p:cNvSpPr txBox="1"/>
          <p:nvPr/>
        </p:nvSpPr>
        <p:spPr>
          <a:xfrm>
            <a:off x="4359911" y="4405954"/>
            <a:ext cx="2170787" cy="461665"/>
          </a:xfrm>
          <a:prstGeom prst="rect">
            <a:avLst/>
          </a:prstGeom>
          <a:noFill/>
        </p:spPr>
        <p:txBody>
          <a:bodyPr wrap="none" rtlCol="0">
            <a:spAutoFit/>
          </a:bodyPr>
          <a:lstStyle/>
          <a:p>
            <a:r>
              <a:rPr lang="en-US" sz="2400" b="1" dirty="0" smtClean="0"/>
              <a:t>Georeference</a:t>
            </a:r>
            <a:endParaRPr lang="en-US" sz="2400" b="1" dirty="0"/>
          </a:p>
        </p:txBody>
      </p:sp>
      <p:sp>
        <p:nvSpPr>
          <p:cNvPr id="33" name="Oval 32"/>
          <p:cNvSpPr/>
          <p:nvPr/>
        </p:nvSpPr>
        <p:spPr>
          <a:xfrm>
            <a:off x="5943600" y="1042358"/>
            <a:ext cx="2696756" cy="1780942"/>
          </a:xfrm>
          <a:prstGeom prst="ellipse">
            <a:avLst/>
          </a:prstGeom>
          <a:solidFill>
            <a:schemeClr val="accent3"/>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2800" b="1" dirty="0" smtClean="0">
                <a:solidFill>
                  <a:schemeClr val="tx1"/>
                </a:solidFill>
                <a:latin typeface="Segoe UI Black" pitchFamily="34" charset="0"/>
                <a:ea typeface="Segoe UI Black" pitchFamily="34" charset="0"/>
                <a:cs typeface="Segoe UI Black" pitchFamily="34" charset="0"/>
              </a:rPr>
              <a:t>904,200 specimens</a:t>
            </a:r>
          </a:p>
        </p:txBody>
      </p:sp>
      <p:pic>
        <p:nvPicPr>
          <p:cNvPr id="3" name="Picture 2" descr="Image result for nsf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7600" y="5140721"/>
            <a:ext cx="1556743" cy="156487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09055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anim calcmode="lin" valueType="num">
                                      <p:cBhvr>
                                        <p:cTn id="25" dur="500" fill="hold"/>
                                        <p:tgtEl>
                                          <p:spTgt spid="30"/>
                                        </p:tgtEl>
                                        <p:attrNameLst>
                                          <p:attrName>ppt_x</p:attrName>
                                        </p:attrNameLst>
                                      </p:cBhvr>
                                      <p:tavLst>
                                        <p:tav tm="0">
                                          <p:val>
                                            <p:strVal val="#ppt_x"/>
                                          </p:val>
                                        </p:tav>
                                        <p:tav tm="100000">
                                          <p:val>
                                            <p:strVal val="#ppt_x"/>
                                          </p:val>
                                        </p:tav>
                                      </p:tavLst>
                                    </p:anim>
                                    <p:anim calcmode="lin" valueType="num">
                                      <p:cBhvr>
                                        <p:cTn id="26"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anim calcmode="lin" valueType="num">
                                      <p:cBhvr>
                                        <p:cTn id="49" dur="500" fill="hold"/>
                                        <p:tgtEl>
                                          <p:spTgt spid="31"/>
                                        </p:tgtEl>
                                        <p:attrNameLst>
                                          <p:attrName>ppt_x</p:attrName>
                                        </p:attrNameLst>
                                      </p:cBhvr>
                                      <p:tavLst>
                                        <p:tav tm="0">
                                          <p:val>
                                            <p:strVal val="#ppt_x"/>
                                          </p:val>
                                        </p:tav>
                                        <p:tav tm="100000">
                                          <p:val>
                                            <p:strVal val="#ppt_x"/>
                                          </p:val>
                                        </p:tav>
                                      </p:tavLst>
                                    </p:anim>
                                    <p:anim calcmode="lin" valueType="num">
                                      <p:cBhvr>
                                        <p:cTn id="5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Targeted taxa</a:t>
            </a:r>
            <a:endParaRPr lang="en-US" dirty="0"/>
          </a:p>
        </p:txBody>
      </p:sp>
      <p:sp>
        <p:nvSpPr>
          <p:cNvPr id="3" name="Content Placeholder 2"/>
          <p:cNvSpPr>
            <a:spLocks noGrp="1"/>
          </p:cNvSpPr>
          <p:nvPr>
            <p:ph idx="1"/>
          </p:nvPr>
        </p:nvSpPr>
        <p:spPr/>
        <p:txBody>
          <a:bodyPr/>
          <a:lstStyle/>
          <a:p>
            <a:r>
              <a:rPr lang="en-US" dirty="0" smtClean="0"/>
              <a:t>22 target families</a:t>
            </a:r>
          </a:p>
          <a:p>
            <a:pPr lvl="1"/>
            <a:r>
              <a:rPr lang="en-US" dirty="0" smtClean="0"/>
              <a:t>Oldest records</a:t>
            </a:r>
          </a:p>
          <a:p>
            <a:pPr lvl="1"/>
            <a:r>
              <a:rPr lang="en-US" dirty="0" smtClean="0"/>
              <a:t>Most diverse families</a:t>
            </a:r>
          </a:p>
          <a:p>
            <a:pPr lvl="1"/>
            <a:r>
              <a:rPr lang="en-US" dirty="0" smtClean="0"/>
              <a:t>Most endemic and threatened families</a:t>
            </a:r>
          </a:p>
          <a:p>
            <a:r>
              <a:rPr lang="en-US" dirty="0" smtClean="0"/>
              <a:t>250 additional taxa</a:t>
            </a:r>
            <a:endParaRPr lang="en-US" dirty="0"/>
          </a:p>
        </p:txBody>
      </p:sp>
      <p:sp>
        <p:nvSpPr>
          <p:cNvPr id="4" name="Oval 3"/>
          <p:cNvSpPr/>
          <p:nvPr/>
        </p:nvSpPr>
        <p:spPr>
          <a:xfrm>
            <a:off x="5486400" y="2203692"/>
            <a:ext cx="1219200" cy="1219200"/>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Segoe UI Semibold" pitchFamily="34" charset="0"/>
                <a:cs typeface="Segoe UI Semibold" pitchFamily="34" charset="0"/>
              </a:rPr>
              <a:t>67%</a:t>
            </a:r>
            <a:endParaRPr lang="en-US" sz="2400" b="1" dirty="0">
              <a:latin typeface="Segoe UI Semibold" pitchFamily="34" charset="0"/>
              <a:cs typeface="Segoe UI Semibold" pitchFamily="34" charset="0"/>
            </a:endParaRPr>
          </a:p>
        </p:txBody>
      </p:sp>
      <p:sp>
        <p:nvSpPr>
          <p:cNvPr id="5" name="Oval 4"/>
          <p:cNvSpPr/>
          <p:nvPr/>
        </p:nvSpPr>
        <p:spPr>
          <a:xfrm>
            <a:off x="7181850" y="799826"/>
            <a:ext cx="1219200" cy="121920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Segoe UI Semibold" pitchFamily="34" charset="0"/>
                <a:cs typeface="Segoe UI Semibold" pitchFamily="34" charset="0"/>
              </a:rPr>
              <a:t>58%</a:t>
            </a:r>
            <a:endParaRPr lang="en-US" sz="2400" b="1" dirty="0">
              <a:latin typeface="Segoe UI Semibold" pitchFamily="34" charset="0"/>
              <a:cs typeface="Segoe UI Semibold" pitchFamily="34" charset="0"/>
            </a:endParaRPr>
          </a:p>
        </p:txBody>
      </p:sp>
      <p:sp>
        <p:nvSpPr>
          <p:cNvPr id="6" name="TextBox 5"/>
          <p:cNvSpPr txBox="1"/>
          <p:nvPr/>
        </p:nvSpPr>
        <p:spPr>
          <a:xfrm>
            <a:off x="6993667" y="2019026"/>
            <a:ext cx="1595565" cy="369332"/>
          </a:xfrm>
          <a:prstGeom prst="rect">
            <a:avLst/>
          </a:prstGeom>
          <a:noFill/>
        </p:spPr>
        <p:txBody>
          <a:bodyPr wrap="none" rtlCol="0">
            <a:spAutoFit/>
          </a:bodyPr>
          <a:lstStyle/>
          <a:p>
            <a:pPr algn="ctr"/>
            <a:r>
              <a:rPr lang="en-US" dirty="0" smtClean="0">
                <a:latin typeface="Segoe UI Semilight" pitchFamily="34" charset="0"/>
                <a:cs typeface="Segoe UI Semilight" pitchFamily="34" charset="0"/>
              </a:rPr>
              <a:t>Native species</a:t>
            </a:r>
            <a:endParaRPr lang="en-US" dirty="0">
              <a:latin typeface="Segoe UI Semilight" pitchFamily="34" charset="0"/>
              <a:cs typeface="Segoe UI Semilight" pitchFamily="34" charset="0"/>
            </a:endParaRPr>
          </a:p>
        </p:txBody>
      </p:sp>
      <p:sp>
        <p:nvSpPr>
          <p:cNvPr id="7" name="TextBox 6"/>
          <p:cNvSpPr txBox="1"/>
          <p:nvPr/>
        </p:nvSpPr>
        <p:spPr>
          <a:xfrm>
            <a:off x="5193349" y="3441942"/>
            <a:ext cx="1805302" cy="369332"/>
          </a:xfrm>
          <a:prstGeom prst="rect">
            <a:avLst/>
          </a:prstGeom>
          <a:noFill/>
        </p:spPr>
        <p:txBody>
          <a:bodyPr wrap="none" rtlCol="0">
            <a:spAutoFit/>
          </a:bodyPr>
          <a:lstStyle/>
          <a:p>
            <a:pPr algn="ctr"/>
            <a:r>
              <a:rPr lang="en-US" dirty="0" smtClean="0">
                <a:latin typeface="Segoe UI Semilight" pitchFamily="34" charset="0"/>
                <a:cs typeface="Segoe UI Semilight" pitchFamily="34" charset="0"/>
              </a:rPr>
              <a:t>Endemic species</a:t>
            </a:r>
            <a:endParaRPr lang="en-US" dirty="0">
              <a:latin typeface="Segoe UI Semilight" pitchFamily="34" charset="0"/>
              <a:cs typeface="Segoe UI Semilight" pitchFamily="34" charset="0"/>
            </a:endParaRPr>
          </a:p>
        </p:txBody>
      </p:sp>
      <p:pic>
        <p:nvPicPr>
          <p:cNvPr id="2050" name="Picture 2" descr="Image result for national phenology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810" y="4191000"/>
            <a:ext cx="6286500" cy="1914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7197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4572000" cy="3886200"/>
          </a:xfrm>
        </p:spPr>
        <p:txBody>
          <a:bodyPr>
            <a:normAutofit/>
          </a:bodyPr>
          <a:lstStyle/>
          <a:p>
            <a:pPr algn="ctr"/>
            <a:r>
              <a:rPr lang="en-US" dirty="0" smtClean="0"/>
              <a:t>How do we digitize 1 MILLION specimens?</a:t>
            </a:r>
            <a:endParaRPr lang="en-US" dirty="0"/>
          </a:p>
        </p:txBody>
      </p:sp>
      <p:pic>
        <p:nvPicPr>
          <p:cNvPr id="1026" name="Picture 2" descr="https://s.idigbio.org/idigbio-images-prod/734cf0e034a8649ba89ff5002db6309c"/>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99186">
            <a:off x="5319385" y="1283720"/>
            <a:ext cx="2842101" cy="43830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453056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Content Placeholder 3" descr="Content Placeholder 3"/>
          <p:cNvPicPr>
            <a:picLocks noChangeAspect="1"/>
          </p:cNvPicPr>
          <p:nvPr/>
        </p:nvPicPr>
        <p:blipFill rotWithShape="1">
          <a:blip r:embed="rId3">
            <a:extLst/>
          </a:blip>
          <a:srcRect b="3798"/>
          <a:stretch/>
        </p:blipFill>
        <p:spPr>
          <a:xfrm>
            <a:off x="0" y="1066800"/>
            <a:ext cx="9191266" cy="5791200"/>
          </a:xfrm>
          <a:prstGeom prst="rect">
            <a:avLst/>
          </a:prstGeom>
          <a:ln w="12700">
            <a:miter lim="400000"/>
          </a:ln>
        </p:spPr>
      </p:pic>
      <p:grpSp>
        <p:nvGrpSpPr>
          <p:cNvPr id="161" name="Group 22"/>
          <p:cNvGrpSpPr/>
          <p:nvPr/>
        </p:nvGrpSpPr>
        <p:grpSpPr>
          <a:xfrm>
            <a:off x="6670061" y="705578"/>
            <a:ext cx="1790864" cy="2233073"/>
            <a:chOff x="0" y="0"/>
            <a:chExt cx="1790863" cy="2233071"/>
          </a:xfrm>
        </p:grpSpPr>
        <p:sp>
          <p:nvSpPr>
            <p:cNvPr id="153" name="Freeform 23"/>
            <p:cNvSpPr/>
            <p:nvPr/>
          </p:nvSpPr>
          <p:spPr>
            <a:xfrm rot="819910">
              <a:off x="1064832" y="1547334"/>
              <a:ext cx="661730" cy="616295"/>
            </a:xfrm>
            <a:custGeom>
              <a:avLst/>
              <a:gdLst/>
              <a:ahLst/>
              <a:cxnLst>
                <a:cxn ang="0">
                  <a:pos x="wd2" y="hd2"/>
                </a:cxn>
                <a:cxn ang="5400000">
                  <a:pos x="wd2" y="hd2"/>
                </a:cxn>
                <a:cxn ang="10800000">
                  <a:pos x="wd2" y="hd2"/>
                </a:cxn>
                <a:cxn ang="16200000">
                  <a:pos x="wd2" y="hd2"/>
                </a:cxn>
              </a:cxnLst>
              <a:rect l="0" t="0" r="r" b="b"/>
              <a:pathLst>
                <a:path w="21595" h="21580" extrusionOk="0">
                  <a:moveTo>
                    <a:pt x="11" y="6368"/>
                  </a:moveTo>
                  <a:cubicBezTo>
                    <a:pt x="28" y="6377"/>
                    <a:pt x="59" y="6774"/>
                    <a:pt x="109" y="6842"/>
                  </a:cubicBezTo>
                  <a:cubicBezTo>
                    <a:pt x="146" y="6892"/>
                    <a:pt x="208" y="6912"/>
                    <a:pt x="257" y="6947"/>
                  </a:cubicBezTo>
                  <a:cubicBezTo>
                    <a:pt x="422" y="7214"/>
                    <a:pt x="265" y="7031"/>
                    <a:pt x="502" y="7158"/>
                  </a:cubicBezTo>
                  <a:cubicBezTo>
                    <a:pt x="555" y="7186"/>
                    <a:pt x="596" y="7235"/>
                    <a:pt x="649" y="7263"/>
                  </a:cubicBezTo>
                  <a:cubicBezTo>
                    <a:pt x="894" y="7395"/>
                    <a:pt x="1509" y="7364"/>
                    <a:pt x="1581" y="7368"/>
                  </a:cubicBezTo>
                  <a:cubicBezTo>
                    <a:pt x="2066" y="7472"/>
                    <a:pt x="2014" y="7395"/>
                    <a:pt x="2170" y="7368"/>
                  </a:cubicBezTo>
                  <a:cubicBezTo>
                    <a:pt x="2325" y="7342"/>
                    <a:pt x="2440" y="7193"/>
                    <a:pt x="2513" y="7211"/>
                  </a:cubicBezTo>
                  <a:cubicBezTo>
                    <a:pt x="2587" y="7228"/>
                    <a:pt x="2497" y="7421"/>
                    <a:pt x="2611" y="7474"/>
                  </a:cubicBezTo>
                  <a:cubicBezTo>
                    <a:pt x="2726" y="7526"/>
                    <a:pt x="3061" y="7518"/>
                    <a:pt x="3200" y="7526"/>
                  </a:cubicBezTo>
                  <a:cubicBezTo>
                    <a:pt x="3339" y="7535"/>
                    <a:pt x="3290" y="7465"/>
                    <a:pt x="3445" y="7526"/>
                  </a:cubicBezTo>
                  <a:cubicBezTo>
                    <a:pt x="3600" y="7588"/>
                    <a:pt x="3887" y="7877"/>
                    <a:pt x="4132" y="7895"/>
                  </a:cubicBezTo>
                  <a:cubicBezTo>
                    <a:pt x="4279" y="7930"/>
                    <a:pt x="4427" y="7961"/>
                    <a:pt x="4573" y="8000"/>
                  </a:cubicBezTo>
                  <a:cubicBezTo>
                    <a:pt x="4624" y="8014"/>
                    <a:pt x="4671" y="8037"/>
                    <a:pt x="4721" y="8053"/>
                  </a:cubicBezTo>
                  <a:cubicBezTo>
                    <a:pt x="4785" y="8073"/>
                    <a:pt x="4852" y="8085"/>
                    <a:pt x="4917" y="8105"/>
                  </a:cubicBezTo>
                  <a:cubicBezTo>
                    <a:pt x="5016" y="8137"/>
                    <a:pt x="5211" y="8211"/>
                    <a:pt x="5211" y="8211"/>
                  </a:cubicBezTo>
                  <a:cubicBezTo>
                    <a:pt x="5548" y="8452"/>
                    <a:pt x="5394" y="8381"/>
                    <a:pt x="5653" y="8474"/>
                  </a:cubicBezTo>
                  <a:cubicBezTo>
                    <a:pt x="5702" y="8509"/>
                    <a:pt x="5746" y="8554"/>
                    <a:pt x="5800" y="8579"/>
                  </a:cubicBezTo>
                  <a:cubicBezTo>
                    <a:pt x="5862" y="8608"/>
                    <a:pt x="5931" y="8612"/>
                    <a:pt x="5996" y="8632"/>
                  </a:cubicBezTo>
                  <a:cubicBezTo>
                    <a:pt x="6046" y="8647"/>
                    <a:pt x="6094" y="8667"/>
                    <a:pt x="6143" y="8684"/>
                  </a:cubicBezTo>
                  <a:cubicBezTo>
                    <a:pt x="6176" y="8737"/>
                    <a:pt x="6191" y="8809"/>
                    <a:pt x="6241" y="8842"/>
                  </a:cubicBezTo>
                  <a:cubicBezTo>
                    <a:pt x="6329" y="8901"/>
                    <a:pt x="6437" y="8912"/>
                    <a:pt x="6536" y="8948"/>
                  </a:cubicBezTo>
                  <a:cubicBezTo>
                    <a:pt x="6585" y="8965"/>
                    <a:pt x="6640" y="8969"/>
                    <a:pt x="6683" y="9000"/>
                  </a:cubicBezTo>
                  <a:lnTo>
                    <a:pt x="6830" y="9105"/>
                  </a:lnTo>
                  <a:cubicBezTo>
                    <a:pt x="7065" y="9484"/>
                    <a:pt x="7042" y="9448"/>
                    <a:pt x="7124" y="9527"/>
                  </a:cubicBezTo>
                  <a:cubicBezTo>
                    <a:pt x="7206" y="9605"/>
                    <a:pt x="7288" y="9527"/>
                    <a:pt x="7320" y="9579"/>
                  </a:cubicBezTo>
                  <a:cubicBezTo>
                    <a:pt x="7353" y="9632"/>
                    <a:pt x="7271" y="9772"/>
                    <a:pt x="7320" y="9842"/>
                  </a:cubicBezTo>
                  <a:cubicBezTo>
                    <a:pt x="7369" y="9912"/>
                    <a:pt x="7517" y="9974"/>
                    <a:pt x="7615" y="10000"/>
                  </a:cubicBezTo>
                  <a:cubicBezTo>
                    <a:pt x="7713" y="10027"/>
                    <a:pt x="7844" y="9974"/>
                    <a:pt x="7909" y="10000"/>
                  </a:cubicBezTo>
                  <a:cubicBezTo>
                    <a:pt x="7974" y="10027"/>
                    <a:pt x="7958" y="10070"/>
                    <a:pt x="8007" y="10158"/>
                  </a:cubicBezTo>
                  <a:cubicBezTo>
                    <a:pt x="8056" y="10246"/>
                    <a:pt x="8203" y="10527"/>
                    <a:pt x="8203" y="10527"/>
                  </a:cubicBezTo>
                  <a:cubicBezTo>
                    <a:pt x="8236" y="10597"/>
                    <a:pt x="8318" y="10527"/>
                    <a:pt x="8400" y="10579"/>
                  </a:cubicBezTo>
                  <a:cubicBezTo>
                    <a:pt x="8481" y="10632"/>
                    <a:pt x="8577" y="10758"/>
                    <a:pt x="8694" y="10842"/>
                  </a:cubicBezTo>
                  <a:cubicBezTo>
                    <a:pt x="8727" y="10895"/>
                    <a:pt x="8748" y="10959"/>
                    <a:pt x="8792" y="11000"/>
                  </a:cubicBezTo>
                  <a:cubicBezTo>
                    <a:pt x="8881" y="11084"/>
                    <a:pt x="9086" y="11211"/>
                    <a:pt x="9086" y="11211"/>
                  </a:cubicBezTo>
                  <a:cubicBezTo>
                    <a:pt x="9320" y="11587"/>
                    <a:pt x="9168" y="11496"/>
                    <a:pt x="9479" y="11579"/>
                  </a:cubicBezTo>
                  <a:cubicBezTo>
                    <a:pt x="9810" y="11934"/>
                    <a:pt x="9641" y="11848"/>
                    <a:pt x="9920" y="11948"/>
                  </a:cubicBezTo>
                  <a:cubicBezTo>
                    <a:pt x="10487" y="12556"/>
                    <a:pt x="9618" y="11657"/>
                    <a:pt x="10264" y="12211"/>
                  </a:cubicBezTo>
                  <a:cubicBezTo>
                    <a:pt x="10372" y="12304"/>
                    <a:pt x="10442" y="12444"/>
                    <a:pt x="10558" y="12527"/>
                  </a:cubicBezTo>
                  <a:lnTo>
                    <a:pt x="10705" y="12632"/>
                  </a:lnTo>
                  <a:cubicBezTo>
                    <a:pt x="10738" y="12685"/>
                    <a:pt x="10761" y="12745"/>
                    <a:pt x="10803" y="12790"/>
                  </a:cubicBezTo>
                  <a:cubicBezTo>
                    <a:pt x="10845" y="12835"/>
                    <a:pt x="10902" y="12858"/>
                    <a:pt x="10950" y="12895"/>
                  </a:cubicBezTo>
                  <a:cubicBezTo>
                    <a:pt x="11017" y="12946"/>
                    <a:pt x="11081" y="13000"/>
                    <a:pt x="11147" y="13053"/>
                  </a:cubicBezTo>
                  <a:cubicBezTo>
                    <a:pt x="11262" y="13423"/>
                    <a:pt x="11089" y="12991"/>
                    <a:pt x="11392" y="13316"/>
                  </a:cubicBezTo>
                  <a:cubicBezTo>
                    <a:pt x="11428" y="13355"/>
                    <a:pt x="11409" y="13431"/>
                    <a:pt x="11441" y="13474"/>
                  </a:cubicBezTo>
                  <a:cubicBezTo>
                    <a:pt x="11510" y="13567"/>
                    <a:pt x="11638" y="13597"/>
                    <a:pt x="11735" y="13632"/>
                  </a:cubicBezTo>
                  <a:cubicBezTo>
                    <a:pt x="12142" y="14288"/>
                    <a:pt x="11744" y="13734"/>
                    <a:pt x="12079" y="14053"/>
                  </a:cubicBezTo>
                  <a:cubicBezTo>
                    <a:pt x="12523" y="14477"/>
                    <a:pt x="12197" y="14274"/>
                    <a:pt x="12569" y="14474"/>
                  </a:cubicBezTo>
                  <a:cubicBezTo>
                    <a:pt x="12602" y="14527"/>
                    <a:pt x="12626" y="14587"/>
                    <a:pt x="12667" y="14632"/>
                  </a:cubicBezTo>
                  <a:cubicBezTo>
                    <a:pt x="12709" y="14677"/>
                    <a:pt x="12769" y="14697"/>
                    <a:pt x="12814" y="14737"/>
                  </a:cubicBezTo>
                  <a:cubicBezTo>
                    <a:pt x="12868" y="14785"/>
                    <a:pt x="12909" y="14847"/>
                    <a:pt x="12962" y="14895"/>
                  </a:cubicBezTo>
                  <a:cubicBezTo>
                    <a:pt x="13024" y="14952"/>
                    <a:pt x="13100" y="14991"/>
                    <a:pt x="13158" y="15053"/>
                  </a:cubicBezTo>
                  <a:cubicBezTo>
                    <a:pt x="13199" y="15098"/>
                    <a:pt x="13214" y="15166"/>
                    <a:pt x="13256" y="15211"/>
                  </a:cubicBezTo>
                  <a:cubicBezTo>
                    <a:pt x="13298" y="15256"/>
                    <a:pt x="13358" y="15276"/>
                    <a:pt x="13403" y="15316"/>
                  </a:cubicBezTo>
                  <a:cubicBezTo>
                    <a:pt x="13885" y="15748"/>
                    <a:pt x="13262" y="15218"/>
                    <a:pt x="13648" y="15632"/>
                  </a:cubicBezTo>
                  <a:cubicBezTo>
                    <a:pt x="13690" y="15677"/>
                    <a:pt x="13751" y="15695"/>
                    <a:pt x="13795" y="15737"/>
                  </a:cubicBezTo>
                  <a:cubicBezTo>
                    <a:pt x="13899" y="15836"/>
                    <a:pt x="13974" y="15971"/>
                    <a:pt x="14090" y="16053"/>
                  </a:cubicBezTo>
                  <a:cubicBezTo>
                    <a:pt x="14139" y="16088"/>
                    <a:pt x="14192" y="16118"/>
                    <a:pt x="14237" y="16159"/>
                  </a:cubicBezTo>
                  <a:cubicBezTo>
                    <a:pt x="14615" y="16496"/>
                    <a:pt x="14166" y="16160"/>
                    <a:pt x="14531" y="16422"/>
                  </a:cubicBezTo>
                  <a:cubicBezTo>
                    <a:pt x="14564" y="16474"/>
                    <a:pt x="14583" y="16540"/>
                    <a:pt x="14629" y="16580"/>
                  </a:cubicBezTo>
                  <a:cubicBezTo>
                    <a:pt x="14670" y="16614"/>
                    <a:pt x="14740" y="16593"/>
                    <a:pt x="14777" y="16632"/>
                  </a:cubicBezTo>
                  <a:cubicBezTo>
                    <a:pt x="14813" y="16672"/>
                    <a:pt x="14789" y="16751"/>
                    <a:pt x="14826" y="16790"/>
                  </a:cubicBezTo>
                  <a:cubicBezTo>
                    <a:pt x="14877" y="16846"/>
                    <a:pt x="14958" y="16857"/>
                    <a:pt x="15022" y="16895"/>
                  </a:cubicBezTo>
                  <a:cubicBezTo>
                    <a:pt x="15073" y="16927"/>
                    <a:pt x="15120" y="16966"/>
                    <a:pt x="15169" y="17001"/>
                  </a:cubicBezTo>
                  <a:cubicBezTo>
                    <a:pt x="15505" y="17542"/>
                    <a:pt x="14952" y="16690"/>
                    <a:pt x="15463" y="17317"/>
                  </a:cubicBezTo>
                  <a:cubicBezTo>
                    <a:pt x="15836" y="17774"/>
                    <a:pt x="15410" y="17437"/>
                    <a:pt x="15758" y="17685"/>
                  </a:cubicBezTo>
                  <a:cubicBezTo>
                    <a:pt x="15807" y="17755"/>
                    <a:pt x="15844" y="17837"/>
                    <a:pt x="15905" y="17896"/>
                  </a:cubicBezTo>
                  <a:cubicBezTo>
                    <a:pt x="15993" y="17980"/>
                    <a:pt x="16199" y="18106"/>
                    <a:pt x="16199" y="18106"/>
                  </a:cubicBezTo>
                  <a:cubicBezTo>
                    <a:pt x="16232" y="18176"/>
                    <a:pt x="16250" y="18256"/>
                    <a:pt x="16297" y="18317"/>
                  </a:cubicBezTo>
                  <a:cubicBezTo>
                    <a:pt x="16370" y="18411"/>
                    <a:pt x="16491" y="18439"/>
                    <a:pt x="16592" y="18475"/>
                  </a:cubicBezTo>
                  <a:cubicBezTo>
                    <a:pt x="16641" y="18527"/>
                    <a:pt x="16694" y="18575"/>
                    <a:pt x="16739" y="18632"/>
                  </a:cubicBezTo>
                  <a:cubicBezTo>
                    <a:pt x="16776" y="18681"/>
                    <a:pt x="16791" y="18751"/>
                    <a:pt x="16837" y="18790"/>
                  </a:cubicBezTo>
                  <a:cubicBezTo>
                    <a:pt x="16877" y="18825"/>
                    <a:pt x="16935" y="18825"/>
                    <a:pt x="16984" y="18843"/>
                  </a:cubicBezTo>
                  <a:cubicBezTo>
                    <a:pt x="17033" y="18896"/>
                    <a:pt x="17086" y="18944"/>
                    <a:pt x="17131" y="19001"/>
                  </a:cubicBezTo>
                  <a:cubicBezTo>
                    <a:pt x="17184" y="19067"/>
                    <a:pt x="17215" y="19155"/>
                    <a:pt x="17278" y="19211"/>
                  </a:cubicBezTo>
                  <a:cubicBezTo>
                    <a:pt x="17318" y="19247"/>
                    <a:pt x="17376" y="19246"/>
                    <a:pt x="17425" y="19264"/>
                  </a:cubicBezTo>
                  <a:cubicBezTo>
                    <a:pt x="17707" y="19717"/>
                    <a:pt x="17332" y="19184"/>
                    <a:pt x="17671" y="19475"/>
                  </a:cubicBezTo>
                  <a:cubicBezTo>
                    <a:pt x="17988" y="19747"/>
                    <a:pt x="17546" y="19553"/>
                    <a:pt x="17916" y="19685"/>
                  </a:cubicBezTo>
                  <a:cubicBezTo>
                    <a:pt x="17949" y="19738"/>
                    <a:pt x="17972" y="19798"/>
                    <a:pt x="18014" y="19843"/>
                  </a:cubicBezTo>
                  <a:cubicBezTo>
                    <a:pt x="18056" y="19888"/>
                    <a:pt x="18124" y="19899"/>
                    <a:pt x="18161" y="19948"/>
                  </a:cubicBezTo>
                  <a:cubicBezTo>
                    <a:pt x="18319" y="20160"/>
                    <a:pt x="18079" y="20067"/>
                    <a:pt x="18308" y="20264"/>
                  </a:cubicBezTo>
                  <a:cubicBezTo>
                    <a:pt x="18349" y="20299"/>
                    <a:pt x="18407" y="20299"/>
                    <a:pt x="18456" y="20317"/>
                  </a:cubicBezTo>
                  <a:cubicBezTo>
                    <a:pt x="18472" y="20387"/>
                    <a:pt x="18463" y="20471"/>
                    <a:pt x="18505" y="20527"/>
                  </a:cubicBezTo>
                  <a:cubicBezTo>
                    <a:pt x="18537" y="20571"/>
                    <a:pt x="18611" y="20545"/>
                    <a:pt x="18652" y="20580"/>
                  </a:cubicBezTo>
                  <a:cubicBezTo>
                    <a:pt x="18698" y="20619"/>
                    <a:pt x="18708" y="20693"/>
                    <a:pt x="18750" y="20738"/>
                  </a:cubicBezTo>
                  <a:cubicBezTo>
                    <a:pt x="18792" y="20783"/>
                    <a:pt x="18852" y="20803"/>
                    <a:pt x="18897" y="20843"/>
                  </a:cubicBezTo>
                  <a:cubicBezTo>
                    <a:pt x="18950" y="20891"/>
                    <a:pt x="18995" y="20948"/>
                    <a:pt x="19044" y="21001"/>
                  </a:cubicBezTo>
                  <a:cubicBezTo>
                    <a:pt x="19061" y="21054"/>
                    <a:pt x="19051" y="21127"/>
                    <a:pt x="19093" y="21159"/>
                  </a:cubicBezTo>
                  <a:cubicBezTo>
                    <a:pt x="19177" y="21223"/>
                    <a:pt x="19388" y="21264"/>
                    <a:pt x="19388" y="21264"/>
                  </a:cubicBezTo>
                  <a:cubicBezTo>
                    <a:pt x="19404" y="21317"/>
                    <a:pt x="19404" y="21379"/>
                    <a:pt x="19437" y="21422"/>
                  </a:cubicBezTo>
                  <a:cubicBezTo>
                    <a:pt x="19506" y="21515"/>
                    <a:pt x="19634" y="21545"/>
                    <a:pt x="19731" y="21580"/>
                  </a:cubicBezTo>
                  <a:cubicBezTo>
                    <a:pt x="20092" y="21503"/>
                    <a:pt x="19907" y="21577"/>
                    <a:pt x="20271" y="21317"/>
                  </a:cubicBezTo>
                  <a:lnTo>
                    <a:pt x="20418" y="21212"/>
                  </a:lnTo>
                  <a:cubicBezTo>
                    <a:pt x="20699" y="20759"/>
                    <a:pt x="20324" y="21292"/>
                    <a:pt x="20663" y="21001"/>
                  </a:cubicBezTo>
                  <a:cubicBezTo>
                    <a:pt x="20709" y="20961"/>
                    <a:pt x="20717" y="20885"/>
                    <a:pt x="20761" y="20843"/>
                  </a:cubicBezTo>
                  <a:cubicBezTo>
                    <a:pt x="20969" y="20648"/>
                    <a:pt x="21000" y="20652"/>
                    <a:pt x="21203" y="20580"/>
                  </a:cubicBezTo>
                  <a:cubicBezTo>
                    <a:pt x="21219" y="20527"/>
                    <a:pt x="21215" y="20461"/>
                    <a:pt x="21252" y="20422"/>
                  </a:cubicBezTo>
                  <a:cubicBezTo>
                    <a:pt x="21487" y="20169"/>
                    <a:pt x="21343" y="20604"/>
                    <a:pt x="21448" y="20211"/>
                  </a:cubicBezTo>
                  <a:cubicBezTo>
                    <a:pt x="21466" y="20142"/>
                    <a:pt x="21478" y="20070"/>
                    <a:pt x="21497" y="20001"/>
                  </a:cubicBezTo>
                  <a:cubicBezTo>
                    <a:pt x="21527" y="19895"/>
                    <a:pt x="21595" y="19685"/>
                    <a:pt x="21595" y="19685"/>
                  </a:cubicBezTo>
                  <a:cubicBezTo>
                    <a:pt x="21579" y="19597"/>
                    <a:pt x="21575" y="19506"/>
                    <a:pt x="21546" y="19422"/>
                  </a:cubicBezTo>
                  <a:cubicBezTo>
                    <a:pt x="21478" y="19227"/>
                    <a:pt x="21413" y="19258"/>
                    <a:pt x="21252" y="19159"/>
                  </a:cubicBezTo>
                  <a:cubicBezTo>
                    <a:pt x="20988" y="18997"/>
                    <a:pt x="21231" y="19087"/>
                    <a:pt x="20908" y="19001"/>
                  </a:cubicBezTo>
                  <a:cubicBezTo>
                    <a:pt x="20859" y="18966"/>
                    <a:pt x="20803" y="18940"/>
                    <a:pt x="20761" y="18896"/>
                  </a:cubicBezTo>
                  <a:cubicBezTo>
                    <a:pt x="20719" y="18851"/>
                    <a:pt x="20713" y="18771"/>
                    <a:pt x="20663" y="18738"/>
                  </a:cubicBezTo>
                  <a:cubicBezTo>
                    <a:pt x="20575" y="18679"/>
                    <a:pt x="20369" y="18632"/>
                    <a:pt x="20369" y="18632"/>
                  </a:cubicBezTo>
                  <a:cubicBezTo>
                    <a:pt x="19833" y="18249"/>
                    <a:pt x="20659" y="18814"/>
                    <a:pt x="20025" y="18475"/>
                  </a:cubicBezTo>
                  <a:cubicBezTo>
                    <a:pt x="19920" y="18418"/>
                    <a:pt x="19829" y="18334"/>
                    <a:pt x="19731" y="18264"/>
                  </a:cubicBezTo>
                  <a:cubicBezTo>
                    <a:pt x="19633" y="18194"/>
                    <a:pt x="19420" y="18097"/>
                    <a:pt x="19437" y="18053"/>
                  </a:cubicBezTo>
                  <a:cubicBezTo>
                    <a:pt x="19453" y="18010"/>
                    <a:pt x="19845" y="18045"/>
                    <a:pt x="19829" y="18001"/>
                  </a:cubicBezTo>
                  <a:cubicBezTo>
                    <a:pt x="19813" y="17957"/>
                    <a:pt x="19597" y="17929"/>
                    <a:pt x="19339" y="17790"/>
                  </a:cubicBezTo>
                  <a:cubicBezTo>
                    <a:pt x="19265" y="17703"/>
                    <a:pt x="19494" y="17536"/>
                    <a:pt x="19437" y="17474"/>
                  </a:cubicBezTo>
                  <a:cubicBezTo>
                    <a:pt x="19379" y="17413"/>
                    <a:pt x="19208" y="17360"/>
                    <a:pt x="19142" y="17317"/>
                  </a:cubicBezTo>
                  <a:cubicBezTo>
                    <a:pt x="19093" y="17264"/>
                    <a:pt x="19061" y="17211"/>
                    <a:pt x="18995" y="17159"/>
                  </a:cubicBezTo>
                  <a:cubicBezTo>
                    <a:pt x="18930" y="17106"/>
                    <a:pt x="18799" y="17036"/>
                    <a:pt x="18750" y="17001"/>
                  </a:cubicBezTo>
                  <a:cubicBezTo>
                    <a:pt x="18701" y="16966"/>
                    <a:pt x="18750" y="16966"/>
                    <a:pt x="18701" y="16948"/>
                  </a:cubicBezTo>
                  <a:cubicBezTo>
                    <a:pt x="18457" y="16556"/>
                    <a:pt x="18595" y="16711"/>
                    <a:pt x="18554" y="16632"/>
                  </a:cubicBezTo>
                  <a:cubicBezTo>
                    <a:pt x="18513" y="16553"/>
                    <a:pt x="18521" y="16527"/>
                    <a:pt x="18456" y="16474"/>
                  </a:cubicBezTo>
                  <a:cubicBezTo>
                    <a:pt x="18390" y="16422"/>
                    <a:pt x="18284" y="16404"/>
                    <a:pt x="18161" y="16316"/>
                  </a:cubicBezTo>
                  <a:cubicBezTo>
                    <a:pt x="18039" y="16229"/>
                    <a:pt x="17785" y="16018"/>
                    <a:pt x="17720" y="15948"/>
                  </a:cubicBezTo>
                  <a:cubicBezTo>
                    <a:pt x="17605" y="15834"/>
                    <a:pt x="17115" y="15729"/>
                    <a:pt x="17033" y="15632"/>
                  </a:cubicBezTo>
                  <a:cubicBezTo>
                    <a:pt x="16951" y="15536"/>
                    <a:pt x="16977" y="15519"/>
                    <a:pt x="16935" y="15474"/>
                  </a:cubicBezTo>
                  <a:cubicBezTo>
                    <a:pt x="16893" y="15430"/>
                    <a:pt x="16825" y="15418"/>
                    <a:pt x="16788" y="15369"/>
                  </a:cubicBezTo>
                  <a:cubicBezTo>
                    <a:pt x="16597" y="15114"/>
                    <a:pt x="16913" y="15273"/>
                    <a:pt x="16592" y="15158"/>
                  </a:cubicBezTo>
                  <a:cubicBezTo>
                    <a:pt x="16542" y="15106"/>
                    <a:pt x="16485" y="15061"/>
                    <a:pt x="16444" y="15001"/>
                  </a:cubicBezTo>
                  <a:cubicBezTo>
                    <a:pt x="16402" y="14937"/>
                    <a:pt x="16398" y="14846"/>
                    <a:pt x="16346" y="14790"/>
                  </a:cubicBezTo>
                  <a:cubicBezTo>
                    <a:pt x="16310" y="14751"/>
                    <a:pt x="16248" y="14755"/>
                    <a:pt x="16199" y="14737"/>
                  </a:cubicBezTo>
                  <a:cubicBezTo>
                    <a:pt x="16166" y="14685"/>
                    <a:pt x="16143" y="14624"/>
                    <a:pt x="16101" y="14579"/>
                  </a:cubicBezTo>
                  <a:cubicBezTo>
                    <a:pt x="16059" y="14535"/>
                    <a:pt x="15991" y="14524"/>
                    <a:pt x="15954" y="14474"/>
                  </a:cubicBezTo>
                  <a:cubicBezTo>
                    <a:pt x="15922" y="14431"/>
                    <a:pt x="15947" y="14349"/>
                    <a:pt x="15905" y="14316"/>
                  </a:cubicBezTo>
                  <a:cubicBezTo>
                    <a:pt x="15821" y="14252"/>
                    <a:pt x="15643" y="14264"/>
                    <a:pt x="15610" y="14211"/>
                  </a:cubicBezTo>
                  <a:cubicBezTo>
                    <a:pt x="15578" y="14158"/>
                    <a:pt x="15676" y="14071"/>
                    <a:pt x="15709" y="14001"/>
                  </a:cubicBezTo>
                  <a:cubicBezTo>
                    <a:pt x="15676" y="13948"/>
                    <a:pt x="15373" y="13974"/>
                    <a:pt x="15316" y="13948"/>
                  </a:cubicBezTo>
                  <a:cubicBezTo>
                    <a:pt x="15259" y="13922"/>
                    <a:pt x="15378" y="13846"/>
                    <a:pt x="15365" y="13843"/>
                  </a:cubicBezTo>
                  <a:cubicBezTo>
                    <a:pt x="15316" y="13808"/>
                    <a:pt x="15439" y="13772"/>
                    <a:pt x="15463" y="13737"/>
                  </a:cubicBezTo>
                  <a:cubicBezTo>
                    <a:pt x="15488" y="13702"/>
                    <a:pt x="15602" y="13676"/>
                    <a:pt x="15512" y="13632"/>
                  </a:cubicBezTo>
                  <a:cubicBezTo>
                    <a:pt x="15422" y="13588"/>
                    <a:pt x="14965" y="13509"/>
                    <a:pt x="14924" y="13474"/>
                  </a:cubicBezTo>
                  <a:cubicBezTo>
                    <a:pt x="14883" y="13439"/>
                    <a:pt x="15324" y="13448"/>
                    <a:pt x="15267" y="13422"/>
                  </a:cubicBezTo>
                  <a:cubicBezTo>
                    <a:pt x="15210" y="13395"/>
                    <a:pt x="14793" y="13360"/>
                    <a:pt x="14580" y="13316"/>
                  </a:cubicBezTo>
                  <a:cubicBezTo>
                    <a:pt x="14368" y="13272"/>
                    <a:pt x="14351" y="13106"/>
                    <a:pt x="14237" y="13053"/>
                  </a:cubicBezTo>
                  <a:cubicBezTo>
                    <a:pt x="14122" y="13000"/>
                    <a:pt x="14376" y="12965"/>
                    <a:pt x="14384" y="12948"/>
                  </a:cubicBezTo>
                  <a:cubicBezTo>
                    <a:pt x="14392" y="12930"/>
                    <a:pt x="14335" y="12965"/>
                    <a:pt x="14286" y="12948"/>
                  </a:cubicBezTo>
                  <a:cubicBezTo>
                    <a:pt x="14237" y="12895"/>
                    <a:pt x="14270" y="12843"/>
                    <a:pt x="14237" y="12790"/>
                  </a:cubicBezTo>
                  <a:cubicBezTo>
                    <a:pt x="14204" y="12737"/>
                    <a:pt x="14122" y="12676"/>
                    <a:pt x="14090" y="12632"/>
                  </a:cubicBezTo>
                  <a:cubicBezTo>
                    <a:pt x="14057" y="12588"/>
                    <a:pt x="14106" y="12562"/>
                    <a:pt x="14041" y="12527"/>
                  </a:cubicBezTo>
                  <a:cubicBezTo>
                    <a:pt x="13804" y="12146"/>
                    <a:pt x="13852" y="12268"/>
                    <a:pt x="13550" y="12106"/>
                  </a:cubicBezTo>
                  <a:cubicBezTo>
                    <a:pt x="13452" y="11992"/>
                    <a:pt x="13223" y="11702"/>
                    <a:pt x="13158" y="11632"/>
                  </a:cubicBezTo>
                  <a:cubicBezTo>
                    <a:pt x="13092" y="11562"/>
                    <a:pt x="12872" y="11299"/>
                    <a:pt x="12814" y="11211"/>
                  </a:cubicBezTo>
                  <a:cubicBezTo>
                    <a:pt x="12785" y="11116"/>
                    <a:pt x="12635" y="11114"/>
                    <a:pt x="12520" y="11053"/>
                  </a:cubicBezTo>
                  <a:cubicBezTo>
                    <a:pt x="12406" y="10992"/>
                    <a:pt x="12193" y="10939"/>
                    <a:pt x="12128" y="10842"/>
                  </a:cubicBezTo>
                  <a:cubicBezTo>
                    <a:pt x="12062" y="10746"/>
                    <a:pt x="12177" y="10509"/>
                    <a:pt x="12128" y="10474"/>
                  </a:cubicBezTo>
                  <a:cubicBezTo>
                    <a:pt x="12079" y="10439"/>
                    <a:pt x="11866" y="10658"/>
                    <a:pt x="11833" y="10632"/>
                  </a:cubicBezTo>
                  <a:cubicBezTo>
                    <a:pt x="11801" y="10606"/>
                    <a:pt x="11980" y="10334"/>
                    <a:pt x="11931" y="10316"/>
                  </a:cubicBezTo>
                  <a:cubicBezTo>
                    <a:pt x="11899" y="10263"/>
                    <a:pt x="11915" y="10193"/>
                    <a:pt x="11833" y="10158"/>
                  </a:cubicBezTo>
                  <a:cubicBezTo>
                    <a:pt x="11752" y="10123"/>
                    <a:pt x="11555" y="10141"/>
                    <a:pt x="11441" y="10106"/>
                  </a:cubicBezTo>
                  <a:cubicBezTo>
                    <a:pt x="11326" y="10070"/>
                    <a:pt x="11408" y="9904"/>
                    <a:pt x="11343" y="9842"/>
                  </a:cubicBezTo>
                  <a:cubicBezTo>
                    <a:pt x="11277" y="9781"/>
                    <a:pt x="11416" y="9649"/>
                    <a:pt x="11392" y="9579"/>
                  </a:cubicBezTo>
                  <a:cubicBezTo>
                    <a:pt x="11367" y="9509"/>
                    <a:pt x="11245" y="9439"/>
                    <a:pt x="11196" y="9421"/>
                  </a:cubicBezTo>
                  <a:cubicBezTo>
                    <a:pt x="11162" y="9313"/>
                    <a:pt x="10811" y="9395"/>
                    <a:pt x="10754" y="9369"/>
                  </a:cubicBezTo>
                  <a:cubicBezTo>
                    <a:pt x="10697" y="9342"/>
                    <a:pt x="10918" y="9298"/>
                    <a:pt x="10852" y="9263"/>
                  </a:cubicBezTo>
                  <a:cubicBezTo>
                    <a:pt x="10735" y="8888"/>
                    <a:pt x="11036" y="9009"/>
                    <a:pt x="10803" y="8842"/>
                  </a:cubicBezTo>
                  <a:cubicBezTo>
                    <a:pt x="10687" y="8467"/>
                    <a:pt x="10411" y="8640"/>
                    <a:pt x="10313" y="8526"/>
                  </a:cubicBezTo>
                  <a:cubicBezTo>
                    <a:pt x="10215" y="8412"/>
                    <a:pt x="10206" y="8219"/>
                    <a:pt x="10215" y="8158"/>
                  </a:cubicBezTo>
                  <a:cubicBezTo>
                    <a:pt x="10223" y="8097"/>
                    <a:pt x="10411" y="8176"/>
                    <a:pt x="10362" y="8158"/>
                  </a:cubicBezTo>
                  <a:cubicBezTo>
                    <a:pt x="10329" y="8105"/>
                    <a:pt x="10182" y="8088"/>
                    <a:pt x="10067" y="7947"/>
                  </a:cubicBezTo>
                  <a:cubicBezTo>
                    <a:pt x="9953" y="7807"/>
                    <a:pt x="9863" y="7597"/>
                    <a:pt x="9675" y="7316"/>
                  </a:cubicBezTo>
                  <a:cubicBezTo>
                    <a:pt x="9487" y="7035"/>
                    <a:pt x="9078" y="6500"/>
                    <a:pt x="8939" y="6263"/>
                  </a:cubicBezTo>
                  <a:cubicBezTo>
                    <a:pt x="8800" y="6026"/>
                    <a:pt x="8874" y="6017"/>
                    <a:pt x="8841" y="5895"/>
                  </a:cubicBezTo>
                  <a:cubicBezTo>
                    <a:pt x="8808" y="5772"/>
                    <a:pt x="8769" y="5561"/>
                    <a:pt x="8743" y="5526"/>
                  </a:cubicBezTo>
                  <a:cubicBezTo>
                    <a:pt x="8706" y="5477"/>
                    <a:pt x="8645" y="5456"/>
                    <a:pt x="8596" y="5421"/>
                  </a:cubicBezTo>
                  <a:cubicBezTo>
                    <a:pt x="8479" y="5045"/>
                    <a:pt x="8555" y="5197"/>
                    <a:pt x="8400" y="4947"/>
                  </a:cubicBezTo>
                  <a:cubicBezTo>
                    <a:pt x="8280" y="4561"/>
                    <a:pt x="8669" y="4605"/>
                    <a:pt x="8449" y="4368"/>
                  </a:cubicBezTo>
                  <a:cubicBezTo>
                    <a:pt x="8432" y="4281"/>
                    <a:pt x="8563" y="3938"/>
                    <a:pt x="8547" y="3421"/>
                  </a:cubicBezTo>
                  <a:cubicBezTo>
                    <a:pt x="8530" y="2903"/>
                    <a:pt x="8321" y="2518"/>
                    <a:pt x="8351" y="1263"/>
                  </a:cubicBezTo>
                  <a:cubicBezTo>
                    <a:pt x="8334" y="824"/>
                    <a:pt x="8281" y="490"/>
                    <a:pt x="8252" y="52"/>
                  </a:cubicBezTo>
                  <a:cubicBezTo>
                    <a:pt x="8248" y="-20"/>
                    <a:pt x="8073" y="61"/>
                    <a:pt x="8007" y="52"/>
                  </a:cubicBezTo>
                  <a:cubicBezTo>
                    <a:pt x="7942" y="43"/>
                    <a:pt x="7909" y="17"/>
                    <a:pt x="7860" y="0"/>
                  </a:cubicBezTo>
                  <a:cubicBezTo>
                    <a:pt x="7647" y="35"/>
                    <a:pt x="7432" y="52"/>
                    <a:pt x="7222" y="105"/>
                  </a:cubicBezTo>
                  <a:cubicBezTo>
                    <a:pt x="7151" y="123"/>
                    <a:pt x="7124" y="140"/>
                    <a:pt x="7026" y="210"/>
                  </a:cubicBezTo>
                  <a:cubicBezTo>
                    <a:pt x="6928" y="280"/>
                    <a:pt x="6748" y="464"/>
                    <a:pt x="6634" y="526"/>
                  </a:cubicBezTo>
                  <a:cubicBezTo>
                    <a:pt x="6519" y="587"/>
                    <a:pt x="6421" y="500"/>
                    <a:pt x="6339" y="579"/>
                  </a:cubicBezTo>
                  <a:cubicBezTo>
                    <a:pt x="6258" y="657"/>
                    <a:pt x="6225" y="868"/>
                    <a:pt x="6143" y="1000"/>
                  </a:cubicBezTo>
                  <a:cubicBezTo>
                    <a:pt x="6061" y="1131"/>
                    <a:pt x="5996" y="1280"/>
                    <a:pt x="5849" y="1368"/>
                  </a:cubicBezTo>
                  <a:cubicBezTo>
                    <a:pt x="5702" y="1456"/>
                    <a:pt x="5399" y="1421"/>
                    <a:pt x="5260" y="1526"/>
                  </a:cubicBezTo>
                  <a:cubicBezTo>
                    <a:pt x="5156" y="1861"/>
                    <a:pt x="5064" y="1701"/>
                    <a:pt x="4966" y="1789"/>
                  </a:cubicBezTo>
                  <a:cubicBezTo>
                    <a:pt x="4868" y="1877"/>
                    <a:pt x="5153" y="1880"/>
                    <a:pt x="4671" y="2052"/>
                  </a:cubicBezTo>
                  <a:cubicBezTo>
                    <a:pt x="4573" y="2131"/>
                    <a:pt x="4541" y="2070"/>
                    <a:pt x="4426" y="2105"/>
                  </a:cubicBezTo>
                  <a:cubicBezTo>
                    <a:pt x="4312" y="2140"/>
                    <a:pt x="4091" y="2193"/>
                    <a:pt x="3985" y="2263"/>
                  </a:cubicBezTo>
                  <a:cubicBezTo>
                    <a:pt x="3878" y="2333"/>
                    <a:pt x="3854" y="2491"/>
                    <a:pt x="3788" y="2526"/>
                  </a:cubicBezTo>
                  <a:cubicBezTo>
                    <a:pt x="3723" y="2561"/>
                    <a:pt x="3658" y="2333"/>
                    <a:pt x="3592" y="2473"/>
                  </a:cubicBezTo>
                  <a:cubicBezTo>
                    <a:pt x="3527" y="2614"/>
                    <a:pt x="3576" y="3087"/>
                    <a:pt x="3396" y="3368"/>
                  </a:cubicBezTo>
                  <a:cubicBezTo>
                    <a:pt x="3216" y="3649"/>
                    <a:pt x="2709" y="4000"/>
                    <a:pt x="2513" y="4158"/>
                  </a:cubicBezTo>
                  <a:cubicBezTo>
                    <a:pt x="2317" y="4316"/>
                    <a:pt x="2589" y="4183"/>
                    <a:pt x="2219" y="4316"/>
                  </a:cubicBezTo>
                  <a:cubicBezTo>
                    <a:pt x="2202" y="4368"/>
                    <a:pt x="2206" y="4434"/>
                    <a:pt x="2170" y="4474"/>
                  </a:cubicBezTo>
                  <a:cubicBezTo>
                    <a:pt x="2146" y="4499"/>
                    <a:pt x="1828" y="4578"/>
                    <a:pt x="1826" y="4579"/>
                  </a:cubicBezTo>
                  <a:cubicBezTo>
                    <a:pt x="1727" y="4611"/>
                    <a:pt x="1630" y="4649"/>
                    <a:pt x="1532" y="4684"/>
                  </a:cubicBezTo>
                  <a:cubicBezTo>
                    <a:pt x="1483" y="4702"/>
                    <a:pt x="1428" y="4706"/>
                    <a:pt x="1385" y="4737"/>
                  </a:cubicBezTo>
                  <a:cubicBezTo>
                    <a:pt x="1177" y="4886"/>
                    <a:pt x="1290" y="4814"/>
                    <a:pt x="1042" y="4947"/>
                  </a:cubicBezTo>
                  <a:cubicBezTo>
                    <a:pt x="1009" y="5000"/>
                    <a:pt x="985" y="5060"/>
                    <a:pt x="943" y="5105"/>
                  </a:cubicBezTo>
                  <a:cubicBezTo>
                    <a:pt x="902" y="5150"/>
                    <a:pt x="927" y="5114"/>
                    <a:pt x="796" y="5210"/>
                  </a:cubicBezTo>
                  <a:cubicBezTo>
                    <a:pt x="665" y="5307"/>
                    <a:pt x="580" y="5383"/>
                    <a:pt x="159" y="5684"/>
                  </a:cubicBezTo>
                  <a:cubicBezTo>
                    <a:pt x="60" y="5895"/>
                    <a:pt x="306" y="6254"/>
                    <a:pt x="208" y="6474"/>
                  </a:cubicBezTo>
                  <a:cubicBezTo>
                    <a:pt x="152" y="6653"/>
                    <a:pt x="175" y="6658"/>
                    <a:pt x="11" y="6789"/>
                  </a:cubicBezTo>
                  <a:cubicBezTo>
                    <a:pt x="-2" y="6800"/>
                    <a:pt x="-5" y="6360"/>
                    <a:pt x="11" y="6368"/>
                  </a:cubicBezTo>
                  <a:close/>
                </a:path>
              </a:pathLst>
            </a:custGeom>
            <a:solidFill>
              <a:srgbClr val="7FAC00"/>
            </a:solidFill>
            <a:ln w="12700" cap="flat">
              <a:noFill/>
              <a:miter lim="400000"/>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grpSp>
          <p:nvGrpSpPr>
            <p:cNvPr id="160" name="Group 24"/>
            <p:cNvGrpSpPr/>
            <p:nvPr/>
          </p:nvGrpSpPr>
          <p:grpSpPr>
            <a:xfrm>
              <a:off x="0" y="0"/>
              <a:ext cx="1790864" cy="2232328"/>
              <a:chOff x="0" y="0"/>
              <a:chExt cx="1790863" cy="2232327"/>
            </a:xfrm>
          </p:grpSpPr>
          <p:sp>
            <p:nvSpPr>
              <p:cNvPr id="154" name="Freeform 25"/>
              <p:cNvSpPr/>
              <p:nvPr/>
            </p:nvSpPr>
            <p:spPr>
              <a:xfrm rot="819910">
                <a:off x="147971" y="149704"/>
                <a:ext cx="1438094" cy="1424994"/>
              </a:xfrm>
              <a:custGeom>
                <a:avLst/>
                <a:gdLst/>
                <a:ahLst/>
                <a:cxnLst>
                  <a:cxn ang="0">
                    <a:pos x="wd2" y="hd2"/>
                  </a:cxn>
                  <a:cxn ang="5400000">
                    <a:pos x="wd2" y="hd2"/>
                  </a:cxn>
                  <a:cxn ang="10800000">
                    <a:pos x="wd2" y="hd2"/>
                  </a:cxn>
                  <a:cxn ang="16200000">
                    <a:pos x="wd2" y="hd2"/>
                  </a:cxn>
                </a:cxnLst>
                <a:rect l="0" t="0" r="r" b="b"/>
                <a:pathLst>
                  <a:path w="21556" h="21600" extrusionOk="0">
                    <a:moveTo>
                      <a:pt x="7871" y="11939"/>
                    </a:moveTo>
                    <a:cubicBezTo>
                      <a:pt x="7867" y="11938"/>
                      <a:pt x="7260" y="11682"/>
                      <a:pt x="7150" y="11666"/>
                    </a:cubicBezTo>
                    <a:cubicBezTo>
                      <a:pt x="6581" y="11584"/>
                      <a:pt x="6941" y="11627"/>
                      <a:pt x="6068" y="11575"/>
                    </a:cubicBezTo>
                    <a:cubicBezTo>
                      <a:pt x="6067" y="11575"/>
                      <a:pt x="5625" y="11597"/>
                      <a:pt x="5393" y="11666"/>
                    </a:cubicBezTo>
                    <a:cubicBezTo>
                      <a:pt x="5160" y="11734"/>
                      <a:pt x="4859" y="11818"/>
                      <a:pt x="4672" y="11985"/>
                    </a:cubicBezTo>
                    <a:cubicBezTo>
                      <a:pt x="4484" y="12152"/>
                      <a:pt x="4379" y="12524"/>
                      <a:pt x="4266" y="12668"/>
                    </a:cubicBezTo>
                    <a:cubicBezTo>
                      <a:pt x="4153" y="12813"/>
                      <a:pt x="4093" y="12767"/>
                      <a:pt x="3996" y="12851"/>
                    </a:cubicBezTo>
                    <a:cubicBezTo>
                      <a:pt x="3898" y="12934"/>
                      <a:pt x="3785" y="13063"/>
                      <a:pt x="3680" y="13170"/>
                    </a:cubicBezTo>
                    <a:cubicBezTo>
                      <a:pt x="3552" y="13299"/>
                      <a:pt x="3372" y="13511"/>
                      <a:pt x="3230" y="13625"/>
                    </a:cubicBezTo>
                    <a:cubicBezTo>
                      <a:pt x="3087" y="13739"/>
                      <a:pt x="2982" y="13770"/>
                      <a:pt x="2824" y="13853"/>
                    </a:cubicBezTo>
                    <a:cubicBezTo>
                      <a:pt x="2666" y="13937"/>
                      <a:pt x="2418" y="14058"/>
                      <a:pt x="2283" y="14127"/>
                    </a:cubicBezTo>
                    <a:cubicBezTo>
                      <a:pt x="2005" y="14263"/>
                      <a:pt x="1465" y="14567"/>
                      <a:pt x="1157" y="14673"/>
                    </a:cubicBezTo>
                    <a:cubicBezTo>
                      <a:pt x="849" y="14780"/>
                      <a:pt x="526" y="14673"/>
                      <a:pt x="436" y="14765"/>
                    </a:cubicBezTo>
                    <a:cubicBezTo>
                      <a:pt x="346" y="14856"/>
                      <a:pt x="90" y="15076"/>
                      <a:pt x="30" y="15266"/>
                    </a:cubicBezTo>
                    <a:cubicBezTo>
                      <a:pt x="-30" y="15456"/>
                      <a:pt x="8" y="15706"/>
                      <a:pt x="75" y="15904"/>
                    </a:cubicBezTo>
                    <a:cubicBezTo>
                      <a:pt x="143" y="16101"/>
                      <a:pt x="330" y="16329"/>
                      <a:pt x="436" y="16451"/>
                    </a:cubicBezTo>
                    <a:cubicBezTo>
                      <a:pt x="541" y="16572"/>
                      <a:pt x="603" y="16598"/>
                      <a:pt x="706" y="16633"/>
                    </a:cubicBezTo>
                    <a:lnTo>
                      <a:pt x="1112" y="16861"/>
                    </a:lnTo>
                    <a:cubicBezTo>
                      <a:pt x="1359" y="16944"/>
                      <a:pt x="1239" y="16914"/>
                      <a:pt x="1382" y="16997"/>
                    </a:cubicBezTo>
                    <a:cubicBezTo>
                      <a:pt x="1525" y="17081"/>
                      <a:pt x="1780" y="17263"/>
                      <a:pt x="1968" y="17362"/>
                    </a:cubicBezTo>
                    <a:cubicBezTo>
                      <a:pt x="2156" y="17461"/>
                      <a:pt x="2358" y="17522"/>
                      <a:pt x="2509" y="17590"/>
                    </a:cubicBezTo>
                    <a:cubicBezTo>
                      <a:pt x="2659" y="17658"/>
                      <a:pt x="2742" y="17729"/>
                      <a:pt x="2869" y="17772"/>
                    </a:cubicBezTo>
                    <a:lnTo>
                      <a:pt x="3275" y="18000"/>
                    </a:lnTo>
                    <a:cubicBezTo>
                      <a:pt x="3391" y="18084"/>
                      <a:pt x="3598" y="18137"/>
                      <a:pt x="3725" y="18182"/>
                    </a:cubicBezTo>
                    <a:cubicBezTo>
                      <a:pt x="3853" y="18228"/>
                      <a:pt x="3943" y="18243"/>
                      <a:pt x="4041" y="18273"/>
                    </a:cubicBezTo>
                    <a:cubicBezTo>
                      <a:pt x="4138" y="18304"/>
                      <a:pt x="4191" y="18311"/>
                      <a:pt x="4311" y="18365"/>
                    </a:cubicBezTo>
                    <a:cubicBezTo>
                      <a:pt x="4431" y="18418"/>
                      <a:pt x="4664" y="18539"/>
                      <a:pt x="4762" y="18592"/>
                    </a:cubicBezTo>
                    <a:cubicBezTo>
                      <a:pt x="4859" y="18646"/>
                      <a:pt x="4792" y="18638"/>
                      <a:pt x="4897" y="18684"/>
                    </a:cubicBezTo>
                    <a:cubicBezTo>
                      <a:pt x="5002" y="18729"/>
                      <a:pt x="5227" y="18805"/>
                      <a:pt x="5393" y="18866"/>
                    </a:cubicBezTo>
                    <a:cubicBezTo>
                      <a:pt x="5558" y="18927"/>
                      <a:pt x="5568" y="18899"/>
                      <a:pt x="5888" y="19048"/>
                    </a:cubicBezTo>
                    <a:cubicBezTo>
                      <a:pt x="6010" y="19105"/>
                      <a:pt x="6121" y="19187"/>
                      <a:pt x="6249" y="19230"/>
                    </a:cubicBezTo>
                    <a:cubicBezTo>
                      <a:pt x="6339" y="19261"/>
                      <a:pt x="6421" y="19284"/>
                      <a:pt x="6519" y="19322"/>
                    </a:cubicBezTo>
                    <a:cubicBezTo>
                      <a:pt x="6617" y="19359"/>
                      <a:pt x="6692" y="19397"/>
                      <a:pt x="6835" y="19458"/>
                    </a:cubicBezTo>
                    <a:lnTo>
                      <a:pt x="7375" y="19686"/>
                    </a:lnTo>
                    <a:lnTo>
                      <a:pt x="7826" y="19868"/>
                    </a:lnTo>
                    <a:cubicBezTo>
                      <a:pt x="7946" y="19914"/>
                      <a:pt x="8004" y="19936"/>
                      <a:pt x="8096" y="19959"/>
                    </a:cubicBezTo>
                    <a:cubicBezTo>
                      <a:pt x="8156" y="19975"/>
                      <a:pt x="8217" y="19987"/>
                      <a:pt x="8277" y="20005"/>
                    </a:cubicBezTo>
                    <a:cubicBezTo>
                      <a:pt x="8413" y="20046"/>
                      <a:pt x="8547" y="20096"/>
                      <a:pt x="8682" y="20142"/>
                    </a:cubicBezTo>
                    <a:cubicBezTo>
                      <a:pt x="8727" y="20157"/>
                      <a:pt x="8771" y="20176"/>
                      <a:pt x="8817" y="20187"/>
                    </a:cubicBezTo>
                    <a:cubicBezTo>
                      <a:pt x="9381" y="20330"/>
                      <a:pt x="8680" y="20148"/>
                      <a:pt x="9133" y="20278"/>
                    </a:cubicBezTo>
                    <a:cubicBezTo>
                      <a:pt x="9377" y="20349"/>
                      <a:pt x="9288" y="20310"/>
                      <a:pt x="9583" y="20370"/>
                    </a:cubicBezTo>
                    <a:cubicBezTo>
                      <a:pt x="9644" y="20382"/>
                      <a:pt x="9704" y="20397"/>
                      <a:pt x="9764" y="20415"/>
                    </a:cubicBezTo>
                    <a:cubicBezTo>
                      <a:pt x="9855" y="20443"/>
                      <a:pt x="9941" y="20487"/>
                      <a:pt x="10034" y="20506"/>
                    </a:cubicBezTo>
                    <a:cubicBezTo>
                      <a:pt x="10184" y="20537"/>
                      <a:pt x="10339" y="20548"/>
                      <a:pt x="10485" y="20597"/>
                    </a:cubicBezTo>
                    <a:cubicBezTo>
                      <a:pt x="10809" y="20707"/>
                      <a:pt x="10695" y="20658"/>
                      <a:pt x="10800" y="20689"/>
                    </a:cubicBezTo>
                    <a:cubicBezTo>
                      <a:pt x="10905" y="20719"/>
                      <a:pt x="10935" y="20742"/>
                      <a:pt x="11115" y="20780"/>
                    </a:cubicBezTo>
                    <a:cubicBezTo>
                      <a:pt x="11296" y="20818"/>
                      <a:pt x="11731" y="20886"/>
                      <a:pt x="11881" y="20916"/>
                    </a:cubicBezTo>
                    <a:cubicBezTo>
                      <a:pt x="12129" y="20970"/>
                      <a:pt x="12407" y="21046"/>
                      <a:pt x="12602" y="21099"/>
                    </a:cubicBezTo>
                    <a:cubicBezTo>
                      <a:pt x="12798" y="21152"/>
                      <a:pt x="12850" y="21190"/>
                      <a:pt x="13053" y="21235"/>
                    </a:cubicBezTo>
                    <a:cubicBezTo>
                      <a:pt x="13256" y="21281"/>
                      <a:pt x="13451" y="21311"/>
                      <a:pt x="13819" y="21372"/>
                    </a:cubicBezTo>
                    <a:cubicBezTo>
                      <a:pt x="14187" y="21433"/>
                      <a:pt x="14856" y="21570"/>
                      <a:pt x="15261" y="21600"/>
                    </a:cubicBezTo>
                    <a:cubicBezTo>
                      <a:pt x="15592" y="21585"/>
                      <a:pt x="15923" y="21581"/>
                      <a:pt x="16253" y="21554"/>
                    </a:cubicBezTo>
                    <a:cubicBezTo>
                      <a:pt x="16300" y="21551"/>
                      <a:pt x="16342" y="21522"/>
                      <a:pt x="16388" y="21509"/>
                    </a:cubicBezTo>
                    <a:cubicBezTo>
                      <a:pt x="16436" y="21495"/>
                      <a:pt x="16646" y="21450"/>
                      <a:pt x="16703" y="21418"/>
                    </a:cubicBezTo>
                    <a:cubicBezTo>
                      <a:pt x="16798" y="21365"/>
                      <a:pt x="16871" y="21270"/>
                      <a:pt x="16974" y="21235"/>
                    </a:cubicBezTo>
                    <a:cubicBezTo>
                      <a:pt x="17064" y="21205"/>
                      <a:pt x="17165" y="21198"/>
                      <a:pt x="17244" y="21144"/>
                    </a:cubicBezTo>
                    <a:lnTo>
                      <a:pt x="17514" y="20962"/>
                    </a:lnTo>
                    <a:cubicBezTo>
                      <a:pt x="17559" y="20932"/>
                      <a:pt x="17598" y="20888"/>
                      <a:pt x="17649" y="20871"/>
                    </a:cubicBezTo>
                    <a:lnTo>
                      <a:pt x="17785" y="20825"/>
                    </a:lnTo>
                    <a:cubicBezTo>
                      <a:pt x="17830" y="20780"/>
                      <a:pt x="17870" y="20728"/>
                      <a:pt x="17920" y="20689"/>
                    </a:cubicBezTo>
                    <a:cubicBezTo>
                      <a:pt x="18325" y="20370"/>
                      <a:pt x="18055" y="20620"/>
                      <a:pt x="18325" y="20415"/>
                    </a:cubicBezTo>
                    <a:cubicBezTo>
                      <a:pt x="18446" y="20324"/>
                      <a:pt x="18561" y="20226"/>
                      <a:pt x="18686" y="20142"/>
                    </a:cubicBezTo>
                    <a:cubicBezTo>
                      <a:pt x="18731" y="20111"/>
                      <a:pt x="18773" y="20075"/>
                      <a:pt x="18821" y="20051"/>
                    </a:cubicBezTo>
                    <a:cubicBezTo>
                      <a:pt x="18864" y="20029"/>
                      <a:pt x="18911" y="20020"/>
                      <a:pt x="18956" y="20005"/>
                    </a:cubicBezTo>
                    <a:cubicBezTo>
                      <a:pt x="19439" y="19679"/>
                      <a:pt x="18706" y="20187"/>
                      <a:pt x="19227" y="19777"/>
                    </a:cubicBezTo>
                    <a:cubicBezTo>
                      <a:pt x="19390" y="19649"/>
                      <a:pt x="19528" y="19594"/>
                      <a:pt x="19677" y="19458"/>
                    </a:cubicBezTo>
                    <a:cubicBezTo>
                      <a:pt x="19772" y="19372"/>
                      <a:pt x="19873" y="19284"/>
                      <a:pt x="19948" y="19185"/>
                    </a:cubicBezTo>
                    <a:cubicBezTo>
                      <a:pt x="20023" y="19086"/>
                      <a:pt x="20068" y="18987"/>
                      <a:pt x="20128" y="18866"/>
                    </a:cubicBezTo>
                    <a:cubicBezTo>
                      <a:pt x="20188" y="18744"/>
                      <a:pt x="20104" y="18765"/>
                      <a:pt x="20308" y="18456"/>
                    </a:cubicBezTo>
                    <a:cubicBezTo>
                      <a:pt x="20415" y="18130"/>
                      <a:pt x="20346" y="18262"/>
                      <a:pt x="20488" y="18046"/>
                    </a:cubicBezTo>
                    <a:cubicBezTo>
                      <a:pt x="20549" y="17863"/>
                      <a:pt x="20624" y="17643"/>
                      <a:pt x="20669" y="17362"/>
                    </a:cubicBezTo>
                    <a:cubicBezTo>
                      <a:pt x="20714" y="17081"/>
                      <a:pt x="20725" y="16785"/>
                      <a:pt x="20759" y="16359"/>
                    </a:cubicBezTo>
                    <a:cubicBezTo>
                      <a:pt x="20793" y="15934"/>
                      <a:pt x="20856" y="15273"/>
                      <a:pt x="20871" y="14810"/>
                    </a:cubicBezTo>
                    <a:cubicBezTo>
                      <a:pt x="20886" y="14347"/>
                      <a:pt x="20860" y="13997"/>
                      <a:pt x="20849" y="13580"/>
                    </a:cubicBezTo>
                    <a:cubicBezTo>
                      <a:pt x="20838" y="13162"/>
                      <a:pt x="20830" y="12729"/>
                      <a:pt x="20804" y="12304"/>
                    </a:cubicBezTo>
                    <a:cubicBezTo>
                      <a:pt x="20800" y="12241"/>
                      <a:pt x="20767" y="12184"/>
                      <a:pt x="20759" y="12122"/>
                    </a:cubicBezTo>
                    <a:cubicBezTo>
                      <a:pt x="20671" y="11456"/>
                      <a:pt x="20777" y="11813"/>
                      <a:pt x="20669" y="11484"/>
                    </a:cubicBezTo>
                    <a:cubicBezTo>
                      <a:pt x="20654" y="10633"/>
                      <a:pt x="20624" y="9767"/>
                      <a:pt x="20624" y="8932"/>
                    </a:cubicBezTo>
                    <a:cubicBezTo>
                      <a:pt x="20624" y="8096"/>
                      <a:pt x="20646" y="7101"/>
                      <a:pt x="20669" y="6471"/>
                    </a:cubicBezTo>
                    <a:cubicBezTo>
                      <a:pt x="20690" y="6118"/>
                      <a:pt x="20724" y="5518"/>
                      <a:pt x="20759" y="5149"/>
                    </a:cubicBezTo>
                    <a:cubicBezTo>
                      <a:pt x="20770" y="5027"/>
                      <a:pt x="20778" y="4905"/>
                      <a:pt x="20804" y="4785"/>
                    </a:cubicBezTo>
                    <a:cubicBezTo>
                      <a:pt x="20945" y="4119"/>
                      <a:pt x="20851" y="4822"/>
                      <a:pt x="20939" y="4329"/>
                    </a:cubicBezTo>
                    <a:cubicBezTo>
                      <a:pt x="20999" y="3993"/>
                      <a:pt x="21022" y="3828"/>
                      <a:pt x="21074" y="3646"/>
                    </a:cubicBezTo>
                    <a:cubicBezTo>
                      <a:pt x="21127" y="3463"/>
                      <a:pt x="21209" y="3372"/>
                      <a:pt x="21254" y="3235"/>
                    </a:cubicBezTo>
                    <a:cubicBezTo>
                      <a:pt x="21300" y="3099"/>
                      <a:pt x="21252" y="3152"/>
                      <a:pt x="21345" y="2825"/>
                    </a:cubicBezTo>
                    <a:cubicBezTo>
                      <a:pt x="21358" y="2779"/>
                      <a:pt x="21378" y="2735"/>
                      <a:pt x="21390" y="2689"/>
                    </a:cubicBezTo>
                    <a:cubicBezTo>
                      <a:pt x="21408" y="2613"/>
                      <a:pt x="21418" y="2536"/>
                      <a:pt x="21435" y="2461"/>
                    </a:cubicBezTo>
                    <a:cubicBezTo>
                      <a:pt x="21562" y="1881"/>
                      <a:pt x="21389" y="2738"/>
                      <a:pt x="21525" y="2051"/>
                    </a:cubicBezTo>
                    <a:cubicBezTo>
                      <a:pt x="21570" y="1457"/>
                      <a:pt x="21562" y="1215"/>
                      <a:pt x="21525" y="957"/>
                    </a:cubicBezTo>
                    <a:cubicBezTo>
                      <a:pt x="21487" y="699"/>
                      <a:pt x="21420" y="646"/>
                      <a:pt x="21300" y="501"/>
                    </a:cubicBezTo>
                    <a:cubicBezTo>
                      <a:pt x="21179" y="357"/>
                      <a:pt x="20909" y="175"/>
                      <a:pt x="20804" y="91"/>
                    </a:cubicBezTo>
                    <a:lnTo>
                      <a:pt x="20669" y="0"/>
                    </a:lnTo>
                    <a:cubicBezTo>
                      <a:pt x="20518" y="15"/>
                      <a:pt x="20331" y="8"/>
                      <a:pt x="20218" y="46"/>
                    </a:cubicBezTo>
                    <a:cubicBezTo>
                      <a:pt x="20105" y="84"/>
                      <a:pt x="20098" y="159"/>
                      <a:pt x="19993" y="228"/>
                    </a:cubicBezTo>
                    <a:cubicBezTo>
                      <a:pt x="19888" y="296"/>
                      <a:pt x="19773" y="393"/>
                      <a:pt x="19587" y="456"/>
                    </a:cubicBezTo>
                    <a:cubicBezTo>
                      <a:pt x="19459" y="516"/>
                      <a:pt x="19332" y="554"/>
                      <a:pt x="19227" y="592"/>
                    </a:cubicBezTo>
                    <a:cubicBezTo>
                      <a:pt x="19122" y="630"/>
                      <a:pt x="19046" y="653"/>
                      <a:pt x="18956" y="684"/>
                    </a:cubicBezTo>
                    <a:cubicBezTo>
                      <a:pt x="18911" y="699"/>
                      <a:pt x="18896" y="706"/>
                      <a:pt x="18821" y="729"/>
                    </a:cubicBezTo>
                    <a:cubicBezTo>
                      <a:pt x="18746" y="752"/>
                      <a:pt x="18603" y="790"/>
                      <a:pt x="18506" y="820"/>
                    </a:cubicBezTo>
                    <a:cubicBezTo>
                      <a:pt x="18408" y="851"/>
                      <a:pt x="18325" y="881"/>
                      <a:pt x="18235" y="911"/>
                    </a:cubicBezTo>
                    <a:cubicBezTo>
                      <a:pt x="18190" y="927"/>
                      <a:pt x="18146" y="945"/>
                      <a:pt x="18100" y="957"/>
                    </a:cubicBezTo>
                    <a:lnTo>
                      <a:pt x="17559" y="1139"/>
                    </a:lnTo>
                    <a:cubicBezTo>
                      <a:pt x="17434" y="1188"/>
                      <a:pt x="17326" y="1279"/>
                      <a:pt x="17199" y="1322"/>
                    </a:cubicBezTo>
                    <a:cubicBezTo>
                      <a:pt x="17154" y="1337"/>
                      <a:pt x="17110" y="1355"/>
                      <a:pt x="17064" y="1367"/>
                    </a:cubicBezTo>
                    <a:cubicBezTo>
                      <a:pt x="16888" y="1412"/>
                      <a:pt x="16701" y="1432"/>
                      <a:pt x="16523" y="1458"/>
                    </a:cubicBezTo>
                    <a:cubicBezTo>
                      <a:pt x="16478" y="1473"/>
                      <a:pt x="16434" y="1491"/>
                      <a:pt x="16388" y="1504"/>
                    </a:cubicBezTo>
                    <a:cubicBezTo>
                      <a:pt x="16268" y="1537"/>
                      <a:pt x="16138" y="1539"/>
                      <a:pt x="16027" y="1595"/>
                    </a:cubicBezTo>
                    <a:cubicBezTo>
                      <a:pt x="15907" y="1656"/>
                      <a:pt x="15779" y="1709"/>
                      <a:pt x="15667" y="1777"/>
                    </a:cubicBezTo>
                    <a:cubicBezTo>
                      <a:pt x="15554" y="1846"/>
                      <a:pt x="15479" y="1929"/>
                      <a:pt x="15351" y="2005"/>
                    </a:cubicBezTo>
                    <a:cubicBezTo>
                      <a:pt x="15224" y="2081"/>
                      <a:pt x="14998" y="2165"/>
                      <a:pt x="14901" y="2233"/>
                    </a:cubicBezTo>
                    <a:cubicBezTo>
                      <a:pt x="14803" y="2301"/>
                      <a:pt x="14822" y="2365"/>
                      <a:pt x="14765" y="2415"/>
                    </a:cubicBezTo>
                    <a:cubicBezTo>
                      <a:pt x="14306" y="2828"/>
                      <a:pt x="14675" y="2429"/>
                      <a:pt x="14315" y="2689"/>
                    </a:cubicBezTo>
                    <a:cubicBezTo>
                      <a:pt x="14263" y="2726"/>
                      <a:pt x="14255" y="2749"/>
                      <a:pt x="14180" y="2825"/>
                    </a:cubicBezTo>
                    <a:cubicBezTo>
                      <a:pt x="14105" y="2901"/>
                      <a:pt x="13992" y="3030"/>
                      <a:pt x="13864" y="3144"/>
                    </a:cubicBezTo>
                    <a:cubicBezTo>
                      <a:pt x="13737" y="3258"/>
                      <a:pt x="13549" y="3380"/>
                      <a:pt x="13414" y="3509"/>
                    </a:cubicBezTo>
                    <a:cubicBezTo>
                      <a:pt x="13278" y="3638"/>
                      <a:pt x="13278" y="3706"/>
                      <a:pt x="13053" y="3919"/>
                    </a:cubicBezTo>
                    <a:cubicBezTo>
                      <a:pt x="12828" y="4132"/>
                      <a:pt x="12325" y="4565"/>
                      <a:pt x="12062" y="4785"/>
                    </a:cubicBezTo>
                    <a:cubicBezTo>
                      <a:pt x="11799" y="5005"/>
                      <a:pt x="11634" y="5081"/>
                      <a:pt x="11476" y="5241"/>
                    </a:cubicBezTo>
                    <a:cubicBezTo>
                      <a:pt x="11318" y="5400"/>
                      <a:pt x="11266" y="5575"/>
                      <a:pt x="11115" y="5742"/>
                    </a:cubicBezTo>
                    <a:cubicBezTo>
                      <a:pt x="10965" y="5909"/>
                      <a:pt x="10792" y="6008"/>
                      <a:pt x="10575" y="6243"/>
                    </a:cubicBezTo>
                    <a:cubicBezTo>
                      <a:pt x="10357" y="6478"/>
                      <a:pt x="10079" y="6851"/>
                      <a:pt x="9809" y="7154"/>
                    </a:cubicBezTo>
                    <a:cubicBezTo>
                      <a:pt x="9538" y="7458"/>
                      <a:pt x="9133" y="7853"/>
                      <a:pt x="8952" y="8066"/>
                    </a:cubicBezTo>
                    <a:cubicBezTo>
                      <a:pt x="8772" y="8278"/>
                      <a:pt x="9036" y="7930"/>
                      <a:pt x="8727" y="8430"/>
                    </a:cubicBezTo>
                    <a:cubicBezTo>
                      <a:pt x="8566" y="8691"/>
                      <a:pt x="8592" y="8620"/>
                      <a:pt x="8502" y="8749"/>
                    </a:cubicBezTo>
                    <a:cubicBezTo>
                      <a:pt x="8412" y="8878"/>
                      <a:pt x="8269" y="9084"/>
                      <a:pt x="8186" y="9205"/>
                    </a:cubicBezTo>
                    <a:cubicBezTo>
                      <a:pt x="8089" y="9380"/>
                      <a:pt x="7991" y="9630"/>
                      <a:pt x="7916" y="9797"/>
                    </a:cubicBezTo>
                    <a:cubicBezTo>
                      <a:pt x="7841" y="9965"/>
                      <a:pt x="7781" y="10048"/>
                      <a:pt x="7736" y="10208"/>
                    </a:cubicBezTo>
                    <a:cubicBezTo>
                      <a:pt x="7710" y="10388"/>
                      <a:pt x="7691" y="10587"/>
                      <a:pt x="7646" y="10754"/>
                    </a:cubicBezTo>
                    <a:cubicBezTo>
                      <a:pt x="7601" y="10922"/>
                      <a:pt x="7510" y="11073"/>
                      <a:pt x="7465" y="11210"/>
                    </a:cubicBezTo>
                    <a:cubicBezTo>
                      <a:pt x="7420" y="11347"/>
                      <a:pt x="7400" y="11452"/>
                      <a:pt x="7375" y="11575"/>
                    </a:cubicBezTo>
                    <a:cubicBezTo>
                      <a:pt x="7360" y="11651"/>
                      <a:pt x="7360" y="11731"/>
                      <a:pt x="7330" y="11803"/>
                    </a:cubicBezTo>
                    <a:cubicBezTo>
                      <a:pt x="7313" y="11842"/>
                      <a:pt x="7270" y="11863"/>
                      <a:pt x="7240" y="11894"/>
                    </a:cubicBezTo>
                  </a:path>
                </a:pathLst>
              </a:custGeom>
              <a:gradFill flip="none" rotWithShape="1">
                <a:gsLst>
                  <a:gs pos="0">
                    <a:srgbClr val="FFFF00"/>
                  </a:gs>
                  <a:gs pos="50000">
                    <a:srgbClr val="FEA022"/>
                  </a:gs>
                  <a:gs pos="100000">
                    <a:srgbClr val="FEA022"/>
                  </a:gs>
                </a:gsLst>
                <a:lin ang="5400000" scaled="0"/>
              </a:gra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sp>
            <p:nvSpPr>
              <p:cNvPr id="155" name="Freeform 26"/>
              <p:cNvSpPr/>
              <p:nvPr/>
            </p:nvSpPr>
            <p:spPr>
              <a:xfrm rot="819910">
                <a:off x="1039955" y="1697384"/>
                <a:ext cx="614576" cy="468986"/>
              </a:xfrm>
              <a:custGeom>
                <a:avLst/>
                <a:gdLst/>
                <a:ahLst/>
                <a:cxnLst>
                  <a:cxn ang="0">
                    <a:pos x="wd2" y="hd2"/>
                  </a:cxn>
                  <a:cxn ang="5400000">
                    <a:pos x="wd2" y="hd2"/>
                  </a:cxn>
                  <a:cxn ang="10800000">
                    <a:pos x="wd2" y="hd2"/>
                  </a:cxn>
                  <a:cxn ang="16200000">
                    <a:pos x="wd2" y="hd2"/>
                  </a:cxn>
                </a:cxnLst>
                <a:rect l="0" t="0" r="r" b="b"/>
                <a:pathLst>
                  <a:path w="21470" h="21600" extrusionOk="0">
                    <a:moveTo>
                      <a:pt x="360" y="0"/>
                    </a:moveTo>
                    <a:cubicBezTo>
                      <a:pt x="255" y="600"/>
                      <a:pt x="-130" y="1454"/>
                      <a:pt x="45" y="1800"/>
                    </a:cubicBezTo>
                    <a:cubicBezTo>
                      <a:pt x="220" y="2146"/>
                      <a:pt x="666" y="1892"/>
                      <a:pt x="1410" y="2077"/>
                    </a:cubicBezTo>
                    <a:cubicBezTo>
                      <a:pt x="2154" y="2262"/>
                      <a:pt x="3730" y="2665"/>
                      <a:pt x="4509" y="2908"/>
                    </a:cubicBezTo>
                    <a:cubicBezTo>
                      <a:pt x="5287" y="3150"/>
                      <a:pt x="5638" y="3254"/>
                      <a:pt x="6084" y="3531"/>
                    </a:cubicBezTo>
                    <a:cubicBezTo>
                      <a:pt x="6530" y="3808"/>
                      <a:pt x="6740" y="4096"/>
                      <a:pt x="7187" y="4569"/>
                    </a:cubicBezTo>
                    <a:cubicBezTo>
                      <a:pt x="7633" y="5042"/>
                      <a:pt x="8394" y="5977"/>
                      <a:pt x="8762" y="6369"/>
                    </a:cubicBezTo>
                    <a:cubicBezTo>
                      <a:pt x="9130" y="6762"/>
                      <a:pt x="9182" y="6738"/>
                      <a:pt x="9392" y="6923"/>
                    </a:cubicBezTo>
                    <a:lnTo>
                      <a:pt x="10022" y="7477"/>
                    </a:lnTo>
                    <a:cubicBezTo>
                      <a:pt x="10232" y="7662"/>
                      <a:pt x="10250" y="7569"/>
                      <a:pt x="10652" y="8031"/>
                    </a:cubicBezTo>
                    <a:cubicBezTo>
                      <a:pt x="11055" y="8492"/>
                      <a:pt x="12018" y="9715"/>
                      <a:pt x="12438" y="10246"/>
                    </a:cubicBezTo>
                    <a:cubicBezTo>
                      <a:pt x="12858" y="10777"/>
                      <a:pt x="12893" y="10869"/>
                      <a:pt x="13173" y="11215"/>
                    </a:cubicBezTo>
                    <a:cubicBezTo>
                      <a:pt x="13453" y="11562"/>
                      <a:pt x="13698" y="11792"/>
                      <a:pt x="14118" y="12323"/>
                    </a:cubicBezTo>
                    <a:cubicBezTo>
                      <a:pt x="14538" y="12854"/>
                      <a:pt x="15099" y="13685"/>
                      <a:pt x="15694" y="14400"/>
                    </a:cubicBezTo>
                    <a:cubicBezTo>
                      <a:pt x="16289" y="15115"/>
                      <a:pt x="17217" y="16062"/>
                      <a:pt x="17689" y="16615"/>
                    </a:cubicBezTo>
                    <a:cubicBezTo>
                      <a:pt x="18162" y="17169"/>
                      <a:pt x="18232" y="17354"/>
                      <a:pt x="18529" y="17723"/>
                    </a:cubicBezTo>
                    <a:cubicBezTo>
                      <a:pt x="18827" y="18092"/>
                      <a:pt x="18759" y="18202"/>
                      <a:pt x="19475" y="18831"/>
                    </a:cubicBezTo>
                    <a:cubicBezTo>
                      <a:pt x="19807" y="19246"/>
                      <a:pt x="20262" y="19869"/>
                      <a:pt x="20525" y="20215"/>
                    </a:cubicBezTo>
                    <a:cubicBezTo>
                      <a:pt x="20787" y="20562"/>
                      <a:pt x="20892" y="20677"/>
                      <a:pt x="21050" y="20908"/>
                    </a:cubicBezTo>
                    <a:cubicBezTo>
                      <a:pt x="21207" y="21138"/>
                      <a:pt x="21326" y="21221"/>
                      <a:pt x="21470" y="21600"/>
                    </a:cubicBezTo>
                  </a:path>
                </a:pathLst>
              </a:custGeom>
              <a:no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sp>
            <p:nvSpPr>
              <p:cNvPr id="156" name="Freeform 27"/>
              <p:cNvSpPr/>
              <p:nvPr/>
            </p:nvSpPr>
            <p:spPr>
              <a:xfrm rot="819910">
                <a:off x="1275346" y="1562514"/>
                <a:ext cx="455458" cy="563026"/>
              </a:xfrm>
              <a:custGeom>
                <a:avLst/>
                <a:gdLst/>
                <a:ahLst/>
                <a:cxnLst>
                  <a:cxn ang="0">
                    <a:pos x="wd2" y="hd2"/>
                  </a:cxn>
                  <a:cxn ang="5400000">
                    <a:pos x="wd2" y="hd2"/>
                  </a:cxn>
                  <a:cxn ang="10800000">
                    <a:pos x="wd2" y="hd2"/>
                  </a:cxn>
                  <a:cxn ang="16200000">
                    <a:pos x="wd2" y="hd2"/>
                  </a:cxn>
                </a:cxnLst>
                <a:rect l="0" t="0" r="r" b="b"/>
                <a:pathLst>
                  <a:path w="21600" h="21451" extrusionOk="0">
                    <a:moveTo>
                      <a:pt x="0" y="605"/>
                    </a:moveTo>
                    <a:cubicBezTo>
                      <a:pt x="261" y="491"/>
                      <a:pt x="1651" y="-149"/>
                      <a:pt x="2067" y="32"/>
                    </a:cubicBezTo>
                    <a:cubicBezTo>
                      <a:pt x="2483" y="214"/>
                      <a:pt x="2400" y="891"/>
                      <a:pt x="2495" y="1693"/>
                    </a:cubicBezTo>
                    <a:cubicBezTo>
                      <a:pt x="2590" y="2495"/>
                      <a:pt x="2376" y="3841"/>
                      <a:pt x="2638" y="4843"/>
                    </a:cubicBezTo>
                    <a:cubicBezTo>
                      <a:pt x="2899" y="5845"/>
                      <a:pt x="3731" y="7096"/>
                      <a:pt x="4063" y="7706"/>
                    </a:cubicBezTo>
                    <a:cubicBezTo>
                      <a:pt x="4396" y="8317"/>
                      <a:pt x="3548" y="7055"/>
                      <a:pt x="4634" y="8508"/>
                    </a:cubicBezTo>
                    <a:cubicBezTo>
                      <a:pt x="5125" y="9166"/>
                      <a:pt x="5275" y="9291"/>
                      <a:pt x="5632" y="9654"/>
                    </a:cubicBezTo>
                    <a:cubicBezTo>
                      <a:pt x="5988" y="10016"/>
                      <a:pt x="6368" y="10303"/>
                      <a:pt x="6772" y="10684"/>
                    </a:cubicBezTo>
                    <a:cubicBezTo>
                      <a:pt x="7176" y="11066"/>
                      <a:pt x="7580" y="11543"/>
                      <a:pt x="8055" y="11944"/>
                    </a:cubicBezTo>
                    <a:cubicBezTo>
                      <a:pt x="8531" y="12345"/>
                      <a:pt x="9172" y="12746"/>
                      <a:pt x="9624" y="13090"/>
                    </a:cubicBezTo>
                    <a:cubicBezTo>
                      <a:pt x="10075" y="13433"/>
                      <a:pt x="10527" y="13796"/>
                      <a:pt x="10764" y="14006"/>
                    </a:cubicBezTo>
                    <a:cubicBezTo>
                      <a:pt x="11145" y="14292"/>
                      <a:pt x="11335" y="14426"/>
                      <a:pt x="11905" y="14808"/>
                    </a:cubicBezTo>
                    <a:cubicBezTo>
                      <a:pt x="12475" y="15190"/>
                      <a:pt x="13640" y="15934"/>
                      <a:pt x="14186" y="16297"/>
                    </a:cubicBezTo>
                    <a:cubicBezTo>
                      <a:pt x="14733" y="16659"/>
                      <a:pt x="14804" y="16717"/>
                      <a:pt x="15184" y="16984"/>
                    </a:cubicBezTo>
                    <a:cubicBezTo>
                      <a:pt x="15564" y="17251"/>
                      <a:pt x="16135" y="17633"/>
                      <a:pt x="16467" y="17900"/>
                    </a:cubicBezTo>
                    <a:cubicBezTo>
                      <a:pt x="16943" y="18263"/>
                      <a:pt x="17323" y="18645"/>
                      <a:pt x="18036" y="19160"/>
                    </a:cubicBezTo>
                    <a:cubicBezTo>
                      <a:pt x="18749" y="19676"/>
                      <a:pt x="20150" y="20611"/>
                      <a:pt x="20745" y="20993"/>
                    </a:cubicBezTo>
                    <a:cubicBezTo>
                      <a:pt x="21339" y="21375"/>
                      <a:pt x="21600" y="21451"/>
                      <a:pt x="21600" y="21451"/>
                    </a:cubicBezTo>
                  </a:path>
                </a:pathLst>
              </a:custGeom>
              <a:no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sp>
            <p:nvSpPr>
              <p:cNvPr id="157" name="Freeform 28"/>
              <p:cNvSpPr/>
              <p:nvPr/>
            </p:nvSpPr>
            <p:spPr>
              <a:xfrm rot="819910">
                <a:off x="1470305" y="330493"/>
                <a:ext cx="111631" cy="852792"/>
              </a:xfrm>
              <a:custGeom>
                <a:avLst/>
                <a:gdLst/>
                <a:ahLst/>
                <a:cxnLst>
                  <a:cxn ang="0">
                    <a:pos x="wd2" y="hd2"/>
                  </a:cxn>
                  <a:cxn ang="5400000">
                    <a:pos x="wd2" y="hd2"/>
                  </a:cxn>
                  <a:cxn ang="10800000">
                    <a:pos x="wd2" y="hd2"/>
                  </a:cxn>
                  <a:cxn ang="16200000">
                    <a:pos x="wd2" y="hd2"/>
                  </a:cxn>
                </a:cxnLst>
                <a:rect l="0" t="0" r="r" b="b"/>
                <a:pathLst>
                  <a:path w="21388" h="21600" extrusionOk="0">
                    <a:moveTo>
                      <a:pt x="6316" y="0"/>
                    </a:moveTo>
                    <a:cubicBezTo>
                      <a:pt x="5505" y="643"/>
                      <a:pt x="5036" y="1049"/>
                      <a:pt x="4012" y="1624"/>
                    </a:cubicBezTo>
                    <a:cubicBezTo>
                      <a:pt x="2988" y="2200"/>
                      <a:pt x="556" y="2809"/>
                      <a:pt x="172" y="3452"/>
                    </a:cubicBezTo>
                    <a:cubicBezTo>
                      <a:pt x="-212" y="4095"/>
                      <a:pt x="-55" y="4550"/>
                      <a:pt x="1708" y="5482"/>
                    </a:cubicBezTo>
                    <a:cubicBezTo>
                      <a:pt x="2220" y="6464"/>
                      <a:pt x="2570" y="7447"/>
                      <a:pt x="3244" y="8427"/>
                    </a:cubicBezTo>
                    <a:cubicBezTo>
                      <a:pt x="3500" y="8799"/>
                      <a:pt x="3795" y="9171"/>
                      <a:pt x="4012" y="9544"/>
                    </a:cubicBezTo>
                    <a:cubicBezTo>
                      <a:pt x="5751" y="12532"/>
                      <a:pt x="4780" y="11033"/>
                      <a:pt x="5548" y="11676"/>
                    </a:cubicBezTo>
                    <a:cubicBezTo>
                      <a:pt x="6316" y="12319"/>
                      <a:pt x="7852" y="12996"/>
                      <a:pt x="8620" y="13402"/>
                    </a:cubicBezTo>
                    <a:cubicBezTo>
                      <a:pt x="9388" y="13808"/>
                      <a:pt x="9828" y="13961"/>
                      <a:pt x="10156" y="14112"/>
                    </a:cubicBezTo>
                    <a:cubicBezTo>
                      <a:pt x="10378" y="14215"/>
                      <a:pt x="10711" y="14314"/>
                      <a:pt x="10924" y="14417"/>
                    </a:cubicBezTo>
                    <a:lnTo>
                      <a:pt x="13228" y="15635"/>
                    </a:lnTo>
                    <a:cubicBezTo>
                      <a:pt x="13484" y="15771"/>
                      <a:pt x="13612" y="15804"/>
                      <a:pt x="13996" y="16041"/>
                    </a:cubicBezTo>
                    <a:cubicBezTo>
                      <a:pt x="14380" y="16278"/>
                      <a:pt x="14892" y="16684"/>
                      <a:pt x="15532" y="17057"/>
                    </a:cubicBezTo>
                    <a:cubicBezTo>
                      <a:pt x="16172" y="17429"/>
                      <a:pt x="17324" y="17937"/>
                      <a:pt x="17836" y="18275"/>
                    </a:cubicBezTo>
                    <a:cubicBezTo>
                      <a:pt x="18348" y="18613"/>
                      <a:pt x="18012" y="18533"/>
                      <a:pt x="18604" y="19087"/>
                    </a:cubicBezTo>
                    <a:cubicBezTo>
                      <a:pt x="19196" y="19641"/>
                      <a:pt x="21388" y="20646"/>
                      <a:pt x="21388" y="21600"/>
                    </a:cubicBezTo>
                  </a:path>
                </a:pathLst>
              </a:custGeom>
              <a:gradFill flip="none" rotWithShape="1">
                <a:gsLst>
                  <a:gs pos="0">
                    <a:srgbClr val="FFFF00"/>
                  </a:gs>
                  <a:gs pos="50000">
                    <a:srgbClr val="FEA022"/>
                  </a:gs>
                  <a:gs pos="100000">
                    <a:srgbClr val="FEA022"/>
                  </a:gs>
                </a:gsLst>
                <a:lin ang="5400000" scaled="0"/>
              </a:gra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sp>
            <p:nvSpPr>
              <p:cNvPr id="158" name="Freeform 29"/>
              <p:cNvSpPr/>
              <p:nvPr/>
            </p:nvSpPr>
            <p:spPr>
              <a:xfrm rot="819910">
                <a:off x="705707" y="315344"/>
                <a:ext cx="492475" cy="617298"/>
              </a:xfrm>
              <a:custGeom>
                <a:avLst/>
                <a:gdLst/>
                <a:ahLst/>
                <a:cxnLst>
                  <a:cxn ang="0">
                    <a:pos x="wd2" y="hd2"/>
                  </a:cxn>
                  <a:cxn ang="5400000">
                    <a:pos x="wd2" y="hd2"/>
                  </a:cxn>
                  <a:cxn ang="10800000">
                    <a:pos x="wd2" y="hd2"/>
                  </a:cxn>
                  <a:cxn ang="16200000">
                    <a:pos x="wd2" y="hd2"/>
                  </a:cxn>
                </a:cxnLst>
                <a:rect l="0" t="0" r="r" b="b"/>
                <a:pathLst>
                  <a:path w="21576" h="21600" extrusionOk="0">
                    <a:moveTo>
                      <a:pt x="0" y="21600"/>
                    </a:moveTo>
                    <a:cubicBezTo>
                      <a:pt x="702" y="21319"/>
                      <a:pt x="2832" y="20852"/>
                      <a:pt x="3820" y="20338"/>
                    </a:cubicBezTo>
                    <a:cubicBezTo>
                      <a:pt x="4807" y="19823"/>
                      <a:pt x="5137" y="19379"/>
                      <a:pt x="5927" y="18514"/>
                    </a:cubicBezTo>
                    <a:cubicBezTo>
                      <a:pt x="6717" y="17649"/>
                      <a:pt x="7712" y="16200"/>
                      <a:pt x="8561" y="15148"/>
                    </a:cubicBezTo>
                    <a:cubicBezTo>
                      <a:pt x="9410" y="14096"/>
                      <a:pt x="10347" y="13114"/>
                      <a:pt x="11020" y="12203"/>
                    </a:cubicBezTo>
                    <a:cubicBezTo>
                      <a:pt x="11693" y="11291"/>
                      <a:pt x="12132" y="10356"/>
                      <a:pt x="12600" y="9678"/>
                    </a:cubicBezTo>
                    <a:cubicBezTo>
                      <a:pt x="13069" y="9000"/>
                      <a:pt x="13449" y="8626"/>
                      <a:pt x="13830" y="8135"/>
                    </a:cubicBezTo>
                    <a:cubicBezTo>
                      <a:pt x="14210" y="7644"/>
                      <a:pt x="14532" y="7200"/>
                      <a:pt x="14883" y="6732"/>
                    </a:cubicBezTo>
                    <a:cubicBezTo>
                      <a:pt x="15234" y="6265"/>
                      <a:pt x="15556" y="5727"/>
                      <a:pt x="15937" y="5330"/>
                    </a:cubicBezTo>
                    <a:cubicBezTo>
                      <a:pt x="16317" y="4932"/>
                      <a:pt x="16669" y="4816"/>
                      <a:pt x="17166" y="4348"/>
                    </a:cubicBezTo>
                    <a:cubicBezTo>
                      <a:pt x="17664" y="3881"/>
                      <a:pt x="18600" y="2899"/>
                      <a:pt x="18922" y="2525"/>
                    </a:cubicBezTo>
                    <a:cubicBezTo>
                      <a:pt x="18981" y="2384"/>
                      <a:pt x="18805" y="2361"/>
                      <a:pt x="19098" y="2104"/>
                    </a:cubicBezTo>
                    <a:cubicBezTo>
                      <a:pt x="19391" y="1847"/>
                      <a:pt x="20269" y="1286"/>
                      <a:pt x="20678" y="982"/>
                    </a:cubicBezTo>
                    <a:cubicBezTo>
                      <a:pt x="21088" y="678"/>
                      <a:pt x="21244" y="904"/>
                      <a:pt x="21557" y="281"/>
                    </a:cubicBezTo>
                    <a:cubicBezTo>
                      <a:pt x="21600" y="194"/>
                      <a:pt x="21557" y="93"/>
                      <a:pt x="21557" y="0"/>
                    </a:cubicBezTo>
                  </a:path>
                </a:pathLst>
              </a:custGeom>
              <a:gradFill flip="none" rotWithShape="1">
                <a:gsLst>
                  <a:gs pos="0">
                    <a:srgbClr val="FFFF00"/>
                  </a:gs>
                  <a:gs pos="50000">
                    <a:srgbClr val="FEA022"/>
                  </a:gs>
                  <a:gs pos="100000">
                    <a:srgbClr val="FEA022"/>
                  </a:gs>
                </a:gsLst>
                <a:lin ang="5400000" scaled="0"/>
              </a:gra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sp>
            <p:nvSpPr>
              <p:cNvPr id="159" name="Freeform 30"/>
              <p:cNvSpPr/>
              <p:nvPr/>
            </p:nvSpPr>
            <p:spPr>
              <a:xfrm rot="819910">
                <a:off x="356629" y="945624"/>
                <a:ext cx="992085" cy="515083"/>
              </a:xfrm>
              <a:custGeom>
                <a:avLst/>
                <a:gdLst/>
                <a:ahLst/>
                <a:cxnLst>
                  <a:cxn ang="0">
                    <a:pos x="wd2" y="hd2"/>
                  </a:cxn>
                  <a:cxn ang="5400000">
                    <a:pos x="wd2" y="hd2"/>
                  </a:cxn>
                  <a:cxn ang="10800000">
                    <a:pos x="wd2" y="hd2"/>
                  </a:cxn>
                  <a:cxn ang="16200000">
                    <a:pos x="wd2" y="hd2"/>
                  </a:cxn>
                </a:cxnLst>
                <a:rect l="0" t="0" r="r" b="b"/>
                <a:pathLst>
                  <a:path w="21600" h="21600" extrusionOk="0">
                    <a:moveTo>
                      <a:pt x="0" y="1681"/>
                    </a:moveTo>
                    <a:lnTo>
                      <a:pt x="1222" y="1009"/>
                    </a:lnTo>
                    <a:cubicBezTo>
                      <a:pt x="1556" y="812"/>
                      <a:pt x="1687" y="644"/>
                      <a:pt x="2007" y="504"/>
                    </a:cubicBezTo>
                    <a:cubicBezTo>
                      <a:pt x="2327" y="364"/>
                      <a:pt x="2851" y="252"/>
                      <a:pt x="3142" y="168"/>
                    </a:cubicBezTo>
                    <a:lnTo>
                      <a:pt x="3753" y="0"/>
                    </a:lnTo>
                    <a:cubicBezTo>
                      <a:pt x="4044" y="56"/>
                      <a:pt x="4320" y="56"/>
                      <a:pt x="4625" y="168"/>
                    </a:cubicBezTo>
                    <a:cubicBezTo>
                      <a:pt x="4931" y="280"/>
                      <a:pt x="5193" y="476"/>
                      <a:pt x="5585" y="672"/>
                    </a:cubicBezTo>
                    <a:lnTo>
                      <a:pt x="7680" y="1681"/>
                    </a:lnTo>
                    <a:cubicBezTo>
                      <a:pt x="8378" y="2017"/>
                      <a:pt x="8407" y="2241"/>
                      <a:pt x="8727" y="2521"/>
                    </a:cubicBezTo>
                    <a:cubicBezTo>
                      <a:pt x="9047" y="2802"/>
                      <a:pt x="9207" y="2942"/>
                      <a:pt x="9600" y="3362"/>
                    </a:cubicBezTo>
                    <a:cubicBezTo>
                      <a:pt x="9993" y="3782"/>
                      <a:pt x="10720" y="4623"/>
                      <a:pt x="11084" y="5043"/>
                    </a:cubicBezTo>
                    <a:cubicBezTo>
                      <a:pt x="11447" y="5463"/>
                      <a:pt x="11578" y="5631"/>
                      <a:pt x="11782" y="5883"/>
                    </a:cubicBezTo>
                    <a:cubicBezTo>
                      <a:pt x="11985" y="6135"/>
                      <a:pt x="12000" y="6191"/>
                      <a:pt x="12305" y="6556"/>
                    </a:cubicBezTo>
                    <a:cubicBezTo>
                      <a:pt x="12611" y="6920"/>
                      <a:pt x="13149" y="7480"/>
                      <a:pt x="13615" y="8068"/>
                    </a:cubicBezTo>
                    <a:cubicBezTo>
                      <a:pt x="14080" y="8657"/>
                      <a:pt x="14735" y="9553"/>
                      <a:pt x="15098" y="10086"/>
                    </a:cubicBezTo>
                    <a:cubicBezTo>
                      <a:pt x="15462" y="10618"/>
                      <a:pt x="15535" y="10870"/>
                      <a:pt x="15796" y="11262"/>
                    </a:cubicBezTo>
                    <a:cubicBezTo>
                      <a:pt x="16058" y="11654"/>
                      <a:pt x="16349" y="11991"/>
                      <a:pt x="16669" y="12439"/>
                    </a:cubicBezTo>
                    <a:cubicBezTo>
                      <a:pt x="16989" y="12887"/>
                      <a:pt x="17498" y="13644"/>
                      <a:pt x="17716" y="13952"/>
                    </a:cubicBezTo>
                    <a:cubicBezTo>
                      <a:pt x="17935" y="14260"/>
                      <a:pt x="17775" y="13980"/>
                      <a:pt x="17978" y="14288"/>
                    </a:cubicBezTo>
                    <a:cubicBezTo>
                      <a:pt x="18182" y="14596"/>
                      <a:pt x="18676" y="15353"/>
                      <a:pt x="18938" y="15801"/>
                    </a:cubicBezTo>
                    <a:cubicBezTo>
                      <a:pt x="19200" y="16249"/>
                      <a:pt x="19404" y="16725"/>
                      <a:pt x="19549" y="16977"/>
                    </a:cubicBezTo>
                    <a:cubicBezTo>
                      <a:pt x="19782" y="17398"/>
                      <a:pt x="20116" y="17930"/>
                      <a:pt x="20335" y="18322"/>
                    </a:cubicBezTo>
                    <a:cubicBezTo>
                      <a:pt x="20553" y="18714"/>
                      <a:pt x="20647" y="18784"/>
                      <a:pt x="20858" y="19331"/>
                    </a:cubicBezTo>
                    <a:cubicBezTo>
                      <a:pt x="21069" y="19877"/>
                      <a:pt x="21419" y="20902"/>
                      <a:pt x="21600" y="21600"/>
                    </a:cubicBezTo>
                  </a:path>
                </a:pathLst>
              </a:custGeom>
              <a:gradFill flip="none" rotWithShape="1">
                <a:gsLst>
                  <a:gs pos="0">
                    <a:srgbClr val="FFFF00"/>
                  </a:gs>
                  <a:gs pos="50000">
                    <a:srgbClr val="FEA022"/>
                  </a:gs>
                  <a:gs pos="100000">
                    <a:srgbClr val="FEA022"/>
                  </a:gs>
                </a:gsLst>
                <a:lin ang="5400000" scaled="0"/>
              </a:gra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grpSp>
      </p:grpSp>
      <p:sp>
        <p:nvSpPr>
          <p:cNvPr id="12" name="Title 1"/>
          <p:cNvSpPr>
            <a:spLocks noGrp="1"/>
          </p:cNvSpPr>
          <p:nvPr>
            <p:ph type="title"/>
          </p:nvPr>
        </p:nvSpPr>
        <p:spPr>
          <a:xfrm>
            <a:off x="457200" y="381000"/>
            <a:ext cx="8229600" cy="990600"/>
          </a:xfrm>
        </p:spPr>
        <p:txBody>
          <a:bodyPr/>
          <a:lstStyle/>
          <a:p>
            <a:r>
              <a:rPr lang="en-US" dirty="0" smtClean="0"/>
              <a:t>Teamwork!</a:t>
            </a:r>
            <a:endParaRPr lang="en-US" dirty="0"/>
          </a:p>
        </p:txBody>
      </p:sp>
      <p:sp>
        <p:nvSpPr>
          <p:cNvPr id="13" name="TextBox 1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
        <p:nvSpPr>
          <p:cNvPr id="2" name="TextBox 1"/>
          <p:cNvSpPr txBox="1"/>
          <p:nvPr/>
        </p:nvSpPr>
        <p:spPr>
          <a:xfrm>
            <a:off x="6159529" y="6400800"/>
            <a:ext cx="298447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Yost et al. </a:t>
            </a:r>
            <a:r>
              <a:rPr lang="en-US" i="1" dirty="0" err="1" smtClean="0">
                <a:latin typeface="Segoe UI Semilight" pitchFamily="34" charset="0"/>
                <a:cs typeface="Segoe UI Semilight" pitchFamily="34" charset="0"/>
              </a:rPr>
              <a:t>Madroño</a:t>
            </a:r>
            <a:r>
              <a:rPr lang="en-US" dirty="0" smtClean="0">
                <a:latin typeface="Segoe UI Semilight" pitchFamily="34" charset="0"/>
                <a:cs typeface="Segoe UI Semilight" pitchFamily="34" charset="0"/>
              </a:rPr>
              <a:t>. In press</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1395976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itle 1"/>
          <p:cNvSpPr txBox="1">
            <a:spLocks noGrp="1"/>
          </p:cNvSpPr>
          <p:nvPr>
            <p:ph type="title"/>
          </p:nvPr>
        </p:nvSpPr>
        <p:spPr>
          <a:prstGeom prst="rect">
            <a:avLst/>
          </a:prstGeom>
        </p:spPr>
        <p:txBody>
          <a:bodyPr>
            <a:normAutofit fontScale="90000"/>
          </a:bodyPr>
          <a:lstStyle/>
          <a:p>
            <a:pPr algn="ctr"/>
            <a:r>
              <a:rPr dirty="0"/>
              <a:t>CAP TCN: Project </a:t>
            </a:r>
            <a:r>
              <a:rPr lang="en-US" dirty="0" smtClean="0"/>
              <a:t>Management Team</a:t>
            </a:r>
            <a:endParaRPr dirty="0"/>
          </a:p>
        </p:txBody>
      </p:sp>
      <p:pic>
        <p:nvPicPr>
          <p:cNvPr id="411" name="Picture 4" descr="Picture 4"/>
          <p:cNvPicPr>
            <a:picLocks noChangeAspect="1"/>
          </p:cNvPicPr>
          <p:nvPr/>
        </p:nvPicPr>
        <p:blipFill>
          <a:blip r:embed="rId3">
            <a:extLst/>
          </a:blip>
          <a:stretch>
            <a:fillRect/>
          </a:stretch>
        </p:blipFill>
        <p:spPr>
          <a:xfrm>
            <a:off x="-13742" y="1984022"/>
            <a:ext cx="2352160" cy="2361059"/>
          </a:xfrm>
          <a:prstGeom prst="rect">
            <a:avLst/>
          </a:prstGeom>
          <a:ln w="12700">
            <a:miter lim="400000"/>
          </a:ln>
        </p:spPr>
      </p:pic>
      <p:pic>
        <p:nvPicPr>
          <p:cNvPr id="412" name="Picture 5" descr="Picture 5"/>
          <p:cNvPicPr>
            <a:picLocks noChangeAspect="1"/>
          </p:cNvPicPr>
          <p:nvPr/>
        </p:nvPicPr>
        <p:blipFill>
          <a:blip r:embed="rId4">
            <a:extLst/>
          </a:blip>
          <a:srcRect l="22082" t="13958" r="30139" b="9035"/>
          <a:stretch>
            <a:fillRect/>
          </a:stretch>
        </p:blipFill>
        <p:spPr>
          <a:xfrm>
            <a:off x="6975022" y="1986604"/>
            <a:ext cx="2129107" cy="2290783"/>
          </a:xfrm>
          <a:prstGeom prst="rect">
            <a:avLst/>
          </a:prstGeom>
          <a:ln w="12700">
            <a:miter lim="400000"/>
          </a:ln>
        </p:spPr>
      </p:pic>
      <p:pic>
        <p:nvPicPr>
          <p:cNvPr id="413" name="Picture 3" descr="Picture 3"/>
          <p:cNvPicPr>
            <a:picLocks noChangeAspect="1"/>
          </p:cNvPicPr>
          <p:nvPr/>
        </p:nvPicPr>
        <p:blipFill>
          <a:blip r:embed="rId5">
            <a:extLst/>
          </a:blip>
          <a:stretch>
            <a:fillRect/>
          </a:stretch>
        </p:blipFill>
        <p:spPr>
          <a:xfrm>
            <a:off x="2425745" y="1985421"/>
            <a:ext cx="2144284" cy="2308959"/>
          </a:xfrm>
          <a:prstGeom prst="rect">
            <a:avLst/>
          </a:prstGeom>
          <a:ln w="12700">
            <a:miter lim="400000"/>
          </a:ln>
        </p:spPr>
      </p:pic>
      <p:sp>
        <p:nvSpPr>
          <p:cNvPr id="414" name="Data manager…"/>
          <p:cNvSpPr txBox="1"/>
          <p:nvPr/>
        </p:nvSpPr>
        <p:spPr>
          <a:xfrm>
            <a:off x="2455725" y="4388926"/>
            <a:ext cx="2225094" cy="132856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spcBef>
                <a:spcPts val="500"/>
              </a:spcBef>
              <a:buClr>
                <a:schemeClr val="accent1"/>
              </a:buClr>
              <a:defRPr sz="2400">
                <a:latin typeface="+mn-lt"/>
                <a:ea typeface="+mn-ea"/>
                <a:cs typeface="+mn-cs"/>
                <a:sym typeface="Calibri"/>
              </a:defRPr>
            </a:pPr>
            <a:r>
              <a:rPr lang="en-US" sz="2400" b="1" dirty="0">
                <a:latin typeface="Segoe UI Semilight" pitchFamily="34" charset="0"/>
                <a:cs typeface="Segoe UI Semilight" pitchFamily="34" charset="0"/>
                <a:sym typeface="Calibri"/>
              </a:rPr>
              <a:t>Jason</a:t>
            </a:r>
            <a:r>
              <a:rPr lang="en-US" sz="2400" dirty="0">
                <a:latin typeface="Segoe UI Semilight" pitchFamily="34" charset="0"/>
                <a:cs typeface="Segoe UI Semilight" pitchFamily="34" charset="0"/>
                <a:sym typeface="Calibri"/>
              </a:rPr>
              <a:t> </a:t>
            </a:r>
            <a:r>
              <a:rPr lang="en-US" sz="2400" b="1" dirty="0" smtClean="0">
                <a:latin typeface="Segoe UI Semilight" pitchFamily="34" charset="0"/>
                <a:cs typeface="Segoe UI Semilight" pitchFamily="34" charset="0"/>
                <a:sym typeface="Calibri"/>
              </a:rPr>
              <a:t>Alexander</a:t>
            </a:r>
            <a:endParaRPr lang="en-US" b="1" dirty="0" smtClean="0">
              <a:latin typeface="Segoe UI Semilight" pitchFamily="34" charset="0"/>
              <a:cs typeface="Segoe UI Semilight" pitchFamily="34" charset="0"/>
            </a:endParaRPr>
          </a:p>
          <a:p>
            <a:pPr algn="ctr">
              <a:spcBef>
                <a:spcPts val="500"/>
              </a:spcBef>
              <a:buClr>
                <a:schemeClr val="accent1"/>
              </a:buClr>
              <a:buFont typeface="Calibri"/>
              <a:defRPr sz="2400">
                <a:latin typeface="+mn-lt"/>
                <a:ea typeface="+mn-ea"/>
                <a:cs typeface="+mn-cs"/>
                <a:sym typeface="Calibri"/>
              </a:defRPr>
            </a:pPr>
            <a:r>
              <a:rPr dirty="0" smtClean="0">
                <a:latin typeface="Segoe UI Semilight" pitchFamily="34" charset="0"/>
                <a:cs typeface="Segoe UI Semilight" pitchFamily="34" charset="0"/>
              </a:rPr>
              <a:t>Data </a:t>
            </a:r>
            <a:r>
              <a:rPr dirty="0">
                <a:latin typeface="Segoe UI Semilight" pitchFamily="34" charset="0"/>
                <a:cs typeface="Segoe UI Semilight" pitchFamily="34" charset="0"/>
              </a:rPr>
              <a:t>manager </a:t>
            </a:r>
          </a:p>
          <a:p>
            <a:pPr algn="ctr">
              <a:spcBef>
                <a:spcPts val="500"/>
              </a:spcBef>
              <a:buClr>
                <a:schemeClr val="accent1"/>
              </a:buClr>
              <a:buFont typeface="Calibri"/>
              <a:defRPr sz="2400">
                <a:latin typeface="+mn-lt"/>
                <a:ea typeface="+mn-ea"/>
                <a:cs typeface="+mn-cs"/>
                <a:sym typeface="Calibri"/>
              </a:defRPr>
            </a:pPr>
            <a:r>
              <a:rPr dirty="0" smtClean="0">
                <a:latin typeface="Segoe UI Semilight" pitchFamily="34" charset="0"/>
                <a:cs typeface="Segoe UI Semilight" pitchFamily="34" charset="0"/>
              </a:rPr>
              <a:t>UC </a:t>
            </a:r>
            <a:r>
              <a:rPr dirty="0">
                <a:latin typeface="Segoe UI Semilight" pitchFamily="34" charset="0"/>
                <a:cs typeface="Segoe UI Semilight" pitchFamily="34" charset="0"/>
              </a:rPr>
              <a:t>Berkeley</a:t>
            </a:r>
          </a:p>
        </p:txBody>
      </p:sp>
      <p:sp>
        <p:nvSpPr>
          <p:cNvPr id="415" name="Project manager…"/>
          <p:cNvSpPr txBox="1"/>
          <p:nvPr/>
        </p:nvSpPr>
        <p:spPr>
          <a:xfrm>
            <a:off x="-185837" y="4397195"/>
            <a:ext cx="2696350" cy="132856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500"/>
              </a:spcBef>
              <a:buClr>
                <a:schemeClr val="accent1"/>
              </a:buClr>
              <a:defRPr sz="2400">
                <a:latin typeface="+mn-lt"/>
                <a:ea typeface="+mn-ea"/>
                <a:cs typeface="+mn-cs"/>
                <a:sym typeface="Calibri"/>
              </a:defRPr>
            </a:pPr>
            <a:r>
              <a:rPr lang="en-US" sz="2400" b="1" dirty="0">
                <a:latin typeface="Segoe UI Semilight" pitchFamily="34" charset="0"/>
                <a:cs typeface="Segoe UI Semilight" pitchFamily="34" charset="0"/>
                <a:sym typeface="Calibri"/>
              </a:rPr>
              <a:t>Katie </a:t>
            </a:r>
            <a:r>
              <a:rPr lang="en-US" sz="2400" b="1" dirty="0" smtClean="0">
                <a:latin typeface="Segoe UI Semilight" pitchFamily="34" charset="0"/>
                <a:cs typeface="Segoe UI Semilight" pitchFamily="34" charset="0"/>
                <a:sym typeface="Calibri"/>
              </a:rPr>
              <a:t>Pearson</a:t>
            </a:r>
            <a:endParaRPr lang="en-US" dirty="0" smtClean="0">
              <a:latin typeface="Segoe UI Semilight" pitchFamily="34" charset="0"/>
              <a:cs typeface="Segoe UI Semilight" pitchFamily="34" charset="0"/>
            </a:endParaRPr>
          </a:p>
          <a:p>
            <a:pPr algn="ctr">
              <a:spcBef>
                <a:spcPts val="500"/>
              </a:spcBef>
              <a:buClr>
                <a:schemeClr val="accent1"/>
              </a:buClr>
              <a:buFont typeface="Calibri"/>
              <a:defRPr sz="2400">
                <a:latin typeface="+mn-lt"/>
                <a:ea typeface="+mn-ea"/>
                <a:cs typeface="+mn-cs"/>
                <a:sym typeface="Calibri"/>
              </a:defRPr>
            </a:pPr>
            <a:r>
              <a:rPr dirty="0" smtClean="0">
                <a:latin typeface="Segoe UI Semilight" pitchFamily="34" charset="0"/>
                <a:cs typeface="Segoe UI Semilight" pitchFamily="34" charset="0"/>
              </a:rPr>
              <a:t>Project </a:t>
            </a:r>
            <a:r>
              <a:rPr dirty="0">
                <a:latin typeface="Segoe UI Semilight" pitchFamily="34" charset="0"/>
                <a:cs typeface="Segoe UI Semilight" pitchFamily="34" charset="0"/>
              </a:rPr>
              <a:t>manager</a:t>
            </a:r>
          </a:p>
          <a:p>
            <a:pPr algn="ctr">
              <a:spcBef>
                <a:spcPts val="500"/>
              </a:spcBef>
              <a:buClr>
                <a:schemeClr val="accent1"/>
              </a:buClr>
              <a:buFont typeface="Calibri"/>
              <a:defRPr sz="2400">
                <a:latin typeface="+mn-lt"/>
                <a:ea typeface="+mn-ea"/>
                <a:cs typeface="+mn-cs"/>
                <a:sym typeface="Calibri"/>
              </a:defRPr>
            </a:pPr>
            <a:r>
              <a:rPr dirty="0" smtClean="0">
                <a:latin typeface="Segoe UI Semilight" pitchFamily="34" charset="0"/>
                <a:cs typeface="Segoe UI Semilight" pitchFamily="34" charset="0"/>
              </a:rPr>
              <a:t>Cal </a:t>
            </a:r>
            <a:r>
              <a:rPr dirty="0">
                <a:latin typeface="Segoe UI Semilight" pitchFamily="34" charset="0"/>
                <a:cs typeface="Segoe UI Semilight" pitchFamily="34" charset="0"/>
              </a:rPr>
              <a:t>Poly</a:t>
            </a:r>
          </a:p>
        </p:txBody>
      </p:sp>
      <p:sp>
        <p:nvSpPr>
          <p:cNvPr id="416" name="Jenn Yost…"/>
          <p:cNvSpPr txBox="1"/>
          <p:nvPr/>
        </p:nvSpPr>
        <p:spPr>
          <a:xfrm>
            <a:off x="7388493" y="4383849"/>
            <a:ext cx="1320423" cy="120032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400">
                <a:latin typeface="+mn-lt"/>
                <a:ea typeface="+mn-ea"/>
                <a:cs typeface="+mn-cs"/>
                <a:sym typeface="Calibri"/>
              </a:defRPr>
            </a:pPr>
            <a:r>
              <a:rPr lang="en-US" sz="2400" b="1" dirty="0" err="1">
                <a:latin typeface="Segoe UI Semilight" pitchFamily="34" charset="0"/>
                <a:cs typeface="Segoe UI Semilight" pitchFamily="34" charset="0"/>
                <a:sym typeface="Calibri"/>
              </a:rPr>
              <a:t>Jenn</a:t>
            </a:r>
            <a:r>
              <a:rPr lang="en-US" sz="2400" b="1" dirty="0">
                <a:latin typeface="Segoe UI Semilight" pitchFamily="34" charset="0"/>
                <a:cs typeface="Segoe UI Semilight" pitchFamily="34" charset="0"/>
                <a:sym typeface="Calibri"/>
              </a:rPr>
              <a:t> </a:t>
            </a:r>
            <a:r>
              <a:rPr lang="en-US" sz="2400" b="1" dirty="0" smtClean="0">
                <a:latin typeface="Segoe UI Semilight" pitchFamily="34" charset="0"/>
                <a:cs typeface="Segoe UI Semilight" pitchFamily="34" charset="0"/>
                <a:sym typeface="Calibri"/>
              </a:rPr>
              <a:t>Yost</a:t>
            </a:r>
            <a:endParaRPr lang="en-US" b="1" dirty="0" smtClean="0">
              <a:latin typeface="Segoe UI Semilight" pitchFamily="34" charset="0"/>
              <a:cs typeface="Segoe UI Semilight" pitchFamily="34" charset="0"/>
            </a:endParaRPr>
          </a:p>
          <a:p>
            <a:pPr algn="ctr">
              <a:defRPr sz="2400">
                <a:latin typeface="+mn-lt"/>
                <a:ea typeface="+mn-ea"/>
                <a:cs typeface="+mn-cs"/>
                <a:sym typeface="Calibri"/>
              </a:defRPr>
            </a:pPr>
            <a:r>
              <a:rPr lang="en-US" dirty="0" smtClean="0">
                <a:latin typeface="Segoe UI Semilight" pitchFamily="34" charset="0"/>
                <a:cs typeface="Segoe UI Semilight" pitchFamily="34" charset="0"/>
              </a:rPr>
              <a:t>Lead PI</a:t>
            </a:r>
          </a:p>
          <a:p>
            <a:pPr algn="ctr">
              <a:defRPr sz="2400">
                <a:latin typeface="+mn-lt"/>
                <a:ea typeface="+mn-ea"/>
                <a:cs typeface="+mn-cs"/>
                <a:sym typeface="Calibri"/>
              </a:defRPr>
            </a:pPr>
            <a:r>
              <a:rPr dirty="0" smtClean="0">
                <a:latin typeface="Segoe UI Semilight" pitchFamily="34" charset="0"/>
                <a:cs typeface="Segoe UI Semilight" pitchFamily="34" charset="0"/>
              </a:rPr>
              <a:t>Cal </a:t>
            </a:r>
            <a:r>
              <a:rPr dirty="0">
                <a:latin typeface="Segoe UI Semilight" pitchFamily="34" charset="0"/>
                <a:cs typeface="Segoe UI Semilight" pitchFamily="34" charset="0"/>
              </a:rPr>
              <a:t>Poly</a:t>
            </a:r>
          </a:p>
        </p:txBody>
      </p:sp>
      <p:sp>
        <p:nvSpPr>
          <p:cNvPr id="417" name="Ed Gilbert"/>
          <p:cNvSpPr txBox="1"/>
          <p:nvPr/>
        </p:nvSpPr>
        <p:spPr>
          <a:xfrm>
            <a:off x="4623254" y="4397195"/>
            <a:ext cx="2260444"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400">
                <a:latin typeface="+mn-lt"/>
                <a:ea typeface="+mn-ea"/>
                <a:cs typeface="+mn-cs"/>
                <a:sym typeface="Calibri"/>
              </a:defRPr>
            </a:lvl1pPr>
          </a:lstStyle>
          <a:p>
            <a:r>
              <a:rPr lang="en-US" b="1" dirty="0">
                <a:latin typeface="Segoe UI Semilight" pitchFamily="34" charset="0"/>
                <a:cs typeface="Segoe UI Semilight" pitchFamily="34" charset="0"/>
              </a:rPr>
              <a:t>Ed </a:t>
            </a:r>
            <a:r>
              <a:rPr lang="en-US" b="1" dirty="0" smtClean="0">
                <a:latin typeface="Segoe UI Semilight" pitchFamily="34" charset="0"/>
                <a:cs typeface="Segoe UI Semilight" pitchFamily="34" charset="0"/>
              </a:rPr>
              <a:t>Gilbert</a:t>
            </a:r>
          </a:p>
          <a:p>
            <a:r>
              <a:rPr lang="en-US" dirty="0" smtClean="0">
                <a:latin typeface="Segoe UI Semilight" pitchFamily="34" charset="0"/>
                <a:cs typeface="Segoe UI Semilight" pitchFamily="34" charset="0"/>
              </a:rPr>
              <a:t>Database developer</a:t>
            </a:r>
          </a:p>
        </p:txBody>
      </p:sp>
      <p:pic>
        <p:nvPicPr>
          <p:cNvPr id="418" name="Image" descr="Image"/>
          <p:cNvPicPr>
            <a:picLocks noChangeAspect="1"/>
          </p:cNvPicPr>
          <p:nvPr/>
        </p:nvPicPr>
        <p:blipFill>
          <a:blip r:embed="rId6">
            <a:extLst/>
          </a:blip>
          <a:stretch>
            <a:fillRect/>
          </a:stretch>
        </p:blipFill>
        <p:spPr>
          <a:xfrm>
            <a:off x="4631956" y="1986604"/>
            <a:ext cx="2243040" cy="2290764"/>
          </a:xfrm>
          <a:prstGeom prst="rect">
            <a:avLst/>
          </a:prstGeom>
          <a:ln w="12700">
            <a:miter lim="400000"/>
          </a:ln>
        </p:spPr>
      </p:pic>
      <p:sp>
        <p:nvSpPr>
          <p:cNvPr id="2" name="TextBox 1"/>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
        <p:nvSpPr>
          <p:cNvPr id="3" name="TextBox 2"/>
          <p:cNvSpPr txBox="1"/>
          <p:nvPr/>
        </p:nvSpPr>
        <p:spPr>
          <a:xfrm>
            <a:off x="0" y="5725764"/>
            <a:ext cx="2425745" cy="369332"/>
          </a:xfrm>
          <a:prstGeom prst="rect">
            <a:avLst/>
          </a:prstGeom>
          <a:noFill/>
        </p:spPr>
        <p:txBody>
          <a:bodyPr wrap="square" rtlCol="0">
            <a:spAutoFit/>
          </a:bodyPr>
          <a:lstStyle/>
          <a:p>
            <a:pPr algn="ctr"/>
            <a:r>
              <a:rPr lang="en-US" u="sng" dirty="0" smtClean="0">
                <a:solidFill>
                  <a:srgbClr val="0070C0"/>
                </a:solidFill>
                <a:latin typeface="Segoe UI Semilight" pitchFamily="34" charset="0"/>
                <a:cs typeface="Segoe UI Semilight" pitchFamily="34" charset="0"/>
              </a:rPr>
              <a:t>kdpearso@calpoly.edu</a:t>
            </a:r>
            <a:endParaRPr lang="en-US" u="sng" dirty="0">
              <a:solidFill>
                <a:srgbClr val="0070C0"/>
              </a:solidFill>
              <a:latin typeface="Segoe UI Semilight" pitchFamily="34" charset="0"/>
              <a:cs typeface="Segoe UI Semilight" pitchFamily="34" charset="0"/>
            </a:endParaRPr>
          </a:p>
        </p:txBody>
      </p:sp>
    </p:spTree>
    <p:extLst>
      <p:ext uri="{BB962C8B-B14F-4D97-AF65-F5344CB8AC3E}">
        <p14:creationId xmlns:p14="http://schemas.microsoft.com/office/powerpoint/2010/main" val="1904861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tie\Dropbox\CAP TCN SHARED\Madrono_Article_Versions\FinalFigures\Fig4_CCH2_Flowcha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5"/>
          <a:stretch/>
        </p:blipFill>
        <p:spPr bwMode="auto">
          <a:xfrm>
            <a:off x="0" y="1610480"/>
            <a:ext cx="9144000" cy="3647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
        <p:nvSpPr>
          <p:cNvPr id="4" name="TextBox 3"/>
          <p:cNvSpPr txBox="1"/>
          <p:nvPr/>
        </p:nvSpPr>
        <p:spPr>
          <a:xfrm>
            <a:off x="6159529" y="6400800"/>
            <a:ext cx="298447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Yost et al. </a:t>
            </a:r>
            <a:r>
              <a:rPr lang="en-US" i="1" dirty="0" err="1" smtClean="0">
                <a:latin typeface="Segoe UI Semilight" pitchFamily="34" charset="0"/>
                <a:cs typeface="Segoe UI Semilight" pitchFamily="34" charset="0"/>
              </a:rPr>
              <a:t>Madroño</a:t>
            </a:r>
            <a:r>
              <a:rPr lang="en-US" dirty="0" smtClean="0">
                <a:latin typeface="Segoe UI Semilight" pitchFamily="34" charset="0"/>
                <a:cs typeface="Segoe UI Semilight" pitchFamily="34" charset="0"/>
              </a:rPr>
              <a:t>. In press</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478989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h3.googleusercontent.com/Sus2ZzvehAN5NCwAcMCDz4p23i52ipyGzoqdp1gn0Ntlo6pgWD8UI6Nvvj4Qu9ZtDsLNWGLn5pf79jIwm5Cv0j1SJT3nu7Xmi4xhX7kA6V5bSbVbbFTaPAQHAqWLOa5GGmNoG83ww-E7_Sw3TBDsLGa5iJikedzfVdKCXbADiXy0EBewz8bNeu8xB0bxuXcE4vqDh22nOIqw9Bq7NJF7dRCOiWdsCnXwKWVQteo7biL0e1Kz3wNnmQraWJymdvi7FurBfntfzkyU45KjqbogabKAA7x4UnFi5PtIIt9IUXV8RPuXW_EH5i1ulrisBLvpKKzusVeMTvvP38T5Lb9zFd65S5HkTlsYnR0EC4wdk2wsVvOBu3MkHNtmFw13UEK4Wg0nhL6Fnqb852uCg6WskiBeIhQvL_x2SVt2hRcvjolaSmALFAKpnMAW3CdSxh5oqknLtKKCq9AaqLUlKtcvn-jRDkAo1PyE1YGalRF36WsynWcFqqp14Pk8PCF_2ATr6kx-ohmj8KxdOD8rYXMNwqyTCAfsbVLKMi0txin7EK9AKWEsxXf_LojgWxTgZvI8QQ0lrSzMwGyQehdiDXJdQfAqYSn8SSaH-wKlx8Fb7Yp0nbcHiWMzCzhm99ubQIPONRbjKXclkYynS2LbZJdWMeBhOTUyuRY7LiDvy_qMzNBIJWvqproP4l8=w1364-h663-no"/>
          <p:cNvPicPr>
            <a:picLocks noChangeAspect="1" noChangeArrowheads="1"/>
          </p:cNvPicPr>
          <p:nvPr/>
        </p:nvPicPr>
        <p:blipFill rotWithShape="1">
          <a:blip r:embed="rId3">
            <a:extLst>
              <a:ext uri="{28A0092B-C50C-407E-A947-70E740481C1C}">
                <a14:useLocalDpi xmlns:a14="http://schemas.microsoft.com/office/drawing/2010/main" val="0"/>
              </a:ext>
            </a:extLst>
          </a:blip>
          <a:srcRect l="15101" r="20418"/>
          <a:stretch/>
        </p:blipFill>
        <p:spPr bwMode="auto">
          <a:xfrm>
            <a:off x="-1" y="-34978"/>
            <a:ext cx="9144001" cy="689297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883170" y="76200"/>
            <a:ext cx="8229600" cy="990600"/>
          </a:xfrm>
        </p:spPr>
        <p:txBody>
          <a:bodyPr/>
          <a:lstStyle/>
          <a:p>
            <a:pPr algn="r"/>
            <a:r>
              <a:rPr lang="en-US" dirty="0" smtClean="0">
                <a:solidFill>
                  <a:schemeClr val="bg1"/>
                </a:solidFill>
              </a:rPr>
              <a:t>California Biodiversity</a:t>
            </a:r>
            <a:endParaRPr lang="en-US" dirty="0">
              <a:solidFill>
                <a:schemeClr val="bg1"/>
              </a:solidFill>
            </a:endParaRPr>
          </a:p>
        </p:txBody>
      </p:sp>
      <p:sp>
        <p:nvSpPr>
          <p:cNvPr id="8" name="TextBox 7"/>
          <p:cNvSpPr txBox="1"/>
          <p:nvPr/>
        </p:nvSpPr>
        <p:spPr>
          <a:xfrm>
            <a:off x="28135" y="6595032"/>
            <a:ext cx="1516762" cy="261610"/>
          </a:xfrm>
          <a:prstGeom prst="rect">
            <a:avLst/>
          </a:prstGeom>
          <a:noFill/>
        </p:spPr>
        <p:txBody>
          <a:bodyPr wrap="none" rtlCol="0">
            <a:spAutoFit/>
          </a:bodyPr>
          <a:lstStyle/>
          <a:p>
            <a:r>
              <a:rPr lang="en-US" sz="1100" dirty="0" smtClean="0">
                <a:solidFill>
                  <a:schemeClr val="bg1"/>
                </a:solidFill>
              </a:rPr>
              <a:t>Photo: Katie Pearson</a:t>
            </a:r>
            <a:endParaRPr lang="en-US" sz="1100" dirty="0">
              <a:solidFill>
                <a:schemeClr val="bg1"/>
              </a:solidFill>
            </a:endParaRPr>
          </a:p>
        </p:txBody>
      </p:sp>
      <p:sp>
        <p:nvSpPr>
          <p:cNvPr id="5" name="TextBox 4"/>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61450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66195" cy="559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773996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3" y="406763"/>
            <a:ext cx="9125857" cy="62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2297350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835"/>
            <a:ext cx="9144000" cy="6367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1678555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10"/>
          <a:stretch/>
        </p:blipFill>
        <p:spPr bwMode="auto">
          <a:xfrm>
            <a:off x="0" y="900113"/>
            <a:ext cx="9144000" cy="511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5929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861"/>
            <a:ext cx="9144000" cy="451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253347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tie\Dropbox\CAP TCN SHARED\Madrono_Article_Versions\FinalFigures\Fig4_CCH2_Flowcha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5"/>
          <a:stretch/>
        </p:blipFill>
        <p:spPr bwMode="auto">
          <a:xfrm>
            <a:off x="0" y="1610480"/>
            <a:ext cx="9144000" cy="3647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
        <p:nvSpPr>
          <p:cNvPr id="2" name="Oval 1"/>
          <p:cNvSpPr/>
          <p:nvPr/>
        </p:nvSpPr>
        <p:spPr>
          <a:xfrm>
            <a:off x="-13742" y="1371600"/>
            <a:ext cx="5652542" cy="4267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59529" y="6400800"/>
            <a:ext cx="298447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Yost et al. </a:t>
            </a:r>
            <a:r>
              <a:rPr lang="en-US" i="1" dirty="0" err="1" smtClean="0">
                <a:latin typeface="Segoe UI Semilight" pitchFamily="34" charset="0"/>
                <a:cs typeface="Segoe UI Semilight" pitchFamily="34" charset="0"/>
              </a:rPr>
              <a:t>Madroño</a:t>
            </a:r>
            <a:r>
              <a:rPr lang="en-US" dirty="0" smtClean="0">
                <a:latin typeface="Segoe UI Semilight" pitchFamily="34" charset="0"/>
                <a:cs typeface="Segoe UI Semilight" pitchFamily="34" charset="0"/>
              </a:rPr>
              <a:t>. In press</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223222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pic>
        <p:nvPicPr>
          <p:cNvPr id="2050" name="Picture 2" descr="C:\Users\Katie\Documents\CalPhenology\ActionShots\AnnieBarcod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1" r="14980"/>
          <a:stretch/>
        </p:blipFill>
        <p:spPr bwMode="auto">
          <a:xfrm rot="5400000">
            <a:off x="-523139" y="1818538"/>
            <a:ext cx="5008675" cy="33528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atie\Documents\CalPhenology\CollectionPhotos\20181205_1118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600200"/>
            <a:ext cx="4953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6521" y="5737666"/>
            <a:ext cx="1516762" cy="261610"/>
          </a:xfrm>
          <a:prstGeom prst="rect">
            <a:avLst/>
          </a:prstGeom>
          <a:noFill/>
        </p:spPr>
        <p:txBody>
          <a:bodyPr wrap="none" rtlCol="0">
            <a:spAutoFit/>
          </a:bodyPr>
          <a:lstStyle/>
          <a:p>
            <a:r>
              <a:rPr lang="en-US" sz="1100" dirty="0" smtClean="0">
                <a:solidFill>
                  <a:schemeClr val="bg1"/>
                </a:solidFill>
              </a:rPr>
              <a:t>Photo: Katie Pearson</a:t>
            </a:r>
            <a:endParaRPr lang="en-US" sz="1100" dirty="0">
              <a:solidFill>
                <a:schemeClr val="bg1"/>
              </a:solidFill>
            </a:endParaRPr>
          </a:p>
        </p:txBody>
      </p:sp>
      <p:sp>
        <p:nvSpPr>
          <p:cNvPr id="6" name="TextBox 5"/>
          <p:cNvSpPr txBox="1"/>
          <p:nvPr/>
        </p:nvSpPr>
        <p:spPr>
          <a:xfrm>
            <a:off x="3962400" y="5050624"/>
            <a:ext cx="1516762" cy="261610"/>
          </a:xfrm>
          <a:prstGeom prst="rect">
            <a:avLst/>
          </a:prstGeom>
          <a:noFill/>
        </p:spPr>
        <p:txBody>
          <a:bodyPr wrap="none" rtlCol="0">
            <a:spAutoFit/>
          </a:bodyPr>
          <a:lstStyle/>
          <a:p>
            <a:r>
              <a:rPr lang="en-US" sz="1100" dirty="0" smtClean="0">
                <a:solidFill>
                  <a:schemeClr val="bg1"/>
                </a:solidFill>
              </a:rPr>
              <a:t>Photo: Katie Pearson</a:t>
            </a:r>
            <a:endParaRPr lang="en-US" sz="1100" dirty="0">
              <a:solidFill>
                <a:schemeClr val="bg1"/>
              </a:solidFill>
            </a:endParaRPr>
          </a:p>
        </p:txBody>
      </p:sp>
    </p:spTree>
    <p:extLst>
      <p:ext uri="{BB962C8B-B14F-4D97-AF65-F5344CB8AC3E}">
        <p14:creationId xmlns:p14="http://schemas.microsoft.com/office/powerpoint/2010/main" val="2771366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9" r="1167"/>
          <a:stretch/>
        </p:blipFill>
        <p:spPr bwMode="auto">
          <a:xfrm>
            <a:off x="0" y="1066800"/>
            <a:ext cx="9144000" cy="461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63221" y="457200"/>
            <a:ext cx="3554756" cy="523220"/>
          </a:xfrm>
          <a:prstGeom prst="rect">
            <a:avLst/>
          </a:prstGeom>
          <a:noFill/>
        </p:spPr>
        <p:txBody>
          <a:bodyPr wrap="none" rtlCol="0">
            <a:spAutoFit/>
          </a:bodyPr>
          <a:lstStyle/>
          <a:p>
            <a:r>
              <a:rPr lang="en-US" sz="2800" b="1" dirty="0" smtClean="0">
                <a:latin typeface="Segoe UI Semilight" pitchFamily="34" charset="0"/>
                <a:cs typeface="Segoe UI Semilight" pitchFamily="34" charset="0"/>
              </a:rPr>
              <a:t>NotesFromNature.org</a:t>
            </a:r>
            <a:endParaRPr lang="en-US" sz="2800" b="1" dirty="0">
              <a:latin typeface="Segoe UI Semilight" pitchFamily="34" charset="0"/>
              <a:cs typeface="Segoe UI Semilight" pitchFamily="34" charset="0"/>
            </a:endParaRPr>
          </a:p>
        </p:txBody>
      </p:sp>
      <p:sp>
        <p:nvSpPr>
          <p:cNvPr id="8" name="Oval 7"/>
          <p:cNvSpPr/>
          <p:nvPr/>
        </p:nvSpPr>
        <p:spPr>
          <a:xfrm>
            <a:off x="5029200" y="3733800"/>
            <a:ext cx="1676400" cy="21336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77000" y="6077932"/>
            <a:ext cx="1815177" cy="584775"/>
          </a:xfrm>
          <a:prstGeom prst="rect">
            <a:avLst/>
          </a:prstGeom>
          <a:noFill/>
        </p:spPr>
        <p:txBody>
          <a:bodyPr wrap="none" rtlCol="0">
            <a:spAutoFit/>
          </a:bodyPr>
          <a:lstStyle/>
          <a:p>
            <a:r>
              <a:rPr lang="en-US" sz="3200" b="1" dirty="0" smtClean="0">
                <a:solidFill>
                  <a:srgbClr val="FF0000"/>
                </a:solidFill>
              </a:rPr>
              <a:t>That’s us!</a:t>
            </a:r>
            <a:endParaRPr lang="en-US" sz="3200" b="1" dirty="0">
              <a:solidFill>
                <a:srgbClr val="FF0000"/>
              </a:solidFill>
            </a:endParaRPr>
          </a:p>
        </p:txBody>
      </p:sp>
      <p:cxnSp>
        <p:nvCxnSpPr>
          <p:cNvPr id="11" name="Straight Arrow Connector 10"/>
          <p:cNvCxnSpPr/>
          <p:nvPr/>
        </p:nvCxnSpPr>
        <p:spPr>
          <a:xfrm flipH="1" flipV="1">
            <a:off x="6248400" y="5867400"/>
            <a:ext cx="228600" cy="381000"/>
          </a:xfrm>
          <a:prstGeom prst="straightConnector1">
            <a:avLst/>
          </a:prstGeom>
          <a:ln w="635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2085331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4" y="1600200"/>
            <a:ext cx="9144000" cy="429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742" y="0"/>
            <a:ext cx="176202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Implementation</a:t>
            </a:r>
            <a:endParaRPr lang="en-US" dirty="0">
              <a:latin typeface="Segoe UI Semilight" pitchFamily="34" charset="0"/>
              <a:cs typeface="Segoe UI Semilight" pitchFamily="34" charset="0"/>
            </a:endParaRPr>
          </a:p>
        </p:txBody>
      </p:sp>
      <p:sp>
        <p:nvSpPr>
          <p:cNvPr id="6" name="TextBox 5"/>
          <p:cNvSpPr txBox="1"/>
          <p:nvPr/>
        </p:nvSpPr>
        <p:spPr>
          <a:xfrm>
            <a:off x="2763221" y="718810"/>
            <a:ext cx="3554756" cy="523220"/>
          </a:xfrm>
          <a:prstGeom prst="rect">
            <a:avLst/>
          </a:prstGeom>
          <a:noFill/>
        </p:spPr>
        <p:txBody>
          <a:bodyPr wrap="none" rtlCol="0">
            <a:spAutoFit/>
          </a:bodyPr>
          <a:lstStyle/>
          <a:p>
            <a:r>
              <a:rPr lang="en-US" sz="2800" b="1" dirty="0" smtClean="0">
                <a:latin typeface="Segoe UI Semilight" pitchFamily="34" charset="0"/>
                <a:cs typeface="Segoe UI Semilight" pitchFamily="34" charset="0"/>
              </a:rPr>
              <a:t>NotesFromNature.org</a:t>
            </a:r>
            <a:endParaRPr lang="en-US" sz="2800" b="1" dirty="0">
              <a:latin typeface="Segoe UI Semilight" pitchFamily="34" charset="0"/>
              <a:cs typeface="Segoe UI Semilight" pitchFamily="34" charset="0"/>
            </a:endParaRPr>
          </a:p>
        </p:txBody>
      </p:sp>
    </p:spTree>
    <p:extLst>
      <p:ext uri="{BB962C8B-B14F-4D97-AF65-F5344CB8AC3E}">
        <p14:creationId xmlns:p14="http://schemas.microsoft.com/office/powerpoint/2010/main" val="723554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tie\Dropbox\CAP TCN SHARED\Madrono_Article_Versions\FinalFigures\Fig4_CCH2_Flowcha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5"/>
          <a:stretch/>
        </p:blipFill>
        <p:spPr bwMode="auto">
          <a:xfrm>
            <a:off x="0" y="1610480"/>
            <a:ext cx="9144000" cy="3647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42" y="0"/>
            <a:ext cx="87075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Results</a:t>
            </a:r>
            <a:endParaRPr lang="en-US" dirty="0">
              <a:latin typeface="Segoe UI Semilight" pitchFamily="34" charset="0"/>
              <a:cs typeface="Segoe UI Semilight" pitchFamily="34" charset="0"/>
            </a:endParaRPr>
          </a:p>
        </p:txBody>
      </p:sp>
      <p:sp>
        <p:nvSpPr>
          <p:cNvPr id="5" name="Oval 4"/>
          <p:cNvSpPr/>
          <p:nvPr/>
        </p:nvSpPr>
        <p:spPr>
          <a:xfrm>
            <a:off x="4876799" y="1300540"/>
            <a:ext cx="4288971" cy="4267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59529" y="6400800"/>
            <a:ext cx="298447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Yost et al. </a:t>
            </a:r>
            <a:r>
              <a:rPr lang="en-US" i="1" dirty="0" err="1" smtClean="0">
                <a:latin typeface="Segoe UI Semilight" pitchFamily="34" charset="0"/>
                <a:cs typeface="Segoe UI Semilight" pitchFamily="34" charset="0"/>
              </a:rPr>
              <a:t>Madroño</a:t>
            </a:r>
            <a:r>
              <a:rPr lang="en-US" dirty="0" smtClean="0">
                <a:latin typeface="Segoe UI Semilight" pitchFamily="34" charset="0"/>
                <a:cs typeface="Segoe UI Semilight" pitchFamily="34" charset="0"/>
              </a:rPr>
              <a:t>. In press</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2144688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Biodiversity</a:t>
            </a:r>
            <a:endParaRPr lang="en-US" dirty="0"/>
          </a:p>
        </p:txBody>
      </p:sp>
      <p:sp>
        <p:nvSpPr>
          <p:cNvPr id="3" name="Content Placeholder 2"/>
          <p:cNvSpPr>
            <a:spLocks noGrp="1"/>
          </p:cNvSpPr>
          <p:nvPr>
            <p:ph idx="1"/>
          </p:nvPr>
        </p:nvSpPr>
        <p:spPr/>
        <p:txBody>
          <a:bodyPr/>
          <a:lstStyle/>
          <a:p>
            <a:endParaRPr lang="en-US"/>
          </a:p>
        </p:txBody>
      </p:sp>
      <p:pic>
        <p:nvPicPr>
          <p:cNvPr id="1026" name="Picture 2" descr="File:Biodiversity Hotspots 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763000"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270000" y="2362200"/>
            <a:ext cx="8382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13889" y="6096000"/>
            <a:ext cx="2877711" cy="369332"/>
          </a:xfrm>
          <a:prstGeom prst="rect">
            <a:avLst/>
          </a:prstGeom>
          <a:noFill/>
        </p:spPr>
        <p:txBody>
          <a:bodyPr wrap="none" rtlCol="0">
            <a:spAutoFit/>
          </a:bodyPr>
          <a:lstStyle/>
          <a:p>
            <a:r>
              <a:rPr lang="en-US" dirty="0" smtClean="0"/>
              <a:t>Conservation International</a:t>
            </a:r>
            <a:endParaRPr lang="en-US" dirty="0"/>
          </a:p>
        </p:txBody>
      </p:sp>
      <p:sp>
        <p:nvSpPr>
          <p:cNvPr id="7" name="TextBox 6"/>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19747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Research</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a:t>Which species are in the most danger of phenological </a:t>
            </a:r>
            <a:r>
              <a:rPr lang="en-US" dirty="0" smtClean="0"/>
              <a:t>mismatches?</a:t>
            </a:r>
          </a:p>
          <a:p>
            <a:pPr marL="457200" indent="-457200">
              <a:buFont typeface="+mj-lt"/>
              <a:buAutoNum type="arabicPeriod"/>
            </a:pPr>
            <a:r>
              <a:rPr lang="en-US" dirty="0" smtClean="0"/>
              <a:t>Which habitats </a:t>
            </a:r>
            <a:r>
              <a:rPr lang="en-US" dirty="0"/>
              <a:t>and vegetation types are most phenologically sensitive to </a:t>
            </a:r>
            <a:r>
              <a:rPr lang="en-US" dirty="0" smtClean="0"/>
              <a:t>climate change?</a:t>
            </a:r>
          </a:p>
          <a:p>
            <a:pPr marL="457200" indent="-457200">
              <a:buFont typeface="+mj-lt"/>
              <a:buAutoNum type="arabicPeriod"/>
            </a:pPr>
            <a:r>
              <a:rPr lang="en-US" dirty="0" smtClean="0"/>
              <a:t>Do </a:t>
            </a:r>
            <a:r>
              <a:rPr lang="en-US" dirty="0"/>
              <a:t>evergreen vs. deciduous taxa differ </a:t>
            </a:r>
            <a:r>
              <a:rPr lang="en-US" dirty="0" smtClean="0"/>
              <a:t>in </a:t>
            </a:r>
            <a:r>
              <a:rPr lang="en-US" dirty="0"/>
              <a:t>their </a:t>
            </a:r>
            <a:r>
              <a:rPr lang="en-US" dirty="0" smtClean="0"/>
              <a:t>phenological responses </a:t>
            </a:r>
            <a:r>
              <a:rPr lang="en-US" dirty="0"/>
              <a:t>to </a:t>
            </a:r>
            <a:r>
              <a:rPr lang="en-US" dirty="0" smtClean="0"/>
              <a:t>climate change?</a:t>
            </a:r>
          </a:p>
        </p:txBody>
      </p:sp>
      <p:sp>
        <p:nvSpPr>
          <p:cNvPr id="4" name="AutoShape 2" descr="Image result for seas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ee four seasons year spring winter summer autumn nature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4229100"/>
            <a:ext cx="5867400" cy="2933700"/>
          </a:xfrm>
          <a:prstGeom prst="rect">
            <a:avLst/>
          </a:prstGeom>
        </p:spPr>
      </p:pic>
      <p:sp>
        <p:nvSpPr>
          <p:cNvPr id="7" name="TextBox 6"/>
          <p:cNvSpPr txBox="1"/>
          <p:nvPr/>
        </p:nvSpPr>
        <p:spPr>
          <a:xfrm>
            <a:off x="-13742" y="0"/>
            <a:ext cx="87075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Results</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908763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Research </a:t>
            </a:r>
            <a:r>
              <a:rPr lang="en-US" sz="1800" dirty="0" smtClean="0"/>
              <a:t>(cont’d)</a:t>
            </a:r>
            <a:endParaRPr lang="en-US" sz="1800" dirty="0"/>
          </a:p>
        </p:txBody>
      </p:sp>
      <p:sp>
        <p:nvSpPr>
          <p:cNvPr id="3" name="Content Placeholder 2"/>
          <p:cNvSpPr>
            <a:spLocks noGrp="1"/>
          </p:cNvSpPr>
          <p:nvPr>
            <p:ph idx="1"/>
          </p:nvPr>
        </p:nvSpPr>
        <p:spPr/>
        <p:txBody>
          <a:bodyPr>
            <a:normAutofit/>
          </a:bodyPr>
          <a:lstStyle/>
          <a:p>
            <a:pPr marL="457200" indent="-457200">
              <a:buFont typeface="+mj-lt"/>
              <a:buAutoNum type="arabicPeriod" startAt="4"/>
            </a:pPr>
            <a:r>
              <a:rPr lang="en-US" dirty="0" smtClean="0"/>
              <a:t>Where </a:t>
            </a:r>
            <a:r>
              <a:rPr lang="en-US" dirty="0"/>
              <a:t>might mismatches </a:t>
            </a:r>
            <a:r>
              <a:rPr lang="en-US" dirty="0" smtClean="0"/>
              <a:t>occur between </a:t>
            </a:r>
            <a:r>
              <a:rPr lang="en-US" dirty="0"/>
              <a:t>flowering </a:t>
            </a:r>
            <a:r>
              <a:rPr lang="en-US" dirty="0" smtClean="0"/>
              <a:t>plants and </a:t>
            </a:r>
            <a:r>
              <a:rPr lang="en-US" dirty="0"/>
              <a:t>their pollinators, pathogens, and </a:t>
            </a:r>
            <a:r>
              <a:rPr lang="en-US" dirty="0" smtClean="0"/>
              <a:t>pests?</a:t>
            </a:r>
          </a:p>
          <a:p>
            <a:pPr marL="457200" indent="-457200">
              <a:buFont typeface="+mj-lt"/>
              <a:buAutoNum type="arabicPeriod" startAt="4"/>
            </a:pPr>
            <a:r>
              <a:rPr lang="en-US" dirty="0" smtClean="0"/>
              <a:t>Are specialist pollinators in higher danger of climate change effects than are generalist pollinators?</a:t>
            </a:r>
            <a:endParaRPr lang="en-US" dirty="0"/>
          </a:p>
        </p:txBody>
      </p:sp>
      <p:pic>
        <p:nvPicPr>
          <p:cNvPr id="6146" name="Picture 2" descr="Image result for pollinator specializ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429000"/>
            <a:ext cx="2819400" cy="31433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10200" y="6264528"/>
            <a:ext cx="1197764" cy="276999"/>
          </a:xfrm>
          <a:prstGeom prst="rect">
            <a:avLst/>
          </a:prstGeom>
        </p:spPr>
        <p:txBody>
          <a:bodyPr wrap="none">
            <a:spAutoFit/>
          </a:bodyPr>
          <a:lstStyle/>
          <a:p>
            <a:r>
              <a:rPr lang="en-US" sz="1200" dirty="0" err="1">
                <a:solidFill>
                  <a:schemeClr val="bg1"/>
                </a:solidFill>
              </a:rPr>
              <a:t>Chiswick</a:t>
            </a:r>
            <a:r>
              <a:rPr lang="en-US" sz="1200" dirty="0">
                <a:solidFill>
                  <a:schemeClr val="bg1"/>
                </a:solidFill>
              </a:rPr>
              <a:t> Chap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551721"/>
            <a:ext cx="4343400" cy="2897862"/>
          </a:xfrm>
          <a:prstGeom prst="rect">
            <a:avLst/>
          </a:prstGeom>
        </p:spPr>
      </p:pic>
      <p:sp>
        <p:nvSpPr>
          <p:cNvPr id="8" name="Rectangle 7"/>
          <p:cNvSpPr/>
          <p:nvPr/>
        </p:nvSpPr>
        <p:spPr>
          <a:xfrm>
            <a:off x="850710" y="6126028"/>
            <a:ext cx="611065" cy="276999"/>
          </a:xfrm>
          <a:prstGeom prst="rect">
            <a:avLst/>
          </a:prstGeom>
        </p:spPr>
        <p:txBody>
          <a:bodyPr wrap="none">
            <a:spAutoFit/>
          </a:bodyPr>
          <a:lstStyle/>
          <a:p>
            <a:r>
              <a:rPr lang="en-US" sz="1200" dirty="0" smtClean="0">
                <a:solidFill>
                  <a:schemeClr val="bg1"/>
                </a:solidFill>
              </a:rPr>
              <a:t>USDA</a:t>
            </a:r>
            <a:endParaRPr lang="en-US" sz="1200" dirty="0">
              <a:solidFill>
                <a:schemeClr val="bg1"/>
              </a:solidFill>
            </a:endParaRPr>
          </a:p>
        </p:txBody>
      </p:sp>
      <p:sp>
        <p:nvSpPr>
          <p:cNvPr id="9" name="TextBox 8"/>
          <p:cNvSpPr txBox="1"/>
          <p:nvPr/>
        </p:nvSpPr>
        <p:spPr>
          <a:xfrm>
            <a:off x="-13742" y="0"/>
            <a:ext cx="87075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Results</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114428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42" y="0"/>
            <a:ext cx="870751"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Results</a:t>
            </a:r>
            <a:endParaRPr lang="en-US" dirty="0">
              <a:latin typeface="Segoe UI Semilight" pitchFamily="34" charset="0"/>
              <a:cs typeface="Segoe UI Semilight" pitchFamily="34" charset="0"/>
            </a:endParaRPr>
          </a:p>
        </p:txBody>
      </p:sp>
      <p:pic>
        <p:nvPicPr>
          <p:cNvPr id="5" name="Picture 2" descr="https://s.idigbio.org/idigbio-images-prod/734cf0e034a8649ba89ff5002db6309c"/>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67000" y="584200"/>
            <a:ext cx="3962400" cy="61107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16907" y="1600200"/>
            <a:ext cx="874742" cy="874742"/>
            <a:chOff x="9233873" y="4816459"/>
            <a:chExt cx="1179814" cy="1179814"/>
          </a:xfrm>
          <a:solidFill>
            <a:schemeClr val="bg1"/>
          </a:solidFill>
        </p:grpSpPr>
        <p:sp>
          <p:nvSpPr>
            <p:cNvPr id="10" name="Oval 9"/>
            <p:cNvSpPr/>
            <p:nvPr/>
          </p:nvSpPr>
          <p:spPr>
            <a:xfrm>
              <a:off x="9233873" y="4816459"/>
              <a:ext cx="1179814" cy="1179814"/>
            </a:xfrm>
            <a:prstGeom prst="ellipse">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9559996" y="5035098"/>
              <a:ext cx="650348" cy="810693"/>
              <a:chOff x="8967396" y="3443385"/>
              <a:chExt cx="2782787" cy="3468888"/>
            </a:xfrm>
            <a:grpFill/>
          </p:grpSpPr>
          <p:sp>
            <p:nvSpPr>
              <p:cNvPr id="12" name="Freeform 11"/>
              <p:cNvSpPr/>
              <p:nvPr/>
            </p:nvSpPr>
            <p:spPr>
              <a:xfrm rot="2700000">
                <a:off x="8957020" y="3453761"/>
                <a:ext cx="2278178" cy="2257425"/>
              </a:xfrm>
              <a:custGeom>
                <a:avLst/>
                <a:gdLst>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04812 w 2276480"/>
                  <a:gd name="connsiteY46" fmla="*/ 1905000 h 2257425"/>
                  <a:gd name="connsiteX47" fmla="*/ 423862 w 2276480"/>
                  <a:gd name="connsiteY47" fmla="*/ 1909763 h 2257425"/>
                  <a:gd name="connsiteX48" fmla="*/ 452437 w 2276480"/>
                  <a:gd name="connsiteY48" fmla="*/ 1919288 h 2257425"/>
                  <a:gd name="connsiteX49" fmla="*/ 471487 w 2276480"/>
                  <a:gd name="connsiteY49" fmla="*/ 1933575 h 2257425"/>
                  <a:gd name="connsiteX50" fmla="*/ 500062 w 2276480"/>
                  <a:gd name="connsiteY50" fmla="*/ 1943100 h 2257425"/>
                  <a:gd name="connsiteX51" fmla="*/ 514350 w 2276480"/>
                  <a:gd name="connsiteY51" fmla="*/ 1952625 h 2257425"/>
                  <a:gd name="connsiteX52" fmla="*/ 547687 w 2276480"/>
                  <a:gd name="connsiteY52" fmla="*/ 1962150 h 2257425"/>
                  <a:gd name="connsiteX53" fmla="*/ 566737 w 2276480"/>
                  <a:gd name="connsiteY53" fmla="*/ 1971675 h 2257425"/>
                  <a:gd name="connsiteX54" fmla="*/ 619125 w 2276480"/>
                  <a:gd name="connsiteY54" fmla="*/ 1990725 h 2257425"/>
                  <a:gd name="connsiteX55" fmla="*/ 657225 w 2276480"/>
                  <a:gd name="connsiteY55" fmla="*/ 2009775 h 2257425"/>
                  <a:gd name="connsiteX56" fmla="*/ 685800 w 2276480"/>
                  <a:gd name="connsiteY56" fmla="*/ 2019300 h 2257425"/>
                  <a:gd name="connsiteX57" fmla="*/ 700087 w 2276480"/>
                  <a:gd name="connsiteY57" fmla="*/ 2024063 h 2257425"/>
                  <a:gd name="connsiteX58" fmla="*/ 719137 w 2276480"/>
                  <a:gd name="connsiteY58" fmla="*/ 2033588 h 2257425"/>
                  <a:gd name="connsiteX59" fmla="*/ 747712 w 2276480"/>
                  <a:gd name="connsiteY59" fmla="*/ 2043113 h 2257425"/>
                  <a:gd name="connsiteX60" fmla="*/ 776287 w 2276480"/>
                  <a:gd name="connsiteY60" fmla="*/ 2057400 h 2257425"/>
                  <a:gd name="connsiteX61" fmla="*/ 790575 w 2276480"/>
                  <a:gd name="connsiteY61" fmla="*/ 2066925 h 2257425"/>
                  <a:gd name="connsiteX62" fmla="*/ 823912 w 2276480"/>
                  <a:gd name="connsiteY62" fmla="*/ 2076450 h 2257425"/>
                  <a:gd name="connsiteX63" fmla="*/ 852487 w 2276480"/>
                  <a:gd name="connsiteY63" fmla="*/ 2085975 h 2257425"/>
                  <a:gd name="connsiteX64" fmla="*/ 871537 w 2276480"/>
                  <a:gd name="connsiteY64" fmla="*/ 2090738 h 2257425"/>
                  <a:gd name="connsiteX65" fmla="*/ 914400 w 2276480"/>
                  <a:gd name="connsiteY65" fmla="*/ 2105025 h 2257425"/>
                  <a:gd name="connsiteX66" fmla="*/ 928687 w 2276480"/>
                  <a:gd name="connsiteY66" fmla="*/ 2109788 h 2257425"/>
                  <a:gd name="connsiteX67" fmla="*/ 962025 w 2276480"/>
                  <a:gd name="connsiteY67" fmla="*/ 2119313 h 2257425"/>
                  <a:gd name="connsiteX68" fmla="*/ 1009650 w 2276480"/>
                  <a:gd name="connsiteY68" fmla="*/ 2128838 h 2257425"/>
                  <a:gd name="connsiteX69" fmla="*/ 1028700 w 2276480"/>
                  <a:gd name="connsiteY69" fmla="*/ 2133600 h 2257425"/>
                  <a:gd name="connsiteX70" fmla="*/ 1057275 w 2276480"/>
                  <a:gd name="connsiteY70" fmla="*/ 2143125 h 2257425"/>
                  <a:gd name="connsiteX71" fmla="*/ 1104900 w 2276480"/>
                  <a:gd name="connsiteY71" fmla="*/ 2152650 h 2257425"/>
                  <a:gd name="connsiteX72" fmla="*/ 1138237 w 2276480"/>
                  <a:gd name="connsiteY72" fmla="*/ 2162175 h 2257425"/>
                  <a:gd name="connsiteX73" fmla="*/ 1152525 w 2276480"/>
                  <a:gd name="connsiteY73" fmla="*/ 2166938 h 2257425"/>
                  <a:gd name="connsiteX74" fmla="*/ 1171575 w 2276480"/>
                  <a:gd name="connsiteY74" fmla="*/ 2171700 h 2257425"/>
                  <a:gd name="connsiteX75" fmla="*/ 1185862 w 2276480"/>
                  <a:gd name="connsiteY75" fmla="*/ 2176463 h 2257425"/>
                  <a:gd name="connsiteX76" fmla="*/ 1252537 w 2276480"/>
                  <a:gd name="connsiteY76" fmla="*/ 2185988 h 2257425"/>
                  <a:gd name="connsiteX77" fmla="*/ 1266825 w 2276480"/>
                  <a:gd name="connsiteY77" fmla="*/ 2190750 h 2257425"/>
                  <a:gd name="connsiteX78" fmla="*/ 1328737 w 2276480"/>
                  <a:gd name="connsiteY78" fmla="*/ 2205038 h 2257425"/>
                  <a:gd name="connsiteX79" fmla="*/ 1362075 w 2276480"/>
                  <a:gd name="connsiteY79" fmla="*/ 2214563 h 2257425"/>
                  <a:gd name="connsiteX80" fmla="*/ 1376362 w 2276480"/>
                  <a:gd name="connsiteY80" fmla="*/ 2219325 h 2257425"/>
                  <a:gd name="connsiteX81" fmla="*/ 1419225 w 2276480"/>
                  <a:gd name="connsiteY81" fmla="*/ 2228850 h 2257425"/>
                  <a:gd name="connsiteX82" fmla="*/ 1457325 w 2276480"/>
                  <a:gd name="connsiteY82" fmla="*/ 2233613 h 2257425"/>
                  <a:gd name="connsiteX83" fmla="*/ 1490662 w 2276480"/>
                  <a:gd name="connsiteY83" fmla="*/ 2238375 h 2257425"/>
                  <a:gd name="connsiteX84" fmla="*/ 1519237 w 2276480"/>
                  <a:gd name="connsiteY84" fmla="*/ 2243138 h 2257425"/>
                  <a:gd name="connsiteX85" fmla="*/ 1538287 w 2276480"/>
                  <a:gd name="connsiteY85" fmla="*/ 2247900 h 2257425"/>
                  <a:gd name="connsiteX86" fmla="*/ 1609725 w 2276480"/>
                  <a:gd name="connsiteY86" fmla="*/ 2257425 h 2257425"/>
                  <a:gd name="connsiteX87" fmla="*/ 1714500 w 2276480"/>
                  <a:gd name="connsiteY87" fmla="*/ 2252663 h 2257425"/>
                  <a:gd name="connsiteX88" fmla="*/ 1728787 w 2276480"/>
                  <a:gd name="connsiteY88" fmla="*/ 2247900 h 2257425"/>
                  <a:gd name="connsiteX89" fmla="*/ 1762125 w 2276480"/>
                  <a:gd name="connsiteY89" fmla="*/ 2238375 h 2257425"/>
                  <a:gd name="connsiteX90" fmla="*/ 1790700 w 2276480"/>
                  <a:gd name="connsiteY90" fmla="*/ 2219325 h 2257425"/>
                  <a:gd name="connsiteX91" fmla="*/ 1819275 w 2276480"/>
                  <a:gd name="connsiteY91" fmla="*/ 2209800 h 2257425"/>
                  <a:gd name="connsiteX92" fmla="*/ 1847850 w 2276480"/>
                  <a:gd name="connsiteY92" fmla="*/ 2190750 h 2257425"/>
                  <a:gd name="connsiteX93" fmla="*/ 1862137 w 2276480"/>
                  <a:gd name="connsiteY93" fmla="*/ 2181225 h 2257425"/>
                  <a:gd name="connsiteX94" fmla="*/ 1876425 w 2276480"/>
                  <a:gd name="connsiteY94" fmla="*/ 2176463 h 2257425"/>
                  <a:gd name="connsiteX95" fmla="*/ 1890712 w 2276480"/>
                  <a:gd name="connsiteY95" fmla="*/ 2162175 h 2257425"/>
                  <a:gd name="connsiteX96" fmla="*/ 1933575 w 2276480"/>
                  <a:gd name="connsiteY96" fmla="*/ 2133600 h 2257425"/>
                  <a:gd name="connsiteX97" fmla="*/ 1971675 w 2276480"/>
                  <a:gd name="connsiteY97" fmla="*/ 2105025 h 2257425"/>
                  <a:gd name="connsiteX98" fmla="*/ 1985962 w 2276480"/>
                  <a:gd name="connsiteY98" fmla="*/ 2095500 h 2257425"/>
                  <a:gd name="connsiteX99" fmla="*/ 2000250 w 2276480"/>
                  <a:gd name="connsiteY99" fmla="*/ 2090738 h 2257425"/>
                  <a:gd name="connsiteX100" fmla="*/ 2028825 w 2276480"/>
                  <a:gd name="connsiteY100" fmla="*/ 2066925 h 2257425"/>
                  <a:gd name="connsiteX101" fmla="*/ 2076450 w 2276480"/>
                  <a:gd name="connsiteY101" fmla="*/ 2033588 h 2257425"/>
                  <a:gd name="connsiteX102" fmla="*/ 2105025 w 2276480"/>
                  <a:gd name="connsiteY102" fmla="*/ 2005013 h 2257425"/>
                  <a:gd name="connsiteX103" fmla="*/ 2114550 w 2276480"/>
                  <a:gd name="connsiteY103" fmla="*/ 1985963 h 2257425"/>
                  <a:gd name="connsiteX104" fmla="*/ 2124075 w 2276480"/>
                  <a:gd name="connsiteY104" fmla="*/ 1971675 h 2257425"/>
                  <a:gd name="connsiteX105" fmla="*/ 2143125 w 2276480"/>
                  <a:gd name="connsiteY105" fmla="*/ 1928813 h 2257425"/>
                  <a:gd name="connsiteX106" fmla="*/ 2162175 w 2276480"/>
                  <a:gd name="connsiteY106" fmla="*/ 1885950 h 2257425"/>
                  <a:gd name="connsiteX107" fmla="*/ 2171700 w 2276480"/>
                  <a:gd name="connsiteY107" fmla="*/ 1857375 h 2257425"/>
                  <a:gd name="connsiteX108" fmla="*/ 2181225 w 2276480"/>
                  <a:gd name="connsiteY108" fmla="*/ 1814513 h 2257425"/>
                  <a:gd name="connsiteX109" fmla="*/ 2185987 w 2276480"/>
                  <a:gd name="connsiteY109" fmla="*/ 1743075 h 2257425"/>
                  <a:gd name="connsiteX110" fmla="*/ 2190750 w 2276480"/>
                  <a:gd name="connsiteY110" fmla="*/ 1709738 h 2257425"/>
                  <a:gd name="connsiteX111" fmla="*/ 2205037 w 2276480"/>
                  <a:gd name="connsiteY111" fmla="*/ 1547813 h 2257425"/>
                  <a:gd name="connsiteX112" fmla="*/ 2200275 w 2276480"/>
                  <a:gd name="connsiteY112" fmla="*/ 1504950 h 2257425"/>
                  <a:gd name="connsiteX113" fmla="*/ 2200275 w 2276480"/>
                  <a:gd name="connsiteY113" fmla="*/ 1419225 h 2257425"/>
                  <a:gd name="connsiteX114" fmla="*/ 2195512 w 2276480"/>
                  <a:gd name="connsiteY114" fmla="*/ 1285875 h 2257425"/>
                  <a:gd name="connsiteX115" fmla="*/ 2190750 w 2276480"/>
                  <a:gd name="connsiteY115" fmla="*/ 1266825 h 2257425"/>
                  <a:gd name="connsiteX116" fmla="*/ 2181225 w 2276480"/>
                  <a:gd name="connsiteY116" fmla="*/ 1200150 h 2257425"/>
                  <a:gd name="connsiteX117" fmla="*/ 2176462 w 2276480"/>
                  <a:gd name="connsiteY117" fmla="*/ 933450 h 2257425"/>
                  <a:gd name="connsiteX118" fmla="*/ 2171700 w 2276480"/>
                  <a:gd name="connsiteY118" fmla="*/ 914400 h 2257425"/>
                  <a:gd name="connsiteX119" fmla="*/ 2181225 w 2276480"/>
                  <a:gd name="connsiteY119" fmla="*/ 676275 h 2257425"/>
                  <a:gd name="connsiteX120" fmla="*/ 2190750 w 2276480"/>
                  <a:gd name="connsiteY120" fmla="*/ 538163 h 2257425"/>
                  <a:gd name="connsiteX121" fmla="*/ 2195512 w 2276480"/>
                  <a:gd name="connsiteY121" fmla="*/ 500063 h 2257425"/>
                  <a:gd name="connsiteX122" fmla="*/ 2209800 w 2276480"/>
                  <a:gd name="connsiteY122" fmla="*/ 452438 h 2257425"/>
                  <a:gd name="connsiteX123" fmla="*/ 2224087 w 2276480"/>
                  <a:gd name="connsiteY123" fmla="*/ 381000 h 2257425"/>
                  <a:gd name="connsiteX124" fmla="*/ 2228850 w 2276480"/>
                  <a:gd name="connsiteY124" fmla="*/ 366713 h 2257425"/>
                  <a:gd name="connsiteX125" fmla="*/ 2238375 w 2276480"/>
                  <a:gd name="connsiteY125" fmla="*/ 352425 h 2257425"/>
                  <a:gd name="connsiteX126" fmla="*/ 2243137 w 2276480"/>
                  <a:gd name="connsiteY126" fmla="*/ 338138 h 2257425"/>
                  <a:gd name="connsiteX127" fmla="*/ 2252662 w 2276480"/>
                  <a:gd name="connsiteY127" fmla="*/ 295275 h 2257425"/>
                  <a:gd name="connsiteX128" fmla="*/ 2257425 w 2276480"/>
                  <a:gd name="connsiteY128" fmla="*/ 280988 h 2257425"/>
                  <a:gd name="connsiteX129" fmla="*/ 2262187 w 2276480"/>
                  <a:gd name="connsiteY129" fmla="*/ 257175 h 2257425"/>
                  <a:gd name="connsiteX130" fmla="*/ 2271712 w 2276480"/>
                  <a:gd name="connsiteY130" fmla="*/ 214313 h 2257425"/>
                  <a:gd name="connsiteX131" fmla="*/ 2271712 w 2276480"/>
                  <a:gd name="connsiteY131" fmla="*/ 100013 h 2257425"/>
                  <a:gd name="connsiteX132" fmla="*/ 2262187 w 2276480"/>
                  <a:gd name="connsiteY132" fmla="*/ 66675 h 2257425"/>
                  <a:gd name="connsiteX133" fmla="*/ 2247900 w 2276480"/>
                  <a:gd name="connsiteY133" fmla="*/ 52388 h 2257425"/>
                  <a:gd name="connsiteX134" fmla="*/ 2209800 w 2276480"/>
                  <a:gd name="connsiteY134" fmla="*/ 19050 h 2257425"/>
                  <a:gd name="connsiteX135" fmla="*/ 2195512 w 2276480"/>
                  <a:gd name="connsiteY135" fmla="*/ 9525 h 2257425"/>
                  <a:gd name="connsiteX136" fmla="*/ 2181225 w 2276480"/>
                  <a:gd name="connsiteY136" fmla="*/ 0 h 2257425"/>
                  <a:gd name="connsiteX137" fmla="*/ 2133600 w 2276480"/>
                  <a:gd name="connsiteY137" fmla="*/ 4763 h 2257425"/>
                  <a:gd name="connsiteX138" fmla="*/ 2119312 w 2276480"/>
                  <a:gd name="connsiteY138" fmla="*/ 9525 h 2257425"/>
                  <a:gd name="connsiteX139" fmla="*/ 2109787 w 2276480"/>
                  <a:gd name="connsiteY139" fmla="*/ 23813 h 2257425"/>
                  <a:gd name="connsiteX140" fmla="*/ 2066925 w 2276480"/>
                  <a:gd name="connsiteY140" fmla="*/ 47625 h 2257425"/>
                  <a:gd name="connsiteX141" fmla="*/ 2052637 w 2276480"/>
                  <a:gd name="connsiteY141" fmla="*/ 57150 h 2257425"/>
                  <a:gd name="connsiteX142" fmla="*/ 2028825 w 2276480"/>
                  <a:gd name="connsiteY142" fmla="*/ 61913 h 2257425"/>
                  <a:gd name="connsiteX143" fmla="*/ 2000250 w 2276480"/>
                  <a:gd name="connsiteY143" fmla="*/ 71438 h 2257425"/>
                  <a:gd name="connsiteX144" fmla="*/ 1985962 w 2276480"/>
                  <a:gd name="connsiteY144" fmla="*/ 76200 h 2257425"/>
                  <a:gd name="connsiteX145" fmla="*/ 1971675 w 2276480"/>
                  <a:gd name="connsiteY145" fmla="*/ 80963 h 2257425"/>
                  <a:gd name="connsiteX146" fmla="*/ 1952625 w 2276480"/>
                  <a:gd name="connsiteY146" fmla="*/ 85725 h 2257425"/>
                  <a:gd name="connsiteX147" fmla="*/ 1924050 w 2276480"/>
                  <a:gd name="connsiteY147" fmla="*/ 95250 h 2257425"/>
                  <a:gd name="connsiteX148" fmla="*/ 1909762 w 2276480"/>
                  <a:gd name="connsiteY148" fmla="*/ 100013 h 2257425"/>
                  <a:gd name="connsiteX149" fmla="*/ 1890712 w 2276480"/>
                  <a:gd name="connsiteY149" fmla="*/ 104775 h 2257425"/>
                  <a:gd name="connsiteX150" fmla="*/ 1852612 w 2276480"/>
                  <a:gd name="connsiteY150" fmla="*/ 119063 h 2257425"/>
                  <a:gd name="connsiteX151" fmla="*/ 1814512 w 2276480"/>
                  <a:gd name="connsiteY151" fmla="*/ 138113 h 2257425"/>
                  <a:gd name="connsiteX152" fmla="*/ 1800225 w 2276480"/>
                  <a:gd name="connsiteY152" fmla="*/ 142875 h 2257425"/>
                  <a:gd name="connsiteX153" fmla="*/ 1743075 w 2276480"/>
                  <a:gd name="connsiteY153" fmla="*/ 152400 h 2257425"/>
                  <a:gd name="connsiteX154" fmla="*/ 1728787 w 2276480"/>
                  <a:gd name="connsiteY154" fmla="*/ 157163 h 2257425"/>
                  <a:gd name="connsiteX155" fmla="*/ 1690687 w 2276480"/>
                  <a:gd name="connsiteY155" fmla="*/ 166688 h 2257425"/>
                  <a:gd name="connsiteX156" fmla="*/ 1652587 w 2276480"/>
                  <a:gd name="connsiteY156" fmla="*/ 185738 h 2257425"/>
                  <a:gd name="connsiteX157" fmla="*/ 1638300 w 2276480"/>
                  <a:gd name="connsiteY157" fmla="*/ 195263 h 2257425"/>
                  <a:gd name="connsiteX158" fmla="*/ 1619250 w 2276480"/>
                  <a:gd name="connsiteY158" fmla="*/ 209550 h 2257425"/>
                  <a:gd name="connsiteX159" fmla="*/ 1600200 w 2276480"/>
                  <a:gd name="connsiteY159" fmla="*/ 219075 h 2257425"/>
                  <a:gd name="connsiteX160" fmla="*/ 1571625 w 2276480"/>
                  <a:gd name="connsiteY160" fmla="*/ 233363 h 2257425"/>
                  <a:gd name="connsiteX161" fmla="*/ 1557337 w 2276480"/>
                  <a:gd name="connsiteY161" fmla="*/ 252413 h 2257425"/>
                  <a:gd name="connsiteX162" fmla="*/ 1509712 w 2276480"/>
                  <a:gd name="connsiteY162" fmla="*/ 280988 h 2257425"/>
                  <a:gd name="connsiteX163" fmla="*/ 1495425 w 2276480"/>
                  <a:gd name="connsiteY163" fmla="*/ 295275 h 2257425"/>
                  <a:gd name="connsiteX164" fmla="*/ 1476375 w 2276480"/>
                  <a:gd name="connsiteY164" fmla="*/ 309563 h 2257425"/>
                  <a:gd name="connsiteX165" fmla="*/ 1462087 w 2276480"/>
                  <a:gd name="connsiteY165" fmla="*/ 328613 h 2257425"/>
                  <a:gd name="connsiteX166" fmla="*/ 1447800 w 2276480"/>
                  <a:gd name="connsiteY166" fmla="*/ 338138 h 2257425"/>
                  <a:gd name="connsiteX167" fmla="*/ 1414462 w 2276480"/>
                  <a:gd name="connsiteY167" fmla="*/ 366713 h 2257425"/>
                  <a:gd name="connsiteX168" fmla="*/ 1390650 w 2276480"/>
                  <a:gd name="connsiteY168" fmla="*/ 390525 h 2257425"/>
                  <a:gd name="connsiteX169" fmla="*/ 1376362 w 2276480"/>
                  <a:gd name="connsiteY169" fmla="*/ 409575 h 2257425"/>
                  <a:gd name="connsiteX170" fmla="*/ 1347787 w 2276480"/>
                  <a:gd name="connsiteY170" fmla="*/ 433388 h 2257425"/>
                  <a:gd name="connsiteX171" fmla="*/ 1333500 w 2276480"/>
                  <a:gd name="connsiteY171" fmla="*/ 438150 h 2257425"/>
                  <a:gd name="connsiteX172" fmla="*/ 1300162 w 2276480"/>
                  <a:gd name="connsiteY172" fmla="*/ 466725 h 2257425"/>
                  <a:gd name="connsiteX173" fmla="*/ 1271587 w 2276480"/>
                  <a:gd name="connsiteY173" fmla="*/ 500063 h 2257425"/>
                  <a:gd name="connsiteX174" fmla="*/ 1257300 w 2276480"/>
                  <a:gd name="connsiteY174" fmla="*/ 509588 h 2257425"/>
                  <a:gd name="connsiteX175" fmla="*/ 1238250 w 2276480"/>
                  <a:gd name="connsiteY175" fmla="*/ 523875 h 2257425"/>
                  <a:gd name="connsiteX176" fmla="*/ 1209675 w 2276480"/>
                  <a:gd name="connsiteY176" fmla="*/ 547688 h 2257425"/>
                  <a:gd name="connsiteX177" fmla="*/ 1171575 w 2276480"/>
                  <a:gd name="connsiteY177" fmla="*/ 600075 h 2257425"/>
                  <a:gd name="connsiteX178" fmla="*/ 1133475 w 2276480"/>
                  <a:gd name="connsiteY178" fmla="*/ 623888 h 2257425"/>
                  <a:gd name="connsiteX179" fmla="*/ 1114425 w 2276480"/>
                  <a:gd name="connsiteY179" fmla="*/ 652463 h 2257425"/>
                  <a:gd name="connsiteX180" fmla="*/ 1104900 w 2276480"/>
                  <a:gd name="connsiteY180" fmla="*/ 671513 h 2257425"/>
                  <a:gd name="connsiteX181" fmla="*/ 1090612 w 2276480"/>
                  <a:gd name="connsiteY181" fmla="*/ 685800 h 2257425"/>
                  <a:gd name="connsiteX182" fmla="*/ 1076325 w 2276480"/>
                  <a:gd name="connsiteY182" fmla="*/ 704850 h 2257425"/>
                  <a:gd name="connsiteX183" fmla="*/ 1062037 w 2276480"/>
                  <a:gd name="connsiteY183" fmla="*/ 719138 h 2257425"/>
                  <a:gd name="connsiteX184" fmla="*/ 1033462 w 2276480"/>
                  <a:gd name="connsiteY184" fmla="*/ 747713 h 2257425"/>
                  <a:gd name="connsiteX185" fmla="*/ 1019175 w 2276480"/>
                  <a:gd name="connsiteY185" fmla="*/ 766763 h 2257425"/>
                  <a:gd name="connsiteX186" fmla="*/ 1009650 w 2276480"/>
                  <a:gd name="connsiteY186" fmla="*/ 785813 h 2257425"/>
                  <a:gd name="connsiteX187" fmla="*/ 942975 w 2276480"/>
                  <a:gd name="connsiteY187" fmla="*/ 842963 h 2257425"/>
                  <a:gd name="connsiteX188" fmla="*/ 919162 w 2276480"/>
                  <a:gd name="connsiteY188" fmla="*/ 881063 h 2257425"/>
                  <a:gd name="connsiteX189" fmla="*/ 895350 w 2276480"/>
                  <a:gd name="connsiteY189" fmla="*/ 914400 h 2257425"/>
                  <a:gd name="connsiteX190" fmla="*/ 876300 w 2276480"/>
                  <a:gd name="connsiteY190" fmla="*/ 947738 h 2257425"/>
                  <a:gd name="connsiteX191" fmla="*/ 862012 w 2276480"/>
                  <a:gd name="connsiteY191" fmla="*/ 962025 h 2257425"/>
                  <a:gd name="connsiteX192" fmla="*/ 842962 w 2276480"/>
                  <a:gd name="connsiteY192" fmla="*/ 990600 h 2257425"/>
                  <a:gd name="connsiteX193" fmla="*/ 833437 w 2276480"/>
                  <a:gd name="connsiteY193" fmla="*/ 1023938 h 2257425"/>
                  <a:gd name="connsiteX194" fmla="*/ 819150 w 2276480"/>
                  <a:gd name="connsiteY194" fmla="*/ 1052513 h 2257425"/>
                  <a:gd name="connsiteX195" fmla="*/ 814387 w 2276480"/>
                  <a:gd name="connsiteY195" fmla="*/ 1066800 h 2257425"/>
                  <a:gd name="connsiteX196" fmla="*/ 804862 w 2276480"/>
                  <a:gd name="connsiteY196" fmla="*/ 1123950 h 2257425"/>
                  <a:gd name="connsiteX197" fmla="*/ 790575 w 2276480"/>
                  <a:gd name="connsiteY197" fmla="*/ 1157288 h 2257425"/>
                  <a:gd name="connsiteX198" fmla="*/ 785812 w 2276480"/>
                  <a:gd name="connsiteY198" fmla="*/ 1171575 h 2257425"/>
                  <a:gd name="connsiteX199" fmla="*/ 776287 w 2276480"/>
                  <a:gd name="connsiteY199" fmla="*/ 1209675 h 2257425"/>
                  <a:gd name="connsiteX200" fmla="*/ 771525 w 2276480"/>
                  <a:gd name="connsiteY200" fmla="*/ 1233488 h 2257425"/>
                  <a:gd name="connsiteX201" fmla="*/ 762000 w 2276480"/>
                  <a:gd name="connsiteY201"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471487 w 2276480"/>
                  <a:gd name="connsiteY48" fmla="*/ 1933575 h 2257425"/>
                  <a:gd name="connsiteX49" fmla="*/ 500062 w 2276480"/>
                  <a:gd name="connsiteY49" fmla="*/ 1943100 h 2257425"/>
                  <a:gd name="connsiteX50" fmla="*/ 514350 w 2276480"/>
                  <a:gd name="connsiteY50" fmla="*/ 1952625 h 2257425"/>
                  <a:gd name="connsiteX51" fmla="*/ 547687 w 2276480"/>
                  <a:gd name="connsiteY51" fmla="*/ 1962150 h 2257425"/>
                  <a:gd name="connsiteX52" fmla="*/ 566737 w 2276480"/>
                  <a:gd name="connsiteY52" fmla="*/ 1971675 h 2257425"/>
                  <a:gd name="connsiteX53" fmla="*/ 619125 w 2276480"/>
                  <a:gd name="connsiteY53" fmla="*/ 1990725 h 2257425"/>
                  <a:gd name="connsiteX54" fmla="*/ 657225 w 2276480"/>
                  <a:gd name="connsiteY54" fmla="*/ 2009775 h 2257425"/>
                  <a:gd name="connsiteX55" fmla="*/ 685800 w 2276480"/>
                  <a:gd name="connsiteY55" fmla="*/ 2019300 h 2257425"/>
                  <a:gd name="connsiteX56" fmla="*/ 700087 w 2276480"/>
                  <a:gd name="connsiteY56" fmla="*/ 2024063 h 2257425"/>
                  <a:gd name="connsiteX57" fmla="*/ 719137 w 2276480"/>
                  <a:gd name="connsiteY57" fmla="*/ 2033588 h 2257425"/>
                  <a:gd name="connsiteX58" fmla="*/ 747712 w 2276480"/>
                  <a:gd name="connsiteY58" fmla="*/ 2043113 h 2257425"/>
                  <a:gd name="connsiteX59" fmla="*/ 776287 w 2276480"/>
                  <a:gd name="connsiteY59" fmla="*/ 2057400 h 2257425"/>
                  <a:gd name="connsiteX60" fmla="*/ 790575 w 2276480"/>
                  <a:gd name="connsiteY60" fmla="*/ 2066925 h 2257425"/>
                  <a:gd name="connsiteX61" fmla="*/ 823912 w 2276480"/>
                  <a:gd name="connsiteY61" fmla="*/ 2076450 h 2257425"/>
                  <a:gd name="connsiteX62" fmla="*/ 852487 w 2276480"/>
                  <a:gd name="connsiteY62" fmla="*/ 2085975 h 2257425"/>
                  <a:gd name="connsiteX63" fmla="*/ 871537 w 2276480"/>
                  <a:gd name="connsiteY63" fmla="*/ 2090738 h 2257425"/>
                  <a:gd name="connsiteX64" fmla="*/ 914400 w 2276480"/>
                  <a:gd name="connsiteY64" fmla="*/ 2105025 h 2257425"/>
                  <a:gd name="connsiteX65" fmla="*/ 928687 w 2276480"/>
                  <a:gd name="connsiteY65" fmla="*/ 2109788 h 2257425"/>
                  <a:gd name="connsiteX66" fmla="*/ 962025 w 2276480"/>
                  <a:gd name="connsiteY66" fmla="*/ 2119313 h 2257425"/>
                  <a:gd name="connsiteX67" fmla="*/ 1009650 w 2276480"/>
                  <a:gd name="connsiteY67" fmla="*/ 2128838 h 2257425"/>
                  <a:gd name="connsiteX68" fmla="*/ 1028700 w 2276480"/>
                  <a:gd name="connsiteY68" fmla="*/ 2133600 h 2257425"/>
                  <a:gd name="connsiteX69" fmla="*/ 1057275 w 2276480"/>
                  <a:gd name="connsiteY69" fmla="*/ 2143125 h 2257425"/>
                  <a:gd name="connsiteX70" fmla="*/ 1104900 w 2276480"/>
                  <a:gd name="connsiteY70" fmla="*/ 2152650 h 2257425"/>
                  <a:gd name="connsiteX71" fmla="*/ 1138237 w 2276480"/>
                  <a:gd name="connsiteY71" fmla="*/ 2162175 h 2257425"/>
                  <a:gd name="connsiteX72" fmla="*/ 1152525 w 2276480"/>
                  <a:gd name="connsiteY72" fmla="*/ 2166938 h 2257425"/>
                  <a:gd name="connsiteX73" fmla="*/ 1171575 w 2276480"/>
                  <a:gd name="connsiteY73" fmla="*/ 2171700 h 2257425"/>
                  <a:gd name="connsiteX74" fmla="*/ 1185862 w 2276480"/>
                  <a:gd name="connsiteY74" fmla="*/ 2176463 h 2257425"/>
                  <a:gd name="connsiteX75" fmla="*/ 1252537 w 2276480"/>
                  <a:gd name="connsiteY75" fmla="*/ 2185988 h 2257425"/>
                  <a:gd name="connsiteX76" fmla="*/ 1266825 w 2276480"/>
                  <a:gd name="connsiteY76" fmla="*/ 2190750 h 2257425"/>
                  <a:gd name="connsiteX77" fmla="*/ 1328737 w 2276480"/>
                  <a:gd name="connsiteY77" fmla="*/ 2205038 h 2257425"/>
                  <a:gd name="connsiteX78" fmla="*/ 1362075 w 2276480"/>
                  <a:gd name="connsiteY78" fmla="*/ 2214563 h 2257425"/>
                  <a:gd name="connsiteX79" fmla="*/ 1376362 w 2276480"/>
                  <a:gd name="connsiteY79" fmla="*/ 2219325 h 2257425"/>
                  <a:gd name="connsiteX80" fmla="*/ 1419225 w 2276480"/>
                  <a:gd name="connsiteY80" fmla="*/ 2228850 h 2257425"/>
                  <a:gd name="connsiteX81" fmla="*/ 1457325 w 2276480"/>
                  <a:gd name="connsiteY81" fmla="*/ 2233613 h 2257425"/>
                  <a:gd name="connsiteX82" fmla="*/ 1490662 w 2276480"/>
                  <a:gd name="connsiteY82" fmla="*/ 2238375 h 2257425"/>
                  <a:gd name="connsiteX83" fmla="*/ 1519237 w 2276480"/>
                  <a:gd name="connsiteY83" fmla="*/ 2243138 h 2257425"/>
                  <a:gd name="connsiteX84" fmla="*/ 1538287 w 2276480"/>
                  <a:gd name="connsiteY84" fmla="*/ 2247900 h 2257425"/>
                  <a:gd name="connsiteX85" fmla="*/ 1609725 w 2276480"/>
                  <a:gd name="connsiteY85" fmla="*/ 2257425 h 2257425"/>
                  <a:gd name="connsiteX86" fmla="*/ 1714500 w 2276480"/>
                  <a:gd name="connsiteY86" fmla="*/ 2252663 h 2257425"/>
                  <a:gd name="connsiteX87" fmla="*/ 1728787 w 2276480"/>
                  <a:gd name="connsiteY87" fmla="*/ 2247900 h 2257425"/>
                  <a:gd name="connsiteX88" fmla="*/ 1762125 w 2276480"/>
                  <a:gd name="connsiteY88" fmla="*/ 2238375 h 2257425"/>
                  <a:gd name="connsiteX89" fmla="*/ 1790700 w 2276480"/>
                  <a:gd name="connsiteY89" fmla="*/ 2219325 h 2257425"/>
                  <a:gd name="connsiteX90" fmla="*/ 1819275 w 2276480"/>
                  <a:gd name="connsiteY90" fmla="*/ 2209800 h 2257425"/>
                  <a:gd name="connsiteX91" fmla="*/ 1847850 w 2276480"/>
                  <a:gd name="connsiteY91" fmla="*/ 2190750 h 2257425"/>
                  <a:gd name="connsiteX92" fmla="*/ 1862137 w 2276480"/>
                  <a:gd name="connsiteY92" fmla="*/ 2181225 h 2257425"/>
                  <a:gd name="connsiteX93" fmla="*/ 1876425 w 2276480"/>
                  <a:gd name="connsiteY93" fmla="*/ 2176463 h 2257425"/>
                  <a:gd name="connsiteX94" fmla="*/ 1890712 w 2276480"/>
                  <a:gd name="connsiteY94" fmla="*/ 2162175 h 2257425"/>
                  <a:gd name="connsiteX95" fmla="*/ 1933575 w 2276480"/>
                  <a:gd name="connsiteY95" fmla="*/ 2133600 h 2257425"/>
                  <a:gd name="connsiteX96" fmla="*/ 1971675 w 2276480"/>
                  <a:gd name="connsiteY96" fmla="*/ 2105025 h 2257425"/>
                  <a:gd name="connsiteX97" fmla="*/ 1985962 w 2276480"/>
                  <a:gd name="connsiteY97" fmla="*/ 2095500 h 2257425"/>
                  <a:gd name="connsiteX98" fmla="*/ 2000250 w 2276480"/>
                  <a:gd name="connsiteY98" fmla="*/ 2090738 h 2257425"/>
                  <a:gd name="connsiteX99" fmla="*/ 2028825 w 2276480"/>
                  <a:gd name="connsiteY99" fmla="*/ 2066925 h 2257425"/>
                  <a:gd name="connsiteX100" fmla="*/ 2076450 w 2276480"/>
                  <a:gd name="connsiteY100" fmla="*/ 2033588 h 2257425"/>
                  <a:gd name="connsiteX101" fmla="*/ 2105025 w 2276480"/>
                  <a:gd name="connsiteY101" fmla="*/ 2005013 h 2257425"/>
                  <a:gd name="connsiteX102" fmla="*/ 2114550 w 2276480"/>
                  <a:gd name="connsiteY102" fmla="*/ 1985963 h 2257425"/>
                  <a:gd name="connsiteX103" fmla="*/ 2124075 w 2276480"/>
                  <a:gd name="connsiteY103" fmla="*/ 1971675 h 2257425"/>
                  <a:gd name="connsiteX104" fmla="*/ 2143125 w 2276480"/>
                  <a:gd name="connsiteY104" fmla="*/ 1928813 h 2257425"/>
                  <a:gd name="connsiteX105" fmla="*/ 2162175 w 2276480"/>
                  <a:gd name="connsiteY105" fmla="*/ 1885950 h 2257425"/>
                  <a:gd name="connsiteX106" fmla="*/ 2171700 w 2276480"/>
                  <a:gd name="connsiteY106" fmla="*/ 1857375 h 2257425"/>
                  <a:gd name="connsiteX107" fmla="*/ 2181225 w 2276480"/>
                  <a:gd name="connsiteY107" fmla="*/ 1814513 h 2257425"/>
                  <a:gd name="connsiteX108" fmla="*/ 2185987 w 2276480"/>
                  <a:gd name="connsiteY108" fmla="*/ 1743075 h 2257425"/>
                  <a:gd name="connsiteX109" fmla="*/ 2190750 w 2276480"/>
                  <a:gd name="connsiteY109" fmla="*/ 1709738 h 2257425"/>
                  <a:gd name="connsiteX110" fmla="*/ 2205037 w 2276480"/>
                  <a:gd name="connsiteY110" fmla="*/ 1547813 h 2257425"/>
                  <a:gd name="connsiteX111" fmla="*/ 2200275 w 2276480"/>
                  <a:gd name="connsiteY111" fmla="*/ 1504950 h 2257425"/>
                  <a:gd name="connsiteX112" fmla="*/ 2200275 w 2276480"/>
                  <a:gd name="connsiteY112" fmla="*/ 1419225 h 2257425"/>
                  <a:gd name="connsiteX113" fmla="*/ 2195512 w 2276480"/>
                  <a:gd name="connsiteY113" fmla="*/ 1285875 h 2257425"/>
                  <a:gd name="connsiteX114" fmla="*/ 2190750 w 2276480"/>
                  <a:gd name="connsiteY114" fmla="*/ 1266825 h 2257425"/>
                  <a:gd name="connsiteX115" fmla="*/ 2181225 w 2276480"/>
                  <a:gd name="connsiteY115" fmla="*/ 1200150 h 2257425"/>
                  <a:gd name="connsiteX116" fmla="*/ 2176462 w 2276480"/>
                  <a:gd name="connsiteY116" fmla="*/ 933450 h 2257425"/>
                  <a:gd name="connsiteX117" fmla="*/ 2171700 w 2276480"/>
                  <a:gd name="connsiteY117" fmla="*/ 914400 h 2257425"/>
                  <a:gd name="connsiteX118" fmla="*/ 2181225 w 2276480"/>
                  <a:gd name="connsiteY118" fmla="*/ 676275 h 2257425"/>
                  <a:gd name="connsiteX119" fmla="*/ 2190750 w 2276480"/>
                  <a:gd name="connsiteY119" fmla="*/ 538163 h 2257425"/>
                  <a:gd name="connsiteX120" fmla="*/ 2195512 w 2276480"/>
                  <a:gd name="connsiteY120" fmla="*/ 500063 h 2257425"/>
                  <a:gd name="connsiteX121" fmla="*/ 2209800 w 2276480"/>
                  <a:gd name="connsiteY121" fmla="*/ 452438 h 2257425"/>
                  <a:gd name="connsiteX122" fmla="*/ 2224087 w 2276480"/>
                  <a:gd name="connsiteY122" fmla="*/ 381000 h 2257425"/>
                  <a:gd name="connsiteX123" fmla="*/ 2228850 w 2276480"/>
                  <a:gd name="connsiteY123" fmla="*/ 366713 h 2257425"/>
                  <a:gd name="connsiteX124" fmla="*/ 2238375 w 2276480"/>
                  <a:gd name="connsiteY124" fmla="*/ 352425 h 2257425"/>
                  <a:gd name="connsiteX125" fmla="*/ 2243137 w 2276480"/>
                  <a:gd name="connsiteY125" fmla="*/ 338138 h 2257425"/>
                  <a:gd name="connsiteX126" fmla="*/ 2252662 w 2276480"/>
                  <a:gd name="connsiteY126" fmla="*/ 295275 h 2257425"/>
                  <a:gd name="connsiteX127" fmla="*/ 2257425 w 2276480"/>
                  <a:gd name="connsiteY127" fmla="*/ 280988 h 2257425"/>
                  <a:gd name="connsiteX128" fmla="*/ 2262187 w 2276480"/>
                  <a:gd name="connsiteY128" fmla="*/ 257175 h 2257425"/>
                  <a:gd name="connsiteX129" fmla="*/ 2271712 w 2276480"/>
                  <a:gd name="connsiteY129" fmla="*/ 214313 h 2257425"/>
                  <a:gd name="connsiteX130" fmla="*/ 2271712 w 2276480"/>
                  <a:gd name="connsiteY130" fmla="*/ 100013 h 2257425"/>
                  <a:gd name="connsiteX131" fmla="*/ 2262187 w 2276480"/>
                  <a:gd name="connsiteY131" fmla="*/ 66675 h 2257425"/>
                  <a:gd name="connsiteX132" fmla="*/ 2247900 w 2276480"/>
                  <a:gd name="connsiteY132" fmla="*/ 52388 h 2257425"/>
                  <a:gd name="connsiteX133" fmla="*/ 2209800 w 2276480"/>
                  <a:gd name="connsiteY133" fmla="*/ 19050 h 2257425"/>
                  <a:gd name="connsiteX134" fmla="*/ 2195512 w 2276480"/>
                  <a:gd name="connsiteY134" fmla="*/ 9525 h 2257425"/>
                  <a:gd name="connsiteX135" fmla="*/ 2181225 w 2276480"/>
                  <a:gd name="connsiteY135" fmla="*/ 0 h 2257425"/>
                  <a:gd name="connsiteX136" fmla="*/ 2133600 w 2276480"/>
                  <a:gd name="connsiteY136" fmla="*/ 4763 h 2257425"/>
                  <a:gd name="connsiteX137" fmla="*/ 2119312 w 2276480"/>
                  <a:gd name="connsiteY137" fmla="*/ 9525 h 2257425"/>
                  <a:gd name="connsiteX138" fmla="*/ 2109787 w 2276480"/>
                  <a:gd name="connsiteY138" fmla="*/ 23813 h 2257425"/>
                  <a:gd name="connsiteX139" fmla="*/ 2066925 w 2276480"/>
                  <a:gd name="connsiteY139" fmla="*/ 47625 h 2257425"/>
                  <a:gd name="connsiteX140" fmla="*/ 2052637 w 2276480"/>
                  <a:gd name="connsiteY140" fmla="*/ 57150 h 2257425"/>
                  <a:gd name="connsiteX141" fmla="*/ 2028825 w 2276480"/>
                  <a:gd name="connsiteY141" fmla="*/ 61913 h 2257425"/>
                  <a:gd name="connsiteX142" fmla="*/ 2000250 w 2276480"/>
                  <a:gd name="connsiteY142" fmla="*/ 71438 h 2257425"/>
                  <a:gd name="connsiteX143" fmla="*/ 1985962 w 2276480"/>
                  <a:gd name="connsiteY143" fmla="*/ 76200 h 2257425"/>
                  <a:gd name="connsiteX144" fmla="*/ 1971675 w 2276480"/>
                  <a:gd name="connsiteY144" fmla="*/ 80963 h 2257425"/>
                  <a:gd name="connsiteX145" fmla="*/ 1952625 w 2276480"/>
                  <a:gd name="connsiteY145" fmla="*/ 85725 h 2257425"/>
                  <a:gd name="connsiteX146" fmla="*/ 1924050 w 2276480"/>
                  <a:gd name="connsiteY146" fmla="*/ 95250 h 2257425"/>
                  <a:gd name="connsiteX147" fmla="*/ 1909762 w 2276480"/>
                  <a:gd name="connsiteY147" fmla="*/ 100013 h 2257425"/>
                  <a:gd name="connsiteX148" fmla="*/ 1890712 w 2276480"/>
                  <a:gd name="connsiteY148" fmla="*/ 104775 h 2257425"/>
                  <a:gd name="connsiteX149" fmla="*/ 1852612 w 2276480"/>
                  <a:gd name="connsiteY149" fmla="*/ 119063 h 2257425"/>
                  <a:gd name="connsiteX150" fmla="*/ 1814512 w 2276480"/>
                  <a:gd name="connsiteY150" fmla="*/ 138113 h 2257425"/>
                  <a:gd name="connsiteX151" fmla="*/ 1800225 w 2276480"/>
                  <a:gd name="connsiteY151" fmla="*/ 142875 h 2257425"/>
                  <a:gd name="connsiteX152" fmla="*/ 1743075 w 2276480"/>
                  <a:gd name="connsiteY152" fmla="*/ 152400 h 2257425"/>
                  <a:gd name="connsiteX153" fmla="*/ 1728787 w 2276480"/>
                  <a:gd name="connsiteY153" fmla="*/ 157163 h 2257425"/>
                  <a:gd name="connsiteX154" fmla="*/ 1690687 w 2276480"/>
                  <a:gd name="connsiteY154" fmla="*/ 166688 h 2257425"/>
                  <a:gd name="connsiteX155" fmla="*/ 1652587 w 2276480"/>
                  <a:gd name="connsiteY155" fmla="*/ 185738 h 2257425"/>
                  <a:gd name="connsiteX156" fmla="*/ 1638300 w 2276480"/>
                  <a:gd name="connsiteY156" fmla="*/ 195263 h 2257425"/>
                  <a:gd name="connsiteX157" fmla="*/ 1619250 w 2276480"/>
                  <a:gd name="connsiteY157" fmla="*/ 209550 h 2257425"/>
                  <a:gd name="connsiteX158" fmla="*/ 1600200 w 2276480"/>
                  <a:gd name="connsiteY158" fmla="*/ 219075 h 2257425"/>
                  <a:gd name="connsiteX159" fmla="*/ 1571625 w 2276480"/>
                  <a:gd name="connsiteY159" fmla="*/ 233363 h 2257425"/>
                  <a:gd name="connsiteX160" fmla="*/ 1557337 w 2276480"/>
                  <a:gd name="connsiteY160" fmla="*/ 252413 h 2257425"/>
                  <a:gd name="connsiteX161" fmla="*/ 1509712 w 2276480"/>
                  <a:gd name="connsiteY161" fmla="*/ 280988 h 2257425"/>
                  <a:gd name="connsiteX162" fmla="*/ 1495425 w 2276480"/>
                  <a:gd name="connsiteY162" fmla="*/ 295275 h 2257425"/>
                  <a:gd name="connsiteX163" fmla="*/ 1476375 w 2276480"/>
                  <a:gd name="connsiteY163" fmla="*/ 309563 h 2257425"/>
                  <a:gd name="connsiteX164" fmla="*/ 1462087 w 2276480"/>
                  <a:gd name="connsiteY164" fmla="*/ 328613 h 2257425"/>
                  <a:gd name="connsiteX165" fmla="*/ 1447800 w 2276480"/>
                  <a:gd name="connsiteY165" fmla="*/ 338138 h 2257425"/>
                  <a:gd name="connsiteX166" fmla="*/ 1414462 w 2276480"/>
                  <a:gd name="connsiteY166" fmla="*/ 366713 h 2257425"/>
                  <a:gd name="connsiteX167" fmla="*/ 1390650 w 2276480"/>
                  <a:gd name="connsiteY167" fmla="*/ 390525 h 2257425"/>
                  <a:gd name="connsiteX168" fmla="*/ 1376362 w 2276480"/>
                  <a:gd name="connsiteY168" fmla="*/ 409575 h 2257425"/>
                  <a:gd name="connsiteX169" fmla="*/ 1347787 w 2276480"/>
                  <a:gd name="connsiteY169" fmla="*/ 433388 h 2257425"/>
                  <a:gd name="connsiteX170" fmla="*/ 1333500 w 2276480"/>
                  <a:gd name="connsiteY170" fmla="*/ 438150 h 2257425"/>
                  <a:gd name="connsiteX171" fmla="*/ 1300162 w 2276480"/>
                  <a:gd name="connsiteY171" fmla="*/ 466725 h 2257425"/>
                  <a:gd name="connsiteX172" fmla="*/ 1271587 w 2276480"/>
                  <a:gd name="connsiteY172" fmla="*/ 500063 h 2257425"/>
                  <a:gd name="connsiteX173" fmla="*/ 1257300 w 2276480"/>
                  <a:gd name="connsiteY173" fmla="*/ 509588 h 2257425"/>
                  <a:gd name="connsiteX174" fmla="*/ 1238250 w 2276480"/>
                  <a:gd name="connsiteY174" fmla="*/ 523875 h 2257425"/>
                  <a:gd name="connsiteX175" fmla="*/ 1209675 w 2276480"/>
                  <a:gd name="connsiteY175" fmla="*/ 547688 h 2257425"/>
                  <a:gd name="connsiteX176" fmla="*/ 1171575 w 2276480"/>
                  <a:gd name="connsiteY176" fmla="*/ 600075 h 2257425"/>
                  <a:gd name="connsiteX177" fmla="*/ 1133475 w 2276480"/>
                  <a:gd name="connsiteY177" fmla="*/ 623888 h 2257425"/>
                  <a:gd name="connsiteX178" fmla="*/ 1114425 w 2276480"/>
                  <a:gd name="connsiteY178" fmla="*/ 652463 h 2257425"/>
                  <a:gd name="connsiteX179" fmla="*/ 1104900 w 2276480"/>
                  <a:gd name="connsiteY179" fmla="*/ 671513 h 2257425"/>
                  <a:gd name="connsiteX180" fmla="*/ 1090612 w 2276480"/>
                  <a:gd name="connsiteY180" fmla="*/ 685800 h 2257425"/>
                  <a:gd name="connsiteX181" fmla="*/ 1076325 w 2276480"/>
                  <a:gd name="connsiteY181" fmla="*/ 704850 h 2257425"/>
                  <a:gd name="connsiteX182" fmla="*/ 1062037 w 2276480"/>
                  <a:gd name="connsiteY182" fmla="*/ 719138 h 2257425"/>
                  <a:gd name="connsiteX183" fmla="*/ 1033462 w 2276480"/>
                  <a:gd name="connsiteY183" fmla="*/ 747713 h 2257425"/>
                  <a:gd name="connsiteX184" fmla="*/ 1019175 w 2276480"/>
                  <a:gd name="connsiteY184" fmla="*/ 766763 h 2257425"/>
                  <a:gd name="connsiteX185" fmla="*/ 1009650 w 2276480"/>
                  <a:gd name="connsiteY185" fmla="*/ 785813 h 2257425"/>
                  <a:gd name="connsiteX186" fmla="*/ 942975 w 2276480"/>
                  <a:gd name="connsiteY186" fmla="*/ 842963 h 2257425"/>
                  <a:gd name="connsiteX187" fmla="*/ 919162 w 2276480"/>
                  <a:gd name="connsiteY187" fmla="*/ 881063 h 2257425"/>
                  <a:gd name="connsiteX188" fmla="*/ 895350 w 2276480"/>
                  <a:gd name="connsiteY188" fmla="*/ 914400 h 2257425"/>
                  <a:gd name="connsiteX189" fmla="*/ 876300 w 2276480"/>
                  <a:gd name="connsiteY189" fmla="*/ 947738 h 2257425"/>
                  <a:gd name="connsiteX190" fmla="*/ 862012 w 2276480"/>
                  <a:gd name="connsiteY190" fmla="*/ 962025 h 2257425"/>
                  <a:gd name="connsiteX191" fmla="*/ 842962 w 2276480"/>
                  <a:gd name="connsiteY191" fmla="*/ 990600 h 2257425"/>
                  <a:gd name="connsiteX192" fmla="*/ 833437 w 2276480"/>
                  <a:gd name="connsiteY192" fmla="*/ 1023938 h 2257425"/>
                  <a:gd name="connsiteX193" fmla="*/ 819150 w 2276480"/>
                  <a:gd name="connsiteY193" fmla="*/ 1052513 h 2257425"/>
                  <a:gd name="connsiteX194" fmla="*/ 814387 w 2276480"/>
                  <a:gd name="connsiteY194" fmla="*/ 1066800 h 2257425"/>
                  <a:gd name="connsiteX195" fmla="*/ 804862 w 2276480"/>
                  <a:gd name="connsiteY195" fmla="*/ 1123950 h 2257425"/>
                  <a:gd name="connsiteX196" fmla="*/ 790575 w 2276480"/>
                  <a:gd name="connsiteY196" fmla="*/ 1157288 h 2257425"/>
                  <a:gd name="connsiteX197" fmla="*/ 785812 w 2276480"/>
                  <a:gd name="connsiteY197" fmla="*/ 1171575 h 2257425"/>
                  <a:gd name="connsiteX198" fmla="*/ 776287 w 2276480"/>
                  <a:gd name="connsiteY198" fmla="*/ 1209675 h 2257425"/>
                  <a:gd name="connsiteX199" fmla="*/ 771525 w 2276480"/>
                  <a:gd name="connsiteY199" fmla="*/ 1233488 h 2257425"/>
                  <a:gd name="connsiteX200" fmla="*/ 762000 w 2276480"/>
                  <a:gd name="connsiteY200"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47687 w 2276480"/>
                  <a:gd name="connsiteY50" fmla="*/ 1962150 h 2257425"/>
                  <a:gd name="connsiteX51" fmla="*/ 566737 w 2276480"/>
                  <a:gd name="connsiteY51" fmla="*/ 1971675 h 2257425"/>
                  <a:gd name="connsiteX52" fmla="*/ 619125 w 2276480"/>
                  <a:gd name="connsiteY52" fmla="*/ 1990725 h 2257425"/>
                  <a:gd name="connsiteX53" fmla="*/ 657225 w 2276480"/>
                  <a:gd name="connsiteY53" fmla="*/ 2009775 h 2257425"/>
                  <a:gd name="connsiteX54" fmla="*/ 685800 w 2276480"/>
                  <a:gd name="connsiteY54" fmla="*/ 2019300 h 2257425"/>
                  <a:gd name="connsiteX55" fmla="*/ 700087 w 2276480"/>
                  <a:gd name="connsiteY55" fmla="*/ 2024063 h 2257425"/>
                  <a:gd name="connsiteX56" fmla="*/ 719137 w 2276480"/>
                  <a:gd name="connsiteY56" fmla="*/ 2033588 h 2257425"/>
                  <a:gd name="connsiteX57" fmla="*/ 747712 w 2276480"/>
                  <a:gd name="connsiteY57" fmla="*/ 2043113 h 2257425"/>
                  <a:gd name="connsiteX58" fmla="*/ 776287 w 2276480"/>
                  <a:gd name="connsiteY58" fmla="*/ 2057400 h 2257425"/>
                  <a:gd name="connsiteX59" fmla="*/ 790575 w 2276480"/>
                  <a:gd name="connsiteY59" fmla="*/ 2066925 h 2257425"/>
                  <a:gd name="connsiteX60" fmla="*/ 823912 w 2276480"/>
                  <a:gd name="connsiteY60" fmla="*/ 2076450 h 2257425"/>
                  <a:gd name="connsiteX61" fmla="*/ 852487 w 2276480"/>
                  <a:gd name="connsiteY61" fmla="*/ 2085975 h 2257425"/>
                  <a:gd name="connsiteX62" fmla="*/ 871537 w 2276480"/>
                  <a:gd name="connsiteY62" fmla="*/ 2090738 h 2257425"/>
                  <a:gd name="connsiteX63" fmla="*/ 914400 w 2276480"/>
                  <a:gd name="connsiteY63" fmla="*/ 2105025 h 2257425"/>
                  <a:gd name="connsiteX64" fmla="*/ 928687 w 2276480"/>
                  <a:gd name="connsiteY64" fmla="*/ 2109788 h 2257425"/>
                  <a:gd name="connsiteX65" fmla="*/ 962025 w 2276480"/>
                  <a:gd name="connsiteY65" fmla="*/ 2119313 h 2257425"/>
                  <a:gd name="connsiteX66" fmla="*/ 1009650 w 2276480"/>
                  <a:gd name="connsiteY66" fmla="*/ 2128838 h 2257425"/>
                  <a:gd name="connsiteX67" fmla="*/ 1028700 w 2276480"/>
                  <a:gd name="connsiteY67" fmla="*/ 2133600 h 2257425"/>
                  <a:gd name="connsiteX68" fmla="*/ 1057275 w 2276480"/>
                  <a:gd name="connsiteY68" fmla="*/ 2143125 h 2257425"/>
                  <a:gd name="connsiteX69" fmla="*/ 1104900 w 2276480"/>
                  <a:gd name="connsiteY69" fmla="*/ 2152650 h 2257425"/>
                  <a:gd name="connsiteX70" fmla="*/ 1138237 w 2276480"/>
                  <a:gd name="connsiteY70" fmla="*/ 2162175 h 2257425"/>
                  <a:gd name="connsiteX71" fmla="*/ 1152525 w 2276480"/>
                  <a:gd name="connsiteY71" fmla="*/ 2166938 h 2257425"/>
                  <a:gd name="connsiteX72" fmla="*/ 1171575 w 2276480"/>
                  <a:gd name="connsiteY72" fmla="*/ 2171700 h 2257425"/>
                  <a:gd name="connsiteX73" fmla="*/ 1185862 w 2276480"/>
                  <a:gd name="connsiteY73" fmla="*/ 2176463 h 2257425"/>
                  <a:gd name="connsiteX74" fmla="*/ 1252537 w 2276480"/>
                  <a:gd name="connsiteY74" fmla="*/ 2185988 h 2257425"/>
                  <a:gd name="connsiteX75" fmla="*/ 1266825 w 2276480"/>
                  <a:gd name="connsiteY75" fmla="*/ 2190750 h 2257425"/>
                  <a:gd name="connsiteX76" fmla="*/ 1328737 w 2276480"/>
                  <a:gd name="connsiteY76" fmla="*/ 2205038 h 2257425"/>
                  <a:gd name="connsiteX77" fmla="*/ 1362075 w 2276480"/>
                  <a:gd name="connsiteY77" fmla="*/ 2214563 h 2257425"/>
                  <a:gd name="connsiteX78" fmla="*/ 1376362 w 2276480"/>
                  <a:gd name="connsiteY78" fmla="*/ 2219325 h 2257425"/>
                  <a:gd name="connsiteX79" fmla="*/ 1419225 w 2276480"/>
                  <a:gd name="connsiteY79" fmla="*/ 2228850 h 2257425"/>
                  <a:gd name="connsiteX80" fmla="*/ 1457325 w 2276480"/>
                  <a:gd name="connsiteY80" fmla="*/ 2233613 h 2257425"/>
                  <a:gd name="connsiteX81" fmla="*/ 1490662 w 2276480"/>
                  <a:gd name="connsiteY81" fmla="*/ 2238375 h 2257425"/>
                  <a:gd name="connsiteX82" fmla="*/ 1519237 w 2276480"/>
                  <a:gd name="connsiteY82" fmla="*/ 2243138 h 2257425"/>
                  <a:gd name="connsiteX83" fmla="*/ 1538287 w 2276480"/>
                  <a:gd name="connsiteY83" fmla="*/ 2247900 h 2257425"/>
                  <a:gd name="connsiteX84" fmla="*/ 1609725 w 2276480"/>
                  <a:gd name="connsiteY84" fmla="*/ 2257425 h 2257425"/>
                  <a:gd name="connsiteX85" fmla="*/ 1714500 w 2276480"/>
                  <a:gd name="connsiteY85" fmla="*/ 2252663 h 2257425"/>
                  <a:gd name="connsiteX86" fmla="*/ 1728787 w 2276480"/>
                  <a:gd name="connsiteY86" fmla="*/ 2247900 h 2257425"/>
                  <a:gd name="connsiteX87" fmla="*/ 1762125 w 2276480"/>
                  <a:gd name="connsiteY87" fmla="*/ 2238375 h 2257425"/>
                  <a:gd name="connsiteX88" fmla="*/ 1790700 w 2276480"/>
                  <a:gd name="connsiteY88" fmla="*/ 2219325 h 2257425"/>
                  <a:gd name="connsiteX89" fmla="*/ 1819275 w 2276480"/>
                  <a:gd name="connsiteY89" fmla="*/ 2209800 h 2257425"/>
                  <a:gd name="connsiteX90" fmla="*/ 1847850 w 2276480"/>
                  <a:gd name="connsiteY90" fmla="*/ 2190750 h 2257425"/>
                  <a:gd name="connsiteX91" fmla="*/ 1862137 w 2276480"/>
                  <a:gd name="connsiteY91" fmla="*/ 2181225 h 2257425"/>
                  <a:gd name="connsiteX92" fmla="*/ 1876425 w 2276480"/>
                  <a:gd name="connsiteY92" fmla="*/ 2176463 h 2257425"/>
                  <a:gd name="connsiteX93" fmla="*/ 1890712 w 2276480"/>
                  <a:gd name="connsiteY93" fmla="*/ 2162175 h 2257425"/>
                  <a:gd name="connsiteX94" fmla="*/ 1933575 w 2276480"/>
                  <a:gd name="connsiteY94" fmla="*/ 2133600 h 2257425"/>
                  <a:gd name="connsiteX95" fmla="*/ 1971675 w 2276480"/>
                  <a:gd name="connsiteY95" fmla="*/ 2105025 h 2257425"/>
                  <a:gd name="connsiteX96" fmla="*/ 1985962 w 2276480"/>
                  <a:gd name="connsiteY96" fmla="*/ 2095500 h 2257425"/>
                  <a:gd name="connsiteX97" fmla="*/ 2000250 w 2276480"/>
                  <a:gd name="connsiteY97" fmla="*/ 2090738 h 2257425"/>
                  <a:gd name="connsiteX98" fmla="*/ 2028825 w 2276480"/>
                  <a:gd name="connsiteY98" fmla="*/ 2066925 h 2257425"/>
                  <a:gd name="connsiteX99" fmla="*/ 2076450 w 2276480"/>
                  <a:gd name="connsiteY99" fmla="*/ 2033588 h 2257425"/>
                  <a:gd name="connsiteX100" fmla="*/ 2105025 w 2276480"/>
                  <a:gd name="connsiteY100" fmla="*/ 2005013 h 2257425"/>
                  <a:gd name="connsiteX101" fmla="*/ 2114550 w 2276480"/>
                  <a:gd name="connsiteY101" fmla="*/ 1985963 h 2257425"/>
                  <a:gd name="connsiteX102" fmla="*/ 2124075 w 2276480"/>
                  <a:gd name="connsiteY102" fmla="*/ 1971675 h 2257425"/>
                  <a:gd name="connsiteX103" fmla="*/ 2143125 w 2276480"/>
                  <a:gd name="connsiteY103" fmla="*/ 1928813 h 2257425"/>
                  <a:gd name="connsiteX104" fmla="*/ 2162175 w 2276480"/>
                  <a:gd name="connsiteY104" fmla="*/ 1885950 h 2257425"/>
                  <a:gd name="connsiteX105" fmla="*/ 2171700 w 2276480"/>
                  <a:gd name="connsiteY105" fmla="*/ 1857375 h 2257425"/>
                  <a:gd name="connsiteX106" fmla="*/ 2181225 w 2276480"/>
                  <a:gd name="connsiteY106" fmla="*/ 1814513 h 2257425"/>
                  <a:gd name="connsiteX107" fmla="*/ 2185987 w 2276480"/>
                  <a:gd name="connsiteY107" fmla="*/ 1743075 h 2257425"/>
                  <a:gd name="connsiteX108" fmla="*/ 2190750 w 2276480"/>
                  <a:gd name="connsiteY108" fmla="*/ 1709738 h 2257425"/>
                  <a:gd name="connsiteX109" fmla="*/ 2205037 w 2276480"/>
                  <a:gd name="connsiteY109" fmla="*/ 1547813 h 2257425"/>
                  <a:gd name="connsiteX110" fmla="*/ 2200275 w 2276480"/>
                  <a:gd name="connsiteY110" fmla="*/ 1504950 h 2257425"/>
                  <a:gd name="connsiteX111" fmla="*/ 2200275 w 2276480"/>
                  <a:gd name="connsiteY111" fmla="*/ 1419225 h 2257425"/>
                  <a:gd name="connsiteX112" fmla="*/ 2195512 w 2276480"/>
                  <a:gd name="connsiteY112" fmla="*/ 1285875 h 2257425"/>
                  <a:gd name="connsiteX113" fmla="*/ 2190750 w 2276480"/>
                  <a:gd name="connsiteY113" fmla="*/ 1266825 h 2257425"/>
                  <a:gd name="connsiteX114" fmla="*/ 2181225 w 2276480"/>
                  <a:gd name="connsiteY114" fmla="*/ 1200150 h 2257425"/>
                  <a:gd name="connsiteX115" fmla="*/ 2176462 w 2276480"/>
                  <a:gd name="connsiteY115" fmla="*/ 933450 h 2257425"/>
                  <a:gd name="connsiteX116" fmla="*/ 2171700 w 2276480"/>
                  <a:gd name="connsiteY116" fmla="*/ 914400 h 2257425"/>
                  <a:gd name="connsiteX117" fmla="*/ 2181225 w 2276480"/>
                  <a:gd name="connsiteY117" fmla="*/ 676275 h 2257425"/>
                  <a:gd name="connsiteX118" fmla="*/ 2190750 w 2276480"/>
                  <a:gd name="connsiteY118" fmla="*/ 538163 h 2257425"/>
                  <a:gd name="connsiteX119" fmla="*/ 2195512 w 2276480"/>
                  <a:gd name="connsiteY119" fmla="*/ 500063 h 2257425"/>
                  <a:gd name="connsiteX120" fmla="*/ 2209800 w 2276480"/>
                  <a:gd name="connsiteY120" fmla="*/ 452438 h 2257425"/>
                  <a:gd name="connsiteX121" fmla="*/ 2224087 w 2276480"/>
                  <a:gd name="connsiteY121" fmla="*/ 381000 h 2257425"/>
                  <a:gd name="connsiteX122" fmla="*/ 2228850 w 2276480"/>
                  <a:gd name="connsiteY122" fmla="*/ 366713 h 2257425"/>
                  <a:gd name="connsiteX123" fmla="*/ 2238375 w 2276480"/>
                  <a:gd name="connsiteY123" fmla="*/ 352425 h 2257425"/>
                  <a:gd name="connsiteX124" fmla="*/ 2243137 w 2276480"/>
                  <a:gd name="connsiteY124" fmla="*/ 338138 h 2257425"/>
                  <a:gd name="connsiteX125" fmla="*/ 2252662 w 2276480"/>
                  <a:gd name="connsiteY125" fmla="*/ 295275 h 2257425"/>
                  <a:gd name="connsiteX126" fmla="*/ 2257425 w 2276480"/>
                  <a:gd name="connsiteY126" fmla="*/ 280988 h 2257425"/>
                  <a:gd name="connsiteX127" fmla="*/ 2262187 w 2276480"/>
                  <a:gd name="connsiteY127" fmla="*/ 257175 h 2257425"/>
                  <a:gd name="connsiteX128" fmla="*/ 2271712 w 2276480"/>
                  <a:gd name="connsiteY128" fmla="*/ 214313 h 2257425"/>
                  <a:gd name="connsiteX129" fmla="*/ 2271712 w 2276480"/>
                  <a:gd name="connsiteY129" fmla="*/ 100013 h 2257425"/>
                  <a:gd name="connsiteX130" fmla="*/ 2262187 w 2276480"/>
                  <a:gd name="connsiteY130" fmla="*/ 66675 h 2257425"/>
                  <a:gd name="connsiteX131" fmla="*/ 2247900 w 2276480"/>
                  <a:gd name="connsiteY131" fmla="*/ 52388 h 2257425"/>
                  <a:gd name="connsiteX132" fmla="*/ 2209800 w 2276480"/>
                  <a:gd name="connsiteY132" fmla="*/ 19050 h 2257425"/>
                  <a:gd name="connsiteX133" fmla="*/ 2195512 w 2276480"/>
                  <a:gd name="connsiteY133" fmla="*/ 9525 h 2257425"/>
                  <a:gd name="connsiteX134" fmla="*/ 2181225 w 2276480"/>
                  <a:gd name="connsiteY134" fmla="*/ 0 h 2257425"/>
                  <a:gd name="connsiteX135" fmla="*/ 2133600 w 2276480"/>
                  <a:gd name="connsiteY135" fmla="*/ 4763 h 2257425"/>
                  <a:gd name="connsiteX136" fmla="*/ 2119312 w 2276480"/>
                  <a:gd name="connsiteY136" fmla="*/ 9525 h 2257425"/>
                  <a:gd name="connsiteX137" fmla="*/ 2109787 w 2276480"/>
                  <a:gd name="connsiteY137" fmla="*/ 23813 h 2257425"/>
                  <a:gd name="connsiteX138" fmla="*/ 2066925 w 2276480"/>
                  <a:gd name="connsiteY138" fmla="*/ 47625 h 2257425"/>
                  <a:gd name="connsiteX139" fmla="*/ 2052637 w 2276480"/>
                  <a:gd name="connsiteY139" fmla="*/ 57150 h 2257425"/>
                  <a:gd name="connsiteX140" fmla="*/ 2028825 w 2276480"/>
                  <a:gd name="connsiteY140" fmla="*/ 61913 h 2257425"/>
                  <a:gd name="connsiteX141" fmla="*/ 2000250 w 2276480"/>
                  <a:gd name="connsiteY141" fmla="*/ 71438 h 2257425"/>
                  <a:gd name="connsiteX142" fmla="*/ 1985962 w 2276480"/>
                  <a:gd name="connsiteY142" fmla="*/ 76200 h 2257425"/>
                  <a:gd name="connsiteX143" fmla="*/ 1971675 w 2276480"/>
                  <a:gd name="connsiteY143" fmla="*/ 80963 h 2257425"/>
                  <a:gd name="connsiteX144" fmla="*/ 1952625 w 2276480"/>
                  <a:gd name="connsiteY144" fmla="*/ 85725 h 2257425"/>
                  <a:gd name="connsiteX145" fmla="*/ 1924050 w 2276480"/>
                  <a:gd name="connsiteY145" fmla="*/ 95250 h 2257425"/>
                  <a:gd name="connsiteX146" fmla="*/ 1909762 w 2276480"/>
                  <a:gd name="connsiteY146" fmla="*/ 100013 h 2257425"/>
                  <a:gd name="connsiteX147" fmla="*/ 1890712 w 2276480"/>
                  <a:gd name="connsiteY147" fmla="*/ 104775 h 2257425"/>
                  <a:gd name="connsiteX148" fmla="*/ 1852612 w 2276480"/>
                  <a:gd name="connsiteY148" fmla="*/ 119063 h 2257425"/>
                  <a:gd name="connsiteX149" fmla="*/ 1814512 w 2276480"/>
                  <a:gd name="connsiteY149" fmla="*/ 138113 h 2257425"/>
                  <a:gd name="connsiteX150" fmla="*/ 1800225 w 2276480"/>
                  <a:gd name="connsiteY150" fmla="*/ 142875 h 2257425"/>
                  <a:gd name="connsiteX151" fmla="*/ 1743075 w 2276480"/>
                  <a:gd name="connsiteY151" fmla="*/ 152400 h 2257425"/>
                  <a:gd name="connsiteX152" fmla="*/ 1728787 w 2276480"/>
                  <a:gd name="connsiteY152" fmla="*/ 157163 h 2257425"/>
                  <a:gd name="connsiteX153" fmla="*/ 1690687 w 2276480"/>
                  <a:gd name="connsiteY153" fmla="*/ 166688 h 2257425"/>
                  <a:gd name="connsiteX154" fmla="*/ 1652587 w 2276480"/>
                  <a:gd name="connsiteY154" fmla="*/ 185738 h 2257425"/>
                  <a:gd name="connsiteX155" fmla="*/ 1638300 w 2276480"/>
                  <a:gd name="connsiteY155" fmla="*/ 195263 h 2257425"/>
                  <a:gd name="connsiteX156" fmla="*/ 1619250 w 2276480"/>
                  <a:gd name="connsiteY156" fmla="*/ 209550 h 2257425"/>
                  <a:gd name="connsiteX157" fmla="*/ 1600200 w 2276480"/>
                  <a:gd name="connsiteY157" fmla="*/ 219075 h 2257425"/>
                  <a:gd name="connsiteX158" fmla="*/ 1571625 w 2276480"/>
                  <a:gd name="connsiteY158" fmla="*/ 233363 h 2257425"/>
                  <a:gd name="connsiteX159" fmla="*/ 1557337 w 2276480"/>
                  <a:gd name="connsiteY159" fmla="*/ 252413 h 2257425"/>
                  <a:gd name="connsiteX160" fmla="*/ 1509712 w 2276480"/>
                  <a:gd name="connsiteY160" fmla="*/ 280988 h 2257425"/>
                  <a:gd name="connsiteX161" fmla="*/ 1495425 w 2276480"/>
                  <a:gd name="connsiteY161" fmla="*/ 295275 h 2257425"/>
                  <a:gd name="connsiteX162" fmla="*/ 1476375 w 2276480"/>
                  <a:gd name="connsiteY162" fmla="*/ 309563 h 2257425"/>
                  <a:gd name="connsiteX163" fmla="*/ 1462087 w 2276480"/>
                  <a:gd name="connsiteY163" fmla="*/ 328613 h 2257425"/>
                  <a:gd name="connsiteX164" fmla="*/ 1447800 w 2276480"/>
                  <a:gd name="connsiteY164" fmla="*/ 338138 h 2257425"/>
                  <a:gd name="connsiteX165" fmla="*/ 1414462 w 2276480"/>
                  <a:gd name="connsiteY165" fmla="*/ 366713 h 2257425"/>
                  <a:gd name="connsiteX166" fmla="*/ 1390650 w 2276480"/>
                  <a:gd name="connsiteY166" fmla="*/ 390525 h 2257425"/>
                  <a:gd name="connsiteX167" fmla="*/ 1376362 w 2276480"/>
                  <a:gd name="connsiteY167" fmla="*/ 409575 h 2257425"/>
                  <a:gd name="connsiteX168" fmla="*/ 1347787 w 2276480"/>
                  <a:gd name="connsiteY168" fmla="*/ 433388 h 2257425"/>
                  <a:gd name="connsiteX169" fmla="*/ 1333500 w 2276480"/>
                  <a:gd name="connsiteY169" fmla="*/ 438150 h 2257425"/>
                  <a:gd name="connsiteX170" fmla="*/ 1300162 w 2276480"/>
                  <a:gd name="connsiteY170" fmla="*/ 466725 h 2257425"/>
                  <a:gd name="connsiteX171" fmla="*/ 1271587 w 2276480"/>
                  <a:gd name="connsiteY171" fmla="*/ 500063 h 2257425"/>
                  <a:gd name="connsiteX172" fmla="*/ 1257300 w 2276480"/>
                  <a:gd name="connsiteY172" fmla="*/ 509588 h 2257425"/>
                  <a:gd name="connsiteX173" fmla="*/ 1238250 w 2276480"/>
                  <a:gd name="connsiteY173" fmla="*/ 523875 h 2257425"/>
                  <a:gd name="connsiteX174" fmla="*/ 1209675 w 2276480"/>
                  <a:gd name="connsiteY174" fmla="*/ 547688 h 2257425"/>
                  <a:gd name="connsiteX175" fmla="*/ 1171575 w 2276480"/>
                  <a:gd name="connsiteY175" fmla="*/ 600075 h 2257425"/>
                  <a:gd name="connsiteX176" fmla="*/ 1133475 w 2276480"/>
                  <a:gd name="connsiteY176" fmla="*/ 623888 h 2257425"/>
                  <a:gd name="connsiteX177" fmla="*/ 1114425 w 2276480"/>
                  <a:gd name="connsiteY177" fmla="*/ 652463 h 2257425"/>
                  <a:gd name="connsiteX178" fmla="*/ 1104900 w 2276480"/>
                  <a:gd name="connsiteY178" fmla="*/ 671513 h 2257425"/>
                  <a:gd name="connsiteX179" fmla="*/ 1090612 w 2276480"/>
                  <a:gd name="connsiteY179" fmla="*/ 685800 h 2257425"/>
                  <a:gd name="connsiteX180" fmla="*/ 1076325 w 2276480"/>
                  <a:gd name="connsiteY180" fmla="*/ 704850 h 2257425"/>
                  <a:gd name="connsiteX181" fmla="*/ 1062037 w 2276480"/>
                  <a:gd name="connsiteY181" fmla="*/ 719138 h 2257425"/>
                  <a:gd name="connsiteX182" fmla="*/ 1033462 w 2276480"/>
                  <a:gd name="connsiteY182" fmla="*/ 747713 h 2257425"/>
                  <a:gd name="connsiteX183" fmla="*/ 1019175 w 2276480"/>
                  <a:gd name="connsiteY183" fmla="*/ 766763 h 2257425"/>
                  <a:gd name="connsiteX184" fmla="*/ 1009650 w 2276480"/>
                  <a:gd name="connsiteY184" fmla="*/ 785813 h 2257425"/>
                  <a:gd name="connsiteX185" fmla="*/ 942975 w 2276480"/>
                  <a:gd name="connsiteY185" fmla="*/ 842963 h 2257425"/>
                  <a:gd name="connsiteX186" fmla="*/ 919162 w 2276480"/>
                  <a:gd name="connsiteY186" fmla="*/ 881063 h 2257425"/>
                  <a:gd name="connsiteX187" fmla="*/ 895350 w 2276480"/>
                  <a:gd name="connsiteY187" fmla="*/ 914400 h 2257425"/>
                  <a:gd name="connsiteX188" fmla="*/ 876300 w 2276480"/>
                  <a:gd name="connsiteY188" fmla="*/ 947738 h 2257425"/>
                  <a:gd name="connsiteX189" fmla="*/ 862012 w 2276480"/>
                  <a:gd name="connsiteY189" fmla="*/ 962025 h 2257425"/>
                  <a:gd name="connsiteX190" fmla="*/ 842962 w 2276480"/>
                  <a:gd name="connsiteY190" fmla="*/ 990600 h 2257425"/>
                  <a:gd name="connsiteX191" fmla="*/ 833437 w 2276480"/>
                  <a:gd name="connsiteY191" fmla="*/ 1023938 h 2257425"/>
                  <a:gd name="connsiteX192" fmla="*/ 819150 w 2276480"/>
                  <a:gd name="connsiteY192" fmla="*/ 1052513 h 2257425"/>
                  <a:gd name="connsiteX193" fmla="*/ 814387 w 2276480"/>
                  <a:gd name="connsiteY193" fmla="*/ 1066800 h 2257425"/>
                  <a:gd name="connsiteX194" fmla="*/ 804862 w 2276480"/>
                  <a:gd name="connsiteY194" fmla="*/ 1123950 h 2257425"/>
                  <a:gd name="connsiteX195" fmla="*/ 790575 w 2276480"/>
                  <a:gd name="connsiteY195" fmla="*/ 1157288 h 2257425"/>
                  <a:gd name="connsiteX196" fmla="*/ 785812 w 2276480"/>
                  <a:gd name="connsiteY196" fmla="*/ 1171575 h 2257425"/>
                  <a:gd name="connsiteX197" fmla="*/ 776287 w 2276480"/>
                  <a:gd name="connsiteY197" fmla="*/ 1209675 h 2257425"/>
                  <a:gd name="connsiteX198" fmla="*/ 771525 w 2276480"/>
                  <a:gd name="connsiteY198" fmla="*/ 1233488 h 2257425"/>
                  <a:gd name="connsiteX199" fmla="*/ 762000 w 2276480"/>
                  <a:gd name="connsiteY199"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00087 w 2276480"/>
                  <a:gd name="connsiteY54" fmla="*/ 2024063 h 2257425"/>
                  <a:gd name="connsiteX55" fmla="*/ 719137 w 2276480"/>
                  <a:gd name="connsiteY55" fmla="*/ 2033588 h 2257425"/>
                  <a:gd name="connsiteX56" fmla="*/ 747712 w 2276480"/>
                  <a:gd name="connsiteY56" fmla="*/ 2043113 h 2257425"/>
                  <a:gd name="connsiteX57" fmla="*/ 776287 w 2276480"/>
                  <a:gd name="connsiteY57" fmla="*/ 2057400 h 2257425"/>
                  <a:gd name="connsiteX58" fmla="*/ 790575 w 2276480"/>
                  <a:gd name="connsiteY58" fmla="*/ 2066925 h 2257425"/>
                  <a:gd name="connsiteX59" fmla="*/ 823912 w 2276480"/>
                  <a:gd name="connsiteY59" fmla="*/ 2076450 h 2257425"/>
                  <a:gd name="connsiteX60" fmla="*/ 852487 w 2276480"/>
                  <a:gd name="connsiteY60" fmla="*/ 2085975 h 2257425"/>
                  <a:gd name="connsiteX61" fmla="*/ 871537 w 2276480"/>
                  <a:gd name="connsiteY61" fmla="*/ 2090738 h 2257425"/>
                  <a:gd name="connsiteX62" fmla="*/ 914400 w 2276480"/>
                  <a:gd name="connsiteY62" fmla="*/ 2105025 h 2257425"/>
                  <a:gd name="connsiteX63" fmla="*/ 928687 w 2276480"/>
                  <a:gd name="connsiteY63" fmla="*/ 2109788 h 2257425"/>
                  <a:gd name="connsiteX64" fmla="*/ 962025 w 2276480"/>
                  <a:gd name="connsiteY64" fmla="*/ 2119313 h 2257425"/>
                  <a:gd name="connsiteX65" fmla="*/ 1009650 w 2276480"/>
                  <a:gd name="connsiteY65" fmla="*/ 2128838 h 2257425"/>
                  <a:gd name="connsiteX66" fmla="*/ 1028700 w 2276480"/>
                  <a:gd name="connsiteY66" fmla="*/ 2133600 h 2257425"/>
                  <a:gd name="connsiteX67" fmla="*/ 1057275 w 2276480"/>
                  <a:gd name="connsiteY67" fmla="*/ 2143125 h 2257425"/>
                  <a:gd name="connsiteX68" fmla="*/ 1104900 w 2276480"/>
                  <a:gd name="connsiteY68" fmla="*/ 2152650 h 2257425"/>
                  <a:gd name="connsiteX69" fmla="*/ 1138237 w 2276480"/>
                  <a:gd name="connsiteY69" fmla="*/ 2162175 h 2257425"/>
                  <a:gd name="connsiteX70" fmla="*/ 1152525 w 2276480"/>
                  <a:gd name="connsiteY70" fmla="*/ 2166938 h 2257425"/>
                  <a:gd name="connsiteX71" fmla="*/ 1171575 w 2276480"/>
                  <a:gd name="connsiteY71" fmla="*/ 2171700 h 2257425"/>
                  <a:gd name="connsiteX72" fmla="*/ 1185862 w 2276480"/>
                  <a:gd name="connsiteY72" fmla="*/ 2176463 h 2257425"/>
                  <a:gd name="connsiteX73" fmla="*/ 1252537 w 2276480"/>
                  <a:gd name="connsiteY73" fmla="*/ 2185988 h 2257425"/>
                  <a:gd name="connsiteX74" fmla="*/ 1266825 w 2276480"/>
                  <a:gd name="connsiteY74" fmla="*/ 2190750 h 2257425"/>
                  <a:gd name="connsiteX75" fmla="*/ 1328737 w 2276480"/>
                  <a:gd name="connsiteY75" fmla="*/ 2205038 h 2257425"/>
                  <a:gd name="connsiteX76" fmla="*/ 1362075 w 2276480"/>
                  <a:gd name="connsiteY76" fmla="*/ 2214563 h 2257425"/>
                  <a:gd name="connsiteX77" fmla="*/ 1376362 w 2276480"/>
                  <a:gd name="connsiteY77" fmla="*/ 2219325 h 2257425"/>
                  <a:gd name="connsiteX78" fmla="*/ 1419225 w 2276480"/>
                  <a:gd name="connsiteY78" fmla="*/ 2228850 h 2257425"/>
                  <a:gd name="connsiteX79" fmla="*/ 1457325 w 2276480"/>
                  <a:gd name="connsiteY79" fmla="*/ 2233613 h 2257425"/>
                  <a:gd name="connsiteX80" fmla="*/ 1490662 w 2276480"/>
                  <a:gd name="connsiteY80" fmla="*/ 2238375 h 2257425"/>
                  <a:gd name="connsiteX81" fmla="*/ 1519237 w 2276480"/>
                  <a:gd name="connsiteY81" fmla="*/ 2243138 h 2257425"/>
                  <a:gd name="connsiteX82" fmla="*/ 1538287 w 2276480"/>
                  <a:gd name="connsiteY82" fmla="*/ 2247900 h 2257425"/>
                  <a:gd name="connsiteX83" fmla="*/ 1609725 w 2276480"/>
                  <a:gd name="connsiteY83" fmla="*/ 2257425 h 2257425"/>
                  <a:gd name="connsiteX84" fmla="*/ 1714500 w 2276480"/>
                  <a:gd name="connsiteY84" fmla="*/ 2252663 h 2257425"/>
                  <a:gd name="connsiteX85" fmla="*/ 1728787 w 2276480"/>
                  <a:gd name="connsiteY85" fmla="*/ 2247900 h 2257425"/>
                  <a:gd name="connsiteX86" fmla="*/ 1762125 w 2276480"/>
                  <a:gd name="connsiteY86" fmla="*/ 2238375 h 2257425"/>
                  <a:gd name="connsiteX87" fmla="*/ 1790700 w 2276480"/>
                  <a:gd name="connsiteY87" fmla="*/ 2219325 h 2257425"/>
                  <a:gd name="connsiteX88" fmla="*/ 1819275 w 2276480"/>
                  <a:gd name="connsiteY88" fmla="*/ 2209800 h 2257425"/>
                  <a:gd name="connsiteX89" fmla="*/ 1847850 w 2276480"/>
                  <a:gd name="connsiteY89" fmla="*/ 2190750 h 2257425"/>
                  <a:gd name="connsiteX90" fmla="*/ 1862137 w 2276480"/>
                  <a:gd name="connsiteY90" fmla="*/ 2181225 h 2257425"/>
                  <a:gd name="connsiteX91" fmla="*/ 1876425 w 2276480"/>
                  <a:gd name="connsiteY91" fmla="*/ 2176463 h 2257425"/>
                  <a:gd name="connsiteX92" fmla="*/ 1890712 w 2276480"/>
                  <a:gd name="connsiteY92" fmla="*/ 2162175 h 2257425"/>
                  <a:gd name="connsiteX93" fmla="*/ 1933575 w 2276480"/>
                  <a:gd name="connsiteY93" fmla="*/ 2133600 h 2257425"/>
                  <a:gd name="connsiteX94" fmla="*/ 1971675 w 2276480"/>
                  <a:gd name="connsiteY94" fmla="*/ 2105025 h 2257425"/>
                  <a:gd name="connsiteX95" fmla="*/ 1985962 w 2276480"/>
                  <a:gd name="connsiteY95" fmla="*/ 2095500 h 2257425"/>
                  <a:gd name="connsiteX96" fmla="*/ 2000250 w 2276480"/>
                  <a:gd name="connsiteY96" fmla="*/ 2090738 h 2257425"/>
                  <a:gd name="connsiteX97" fmla="*/ 2028825 w 2276480"/>
                  <a:gd name="connsiteY97" fmla="*/ 2066925 h 2257425"/>
                  <a:gd name="connsiteX98" fmla="*/ 2076450 w 2276480"/>
                  <a:gd name="connsiteY98" fmla="*/ 2033588 h 2257425"/>
                  <a:gd name="connsiteX99" fmla="*/ 2105025 w 2276480"/>
                  <a:gd name="connsiteY99" fmla="*/ 2005013 h 2257425"/>
                  <a:gd name="connsiteX100" fmla="*/ 2114550 w 2276480"/>
                  <a:gd name="connsiteY100" fmla="*/ 1985963 h 2257425"/>
                  <a:gd name="connsiteX101" fmla="*/ 2124075 w 2276480"/>
                  <a:gd name="connsiteY101" fmla="*/ 1971675 h 2257425"/>
                  <a:gd name="connsiteX102" fmla="*/ 2143125 w 2276480"/>
                  <a:gd name="connsiteY102" fmla="*/ 1928813 h 2257425"/>
                  <a:gd name="connsiteX103" fmla="*/ 2162175 w 2276480"/>
                  <a:gd name="connsiteY103" fmla="*/ 1885950 h 2257425"/>
                  <a:gd name="connsiteX104" fmla="*/ 2171700 w 2276480"/>
                  <a:gd name="connsiteY104" fmla="*/ 1857375 h 2257425"/>
                  <a:gd name="connsiteX105" fmla="*/ 2181225 w 2276480"/>
                  <a:gd name="connsiteY105" fmla="*/ 1814513 h 2257425"/>
                  <a:gd name="connsiteX106" fmla="*/ 2185987 w 2276480"/>
                  <a:gd name="connsiteY106" fmla="*/ 1743075 h 2257425"/>
                  <a:gd name="connsiteX107" fmla="*/ 2190750 w 2276480"/>
                  <a:gd name="connsiteY107" fmla="*/ 1709738 h 2257425"/>
                  <a:gd name="connsiteX108" fmla="*/ 2205037 w 2276480"/>
                  <a:gd name="connsiteY108" fmla="*/ 1547813 h 2257425"/>
                  <a:gd name="connsiteX109" fmla="*/ 2200275 w 2276480"/>
                  <a:gd name="connsiteY109" fmla="*/ 1504950 h 2257425"/>
                  <a:gd name="connsiteX110" fmla="*/ 2200275 w 2276480"/>
                  <a:gd name="connsiteY110" fmla="*/ 1419225 h 2257425"/>
                  <a:gd name="connsiteX111" fmla="*/ 2195512 w 2276480"/>
                  <a:gd name="connsiteY111" fmla="*/ 1285875 h 2257425"/>
                  <a:gd name="connsiteX112" fmla="*/ 2190750 w 2276480"/>
                  <a:gd name="connsiteY112" fmla="*/ 1266825 h 2257425"/>
                  <a:gd name="connsiteX113" fmla="*/ 2181225 w 2276480"/>
                  <a:gd name="connsiteY113" fmla="*/ 1200150 h 2257425"/>
                  <a:gd name="connsiteX114" fmla="*/ 2176462 w 2276480"/>
                  <a:gd name="connsiteY114" fmla="*/ 933450 h 2257425"/>
                  <a:gd name="connsiteX115" fmla="*/ 2171700 w 2276480"/>
                  <a:gd name="connsiteY115" fmla="*/ 914400 h 2257425"/>
                  <a:gd name="connsiteX116" fmla="*/ 2181225 w 2276480"/>
                  <a:gd name="connsiteY116" fmla="*/ 676275 h 2257425"/>
                  <a:gd name="connsiteX117" fmla="*/ 2190750 w 2276480"/>
                  <a:gd name="connsiteY117" fmla="*/ 538163 h 2257425"/>
                  <a:gd name="connsiteX118" fmla="*/ 2195512 w 2276480"/>
                  <a:gd name="connsiteY118" fmla="*/ 500063 h 2257425"/>
                  <a:gd name="connsiteX119" fmla="*/ 2209800 w 2276480"/>
                  <a:gd name="connsiteY119" fmla="*/ 452438 h 2257425"/>
                  <a:gd name="connsiteX120" fmla="*/ 2224087 w 2276480"/>
                  <a:gd name="connsiteY120" fmla="*/ 381000 h 2257425"/>
                  <a:gd name="connsiteX121" fmla="*/ 2228850 w 2276480"/>
                  <a:gd name="connsiteY121" fmla="*/ 366713 h 2257425"/>
                  <a:gd name="connsiteX122" fmla="*/ 2238375 w 2276480"/>
                  <a:gd name="connsiteY122" fmla="*/ 352425 h 2257425"/>
                  <a:gd name="connsiteX123" fmla="*/ 2243137 w 2276480"/>
                  <a:gd name="connsiteY123" fmla="*/ 338138 h 2257425"/>
                  <a:gd name="connsiteX124" fmla="*/ 2252662 w 2276480"/>
                  <a:gd name="connsiteY124" fmla="*/ 295275 h 2257425"/>
                  <a:gd name="connsiteX125" fmla="*/ 2257425 w 2276480"/>
                  <a:gd name="connsiteY125" fmla="*/ 280988 h 2257425"/>
                  <a:gd name="connsiteX126" fmla="*/ 2262187 w 2276480"/>
                  <a:gd name="connsiteY126" fmla="*/ 257175 h 2257425"/>
                  <a:gd name="connsiteX127" fmla="*/ 2271712 w 2276480"/>
                  <a:gd name="connsiteY127" fmla="*/ 214313 h 2257425"/>
                  <a:gd name="connsiteX128" fmla="*/ 2271712 w 2276480"/>
                  <a:gd name="connsiteY128" fmla="*/ 100013 h 2257425"/>
                  <a:gd name="connsiteX129" fmla="*/ 2262187 w 2276480"/>
                  <a:gd name="connsiteY129" fmla="*/ 66675 h 2257425"/>
                  <a:gd name="connsiteX130" fmla="*/ 2247900 w 2276480"/>
                  <a:gd name="connsiteY130" fmla="*/ 52388 h 2257425"/>
                  <a:gd name="connsiteX131" fmla="*/ 2209800 w 2276480"/>
                  <a:gd name="connsiteY131" fmla="*/ 19050 h 2257425"/>
                  <a:gd name="connsiteX132" fmla="*/ 2195512 w 2276480"/>
                  <a:gd name="connsiteY132" fmla="*/ 9525 h 2257425"/>
                  <a:gd name="connsiteX133" fmla="*/ 2181225 w 2276480"/>
                  <a:gd name="connsiteY133" fmla="*/ 0 h 2257425"/>
                  <a:gd name="connsiteX134" fmla="*/ 2133600 w 2276480"/>
                  <a:gd name="connsiteY134" fmla="*/ 4763 h 2257425"/>
                  <a:gd name="connsiteX135" fmla="*/ 2119312 w 2276480"/>
                  <a:gd name="connsiteY135" fmla="*/ 9525 h 2257425"/>
                  <a:gd name="connsiteX136" fmla="*/ 2109787 w 2276480"/>
                  <a:gd name="connsiteY136" fmla="*/ 23813 h 2257425"/>
                  <a:gd name="connsiteX137" fmla="*/ 2066925 w 2276480"/>
                  <a:gd name="connsiteY137" fmla="*/ 47625 h 2257425"/>
                  <a:gd name="connsiteX138" fmla="*/ 2052637 w 2276480"/>
                  <a:gd name="connsiteY138" fmla="*/ 57150 h 2257425"/>
                  <a:gd name="connsiteX139" fmla="*/ 2028825 w 2276480"/>
                  <a:gd name="connsiteY139" fmla="*/ 61913 h 2257425"/>
                  <a:gd name="connsiteX140" fmla="*/ 2000250 w 2276480"/>
                  <a:gd name="connsiteY140" fmla="*/ 71438 h 2257425"/>
                  <a:gd name="connsiteX141" fmla="*/ 1985962 w 2276480"/>
                  <a:gd name="connsiteY141" fmla="*/ 76200 h 2257425"/>
                  <a:gd name="connsiteX142" fmla="*/ 1971675 w 2276480"/>
                  <a:gd name="connsiteY142" fmla="*/ 80963 h 2257425"/>
                  <a:gd name="connsiteX143" fmla="*/ 1952625 w 2276480"/>
                  <a:gd name="connsiteY143" fmla="*/ 85725 h 2257425"/>
                  <a:gd name="connsiteX144" fmla="*/ 1924050 w 2276480"/>
                  <a:gd name="connsiteY144" fmla="*/ 95250 h 2257425"/>
                  <a:gd name="connsiteX145" fmla="*/ 1909762 w 2276480"/>
                  <a:gd name="connsiteY145" fmla="*/ 100013 h 2257425"/>
                  <a:gd name="connsiteX146" fmla="*/ 1890712 w 2276480"/>
                  <a:gd name="connsiteY146" fmla="*/ 104775 h 2257425"/>
                  <a:gd name="connsiteX147" fmla="*/ 1852612 w 2276480"/>
                  <a:gd name="connsiteY147" fmla="*/ 119063 h 2257425"/>
                  <a:gd name="connsiteX148" fmla="*/ 1814512 w 2276480"/>
                  <a:gd name="connsiteY148" fmla="*/ 138113 h 2257425"/>
                  <a:gd name="connsiteX149" fmla="*/ 1800225 w 2276480"/>
                  <a:gd name="connsiteY149" fmla="*/ 142875 h 2257425"/>
                  <a:gd name="connsiteX150" fmla="*/ 1743075 w 2276480"/>
                  <a:gd name="connsiteY150" fmla="*/ 152400 h 2257425"/>
                  <a:gd name="connsiteX151" fmla="*/ 1728787 w 2276480"/>
                  <a:gd name="connsiteY151" fmla="*/ 157163 h 2257425"/>
                  <a:gd name="connsiteX152" fmla="*/ 1690687 w 2276480"/>
                  <a:gd name="connsiteY152" fmla="*/ 166688 h 2257425"/>
                  <a:gd name="connsiteX153" fmla="*/ 1652587 w 2276480"/>
                  <a:gd name="connsiteY153" fmla="*/ 185738 h 2257425"/>
                  <a:gd name="connsiteX154" fmla="*/ 1638300 w 2276480"/>
                  <a:gd name="connsiteY154" fmla="*/ 195263 h 2257425"/>
                  <a:gd name="connsiteX155" fmla="*/ 1619250 w 2276480"/>
                  <a:gd name="connsiteY155" fmla="*/ 209550 h 2257425"/>
                  <a:gd name="connsiteX156" fmla="*/ 1600200 w 2276480"/>
                  <a:gd name="connsiteY156" fmla="*/ 219075 h 2257425"/>
                  <a:gd name="connsiteX157" fmla="*/ 1571625 w 2276480"/>
                  <a:gd name="connsiteY157" fmla="*/ 233363 h 2257425"/>
                  <a:gd name="connsiteX158" fmla="*/ 1557337 w 2276480"/>
                  <a:gd name="connsiteY158" fmla="*/ 252413 h 2257425"/>
                  <a:gd name="connsiteX159" fmla="*/ 1509712 w 2276480"/>
                  <a:gd name="connsiteY159" fmla="*/ 280988 h 2257425"/>
                  <a:gd name="connsiteX160" fmla="*/ 1495425 w 2276480"/>
                  <a:gd name="connsiteY160" fmla="*/ 295275 h 2257425"/>
                  <a:gd name="connsiteX161" fmla="*/ 1476375 w 2276480"/>
                  <a:gd name="connsiteY161" fmla="*/ 309563 h 2257425"/>
                  <a:gd name="connsiteX162" fmla="*/ 1462087 w 2276480"/>
                  <a:gd name="connsiteY162" fmla="*/ 328613 h 2257425"/>
                  <a:gd name="connsiteX163" fmla="*/ 1447800 w 2276480"/>
                  <a:gd name="connsiteY163" fmla="*/ 338138 h 2257425"/>
                  <a:gd name="connsiteX164" fmla="*/ 1414462 w 2276480"/>
                  <a:gd name="connsiteY164" fmla="*/ 366713 h 2257425"/>
                  <a:gd name="connsiteX165" fmla="*/ 1390650 w 2276480"/>
                  <a:gd name="connsiteY165" fmla="*/ 390525 h 2257425"/>
                  <a:gd name="connsiteX166" fmla="*/ 1376362 w 2276480"/>
                  <a:gd name="connsiteY166" fmla="*/ 409575 h 2257425"/>
                  <a:gd name="connsiteX167" fmla="*/ 1347787 w 2276480"/>
                  <a:gd name="connsiteY167" fmla="*/ 433388 h 2257425"/>
                  <a:gd name="connsiteX168" fmla="*/ 1333500 w 2276480"/>
                  <a:gd name="connsiteY168" fmla="*/ 438150 h 2257425"/>
                  <a:gd name="connsiteX169" fmla="*/ 1300162 w 2276480"/>
                  <a:gd name="connsiteY169" fmla="*/ 466725 h 2257425"/>
                  <a:gd name="connsiteX170" fmla="*/ 1271587 w 2276480"/>
                  <a:gd name="connsiteY170" fmla="*/ 500063 h 2257425"/>
                  <a:gd name="connsiteX171" fmla="*/ 1257300 w 2276480"/>
                  <a:gd name="connsiteY171" fmla="*/ 509588 h 2257425"/>
                  <a:gd name="connsiteX172" fmla="*/ 1238250 w 2276480"/>
                  <a:gd name="connsiteY172" fmla="*/ 523875 h 2257425"/>
                  <a:gd name="connsiteX173" fmla="*/ 1209675 w 2276480"/>
                  <a:gd name="connsiteY173" fmla="*/ 547688 h 2257425"/>
                  <a:gd name="connsiteX174" fmla="*/ 1171575 w 2276480"/>
                  <a:gd name="connsiteY174" fmla="*/ 600075 h 2257425"/>
                  <a:gd name="connsiteX175" fmla="*/ 1133475 w 2276480"/>
                  <a:gd name="connsiteY175" fmla="*/ 623888 h 2257425"/>
                  <a:gd name="connsiteX176" fmla="*/ 1114425 w 2276480"/>
                  <a:gd name="connsiteY176" fmla="*/ 652463 h 2257425"/>
                  <a:gd name="connsiteX177" fmla="*/ 1104900 w 2276480"/>
                  <a:gd name="connsiteY177" fmla="*/ 671513 h 2257425"/>
                  <a:gd name="connsiteX178" fmla="*/ 1090612 w 2276480"/>
                  <a:gd name="connsiteY178" fmla="*/ 685800 h 2257425"/>
                  <a:gd name="connsiteX179" fmla="*/ 1076325 w 2276480"/>
                  <a:gd name="connsiteY179" fmla="*/ 704850 h 2257425"/>
                  <a:gd name="connsiteX180" fmla="*/ 1062037 w 2276480"/>
                  <a:gd name="connsiteY180" fmla="*/ 719138 h 2257425"/>
                  <a:gd name="connsiteX181" fmla="*/ 1033462 w 2276480"/>
                  <a:gd name="connsiteY181" fmla="*/ 747713 h 2257425"/>
                  <a:gd name="connsiteX182" fmla="*/ 1019175 w 2276480"/>
                  <a:gd name="connsiteY182" fmla="*/ 766763 h 2257425"/>
                  <a:gd name="connsiteX183" fmla="*/ 1009650 w 2276480"/>
                  <a:gd name="connsiteY183" fmla="*/ 785813 h 2257425"/>
                  <a:gd name="connsiteX184" fmla="*/ 942975 w 2276480"/>
                  <a:gd name="connsiteY184" fmla="*/ 842963 h 2257425"/>
                  <a:gd name="connsiteX185" fmla="*/ 919162 w 2276480"/>
                  <a:gd name="connsiteY185" fmla="*/ 881063 h 2257425"/>
                  <a:gd name="connsiteX186" fmla="*/ 895350 w 2276480"/>
                  <a:gd name="connsiteY186" fmla="*/ 914400 h 2257425"/>
                  <a:gd name="connsiteX187" fmla="*/ 876300 w 2276480"/>
                  <a:gd name="connsiteY187" fmla="*/ 947738 h 2257425"/>
                  <a:gd name="connsiteX188" fmla="*/ 862012 w 2276480"/>
                  <a:gd name="connsiteY188" fmla="*/ 962025 h 2257425"/>
                  <a:gd name="connsiteX189" fmla="*/ 842962 w 2276480"/>
                  <a:gd name="connsiteY189" fmla="*/ 990600 h 2257425"/>
                  <a:gd name="connsiteX190" fmla="*/ 833437 w 2276480"/>
                  <a:gd name="connsiteY190" fmla="*/ 1023938 h 2257425"/>
                  <a:gd name="connsiteX191" fmla="*/ 819150 w 2276480"/>
                  <a:gd name="connsiteY191" fmla="*/ 1052513 h 2257425"/>
                  <a:gd name="connsiteX192" fmla="*/ 814387 w 2276480"/>
                  <a:gd name="connsiteY192" fmla="*/ 1066800 h 2257425"/>
                  <a:gd name="connsiteX193" fmla="*/ 804862 w 2276480"/>
                  <a:gd name="connsiteY193" fmla="*/ 1123950 h 2257425"/>
                  <a:gd name="connsiteX194" fmla="*/ 790575 w 2276480"/>
                  <a:gd name="connsiteY194" fmla="*/ 1157288 h 2257425"/>
                  <a:gd name="connsiteX195" fmla="*/ 785812 w 2276480"/>
                  <a:gd name="connsiteY195" fmla="*/ 1171575 h 2257425"/>
                  <a:gd name="connsiteX196" fmla="*/ 776287 w 2276480"/>
                  <a:gd name="connsiteY196" fmla="*/ 1209675 h 2257425"/>
                  <a:gd name="connsiteX197" fmla="*/ 771525 w 2276480"/>
                  <a:gd name="connsiteY197" fmla="*/ 1233488 h 2257425"/>
                  <a:gd name="connsiteX198" fmla="*/ 762000 w 2276480"/>
                  <a:gd name="connsiteY198"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47712 w 2276480"/>
                  <a:gd name="connsiteY55" fmla="*/ 2043113 h 2257425"/>
                  <a:gd name="connsiteX56" fmla="*/ 776287 w 2276480"/>
                  <a:gd name="connsiteY56" fmla="*/ 2057400 h 2257425"/>
                  <a:gd name="connsiteX57" fmla="*/ 790575 w 2276480"/>
                  <a:gd name="connsiteY57" fmla="*/ 2066925 h 2257425"/>
                  <a:gd name="connsiteX58" fmla="*/ 823912 w 2276480"/>
                  <a:gd name="connsiteY58" fmla="*/ 2076450 h 2257425"/>
                  <a:gd name="connsiteX59" fmla="*/ 852487 w 2276480"/>
                  <a:gd name="connsiteY59" fmla="*/ 2085975 h 2257425"/>
                  <a:gd name="connsiteX60" fmla="*/ 871537 w 2276480"/>
                  <a:gd name="connsiteY60" fmla="*/ 2090738 h 2257425"/>
                  <a:gd name="connsiteX61" fmla="*/ 914400 w 2276480"/>
                  <a:gd name="connsiteY61" fmla="*/ 2105025 h 2257425"/>
                  <a:gd name="connsiteX62" fmla="*/ 928687 w 2276480"/>
                  <a:gd name="connsiteY62" fmla="*/ 2109788 h 2257425"/>
                  <a:gd name="connsiteX63" fmla="*/ 962025 w 2276480"/>
                  <a:gd name="connsiteY63" fmla="*/ 2119313 h 2257425"/>
                  <a:gd name="connsiteX64" fmla="*/ 1009650 w 2276480"/>
                  <a:gd name="connsiteY64" fmla="*/ 2128838 h 2257425"/>
                  <a:gd name="connsiteX65" fmla="*/ 1028700 w 2276480"/>
                  <a:gd name="connsiteY65" fmla="*/ 2133600 h 2257425"/>
                  <a:gd name="connsiteX66" fmla="*/ 1057275 w 2276480"/>
                  <a:gd name="connsiteY66" fmla="*/ 2143125 h 2257425"/>
                  <a:gd name="connsiteX67" fmla="*/ 1104900 w 2276480"/>
                  <a:gd name="connsiteY67" fmla="*/ 2152650 h 2257425"/>
                  <a:gd name="connsiteX68" fmla="*/ 1138237 w 2276480"/>
                  <a:gd name="connsiteY68" fmla="*/ 2162175 h 2257425"/>
                  <a:gd name="connsiteX69" fmla="*/ 1152525 w 2276480"/>
                  <a:gd name="connsiteY69" fmla="*/ 2166938 h 2257425"/>
                  <a:gd name="connsiteX70" fmla="*/ 1171575 w 2276480"/>
                  <a:gd name="connsiteY70" fmla="*/ 2171700 h 2257425"/>
                  <a:gd name="connsiteX71" fmla="*/ 1185862 w 2276480"/>
                  <a:gd name="connsiteY71" fmla="*/ 2176463 h 2257425"/>
                  <a:gd name="connsiteX72" fmla="*/ 1252537 w 2276480"/>
                  <a:gd name="connsiteY72" fmla="*/ 2185988 h 2257425"/>
                  <a:gd name="connsiteX73" fmla="*/ 1266825 w 2276480"/>
                  <a:gd name="connsiteY73" fmla="*/ 2190750 h 2257425"/>
                  <a:gd name="connsiteX74" fmla="*/ 1328737 w 2276480"/>
                  <a:gd name="connsiteY74" fmla="*/ 2205038 h 2257425"/>
                  <a:gd name="connsiteX75" fmla="*/ 1362075 w 2276480"/>
                  <a:gd name="connsiteY75" fmla="*/ 2214563 h 2257425"/>
                  <a:gd name="connsiteX76" fmla="*/ 1376362 w 2276480"/>
                  <a:gd name="connsiteY76" fmla="*/ 2219325 h 2257425"/>
                  <a:gd name="connsiteX77" fmla="*/ 1419225 w 2276480"/>
                  <a:gd name="connsiteY77" fmla="*/ 2228850 h 2257425"/>
                  <a:gd name="connsiteX78" fmla="*/ 1457325 w 2276480"/>
                  <a:gd name="connsiteY78" fmla="*/ 2233613 h 2257425"/>
                  <a:gd name="connsiteX79" fmla="*/ 1490662 w 2276480"/>
                  <a:gd name="connsiteY79" fmla="*/ 2238375 h 2257425"/>
                  <a:gd name="connsiteX80" fmla="*/ 1519237 w 2276480"/>
                  <a:gd name="connsiteY80" fmla="*/ 2243138 h 2257425"/>
                  <a:gd name="connsiteX81" fmla="*/ 1538287 w 2276480"/>
                  <a:gd name="connsiteY81" fmla="*/ 2247900 h 2257425"/>
                  <a:gd name="connsiteX82" fmla="*/ 1609725 w 2276480"/>
                  <a:gd name="connsiteY82" fmla="*/ 2257425 h 2257425"/>
                  <a:gd name="connsiteX83" fmla="*/ 1714500 w 2276480"/>
                  <a:gd name="connsiteY83" fmla="*/ 2252663 h 2257425"/>
                  <a:gd name="connsiteX84" fmla="*/ 1728787 w 2276480"/>
                  <a:gd name="connsiteY84" fmla="*/ 2247900 h 2257425"/>
                  <a:gd name="connsiteX85" fmla="*/ 1762125 w 2276480"/>
                  <a:gd name="connsiteY85" fmla="*/ 2238375 h 2257425"/>
                  <a:gd name="connsiteX86" fmla="*/ 1790700 w 2276480"/>
                  <a:gd name="connsiteY86" fmla="*/ 2219325 h 2257425"/>
                  <a:gd name="connsiteX87" fmla="*/ 1819275 w 2276480"/>
                  <a:gd name="connsiteY87" fmla="*/ 2209800 h 2257425"/>
                  <a:gd name="connsiteX88" fmla="*/ 1847850 w 2276480"/>
                  <a:gd name="connsiteY88" fmla="*/ 2190750 h 2257425"/>
                  <a:gd name="connsiteX89" fmla="*/ 1862137 w 2276480"/>
                  <a:gd name="connsiteY89" fmla="*/ 2181225 h 2257425"/>
                  <a:gd name="connsiteX90" fmla="*/ 1876425 w 2276480"/>
                  <a:gd name="connsiteY90" fmla="*/ 2176463 h 2257425"/>
                  <a:gd name="connsiteX91" fmla="*/ 1890712 w 2276480"/>
                  <a:gd name="connsiteY91" fmla="*/ 2162175 h 2257425"/>
                  <a:gd name="connsiteX92" fmla="*/ 1933575 w 2276480"/>
                  <a:gd name="connsiteY92" fmla="*/ 2133600 h 2257425"/>
                  <a:gd name="connsiteX93" fmla="*/ 1971675 w 2276480"/>
                  <a:gd name="connsiteY93" fmla="*/ 2105025 h 2257425"/>
                  <a:gd name="connsiteX94" fmla="*/ 1985962 w 2276480"/>
                  <a:gd name="connsiteY94" fmla="*/ 2095500 h 2257425"/>
                  <a:gd name="connsiteX95" fmla="*/ 2000250 w 2276480"/>
                  <a:gd name="connsiteY95" fmla="*/ 2090738 h 2257425"/>
                  <a:gd name="connsiteX96" fmla="*/ 2028825 w 2276480"/>
                  <a:gd name="connsiteY96" fmla="*/ 2066925 h 2257425"/>
                  <a:gd name="connsiteX97" fmla="*/ 2076450 w 2276480"/>
                  <a:gd name="connsiteY97" fmla="*/ 2033588 h 2257425"/>
                  <a:gd name="connsiteX98" fmla="*/ 2105025 w 2276480"/>
                  <a:gd name="connsiteY98" fmla="*/ 2005013 h 2257425"/>
                  <a:gd name="connsiteX99" fmla="*/ 2114550 w 2276480"/>
                  <a:gd name="connsiteY99" fmla="*/ 1985963 h 2257425"/>
                  <a:gd name="connsiteX100" fmla="*/ 2124075 w 2276480"/>
                  <a:gd name="connsiteY100" fmla="*/ 1971675 h 2257425"/>
                  <a:gd name="connsiteX101" fmla="*/ 2143125 w 2276480"/>
                  <a:gd name="connsiteY101" fmla="*/ 1928813 h 2257425"/>
                  <a:gd name="connsiteX102" fmla="*/ 2162175 w 2276480"/>
                  <a:gd name="connsiteY102" fmla="*/ 1885950 h 2257425"/>
                  <a:gd name="connsiteX103" fmla="*/ 2171700 w 2276480"/>
                  <a:gd name="connsiteY103" fmla="*/ 1857375 h 2257425"/>
                  <a:gd name="connsiteX104" fmla="*/ 2181225 w 2276480"/>
                  <a:gd name="connsiteY104" fmla="*/ 1814513 h 2257425"/>
                  <a:gd name="connsiteX105" fmla="*/ 2185987 w 2276480"/>
                  <a:gd name="connsiteY105" fmla="*/ 1743075 h 2257425"/>
                  <a:gd name="connsiteX106" fmla="*/ 2190750 w 2276480"/>
                  <a:gd name="connsiteY106" fmla="*/ 1709738 h 2257425"/>
                  <a:gd name="connsiteX107" fmla="*/ 2205037 w 2276480"/>
                  <a:gd name="connsiteY107" fmla="*/ 1547813 h 2257425"/>
                  <a:gd name="connsiteX108" fmla="*/ 2200275 w 2276480"/>
                  <a:gd name="connsiteY108" fmla="*/ 1504950 h 2257425"/>
                  <a:gd name="connsiteX109" fmla="*/ 2200275 w 2276480"/>
                  <a:gd name="connsiteY109" fmla="*/ 1419225 h 2257425"/>
                  <a:gd name="connsiteX110" fmla="*/ 2195512 w 2276480"/>
                  <a:gd name="connsiteY110" fmla="*/ 1285875 h 2257425"/>
                  <a:gd name="connsiteX111" fmla="*/ 2190750 w 2276480"/>
                  <a:gd name="connsiteY111" fmla="*/ 1266825 h 2257425"/>
                  <a:gd name="connsiteX112" fmla="*/ 2181225 w 2276480"/>
                  <a:gd name="connsiteY112" fmla="*/ 1200150 h 2257425"/>
                  <a:gd name="connsiteX113" fmla="*/ 2176462 w 2276480"/>
                  <a:gd name="connsiteY113" fmla="*/ 933450 h 2257425"/>
                  <a:gd name="connsiteX114" fmla="*/ 2171700 w 2276480"/>
                  <a:gd name="connsiteY114" fmla="*/ 914400 h 2257425"/>
                  <a:gd name="connsiteX115" fmla="*/ 2181225 w 2276480"/>
                  <a:gd name="connsiteY115" fmla="*/ 676275 h 2257425"/>
                  <a:gd name="connsiteX116" fmla="*/ 2190750 w 2276480"/>
                  <a:gd name="connsiteY116" fmla="*/ 538163 h 2257425"/>
                  <a:gd name="connsiteX117" fmla="*/ 2195512 w 2276480"/>
                  <a:gd name="connsiteY117" fmla="*/ 500063 h 2257425"/>
                  <a:gd name="connsiteX118" fmla="*/ 2209800 w 2276480"/>
                  <a:gd name="connsiteY118" fmla="*/ 452438 h 2257425"/>
                  <a:gd name="connsiteX119" fmla="*/ 2224087 w 2276480"/>
                  <a:gd name="connsiteY119" fmla="*/ 381000 h 2257425"/>
                  <a:gd name="connsiteX120" fmla="*/ 2228850 w 2276480"/>
                  <a:gd name="connsiteY120" fmla="*/ 366713 h 2257425"/>
                  <a:gd name="connsiteX121" fmla="*/ 2238375 w 2276480"/>
                  <a:gd name="connsiteY121" fmla="*/ 352425 h 2257425"/>
                  <a:gd name="connsiteX122" fmla="*/ 2243137 w 2276480"/>
                  <a:gd name="connsiteY122" fmla="*/ 338138 h 2257425"/>
                  <a:gd name="connsiteX123" fmla="*/ 2252662 w 2276480"/>
                  <a:gd name="connsiteY123" fmla="*/ 295275 h 2257425"/>
                  <a:gd name="connsiteX124" fmla="*/ 2257425 w 2276480"/>
                  <a:gd name="connsiteY124" fmla="*/ 280988 h 2257425"/>
                  <a:gd name="connsiteX125" fmla="*/ 2262187 w 2276480"/>
                  <a:gd name="connsiteY125" fmla="*/ 257175 h 2257425"/>
                  <a:gd name="connsiteX126" fmla="*/ 2271712 w 2276480"/>
                  <a:gd name="connsiteY126" fmla="*/ 214313 h 2257425"/>
                  <a:gd name="connsiteX127" fmla="*/ 2271712 w 2276480"/>
                  <a:gd name="connsiteY127" fmla="*/ 100013 h 2257425"/>
                  <a:gd name="connsiteX128" fmla="*/ 2262187 w 2276480"/>
                  <a:gd name="connsiteY128" fmla="*/ 66675 h 2257425"/>
                  <a:gd name="connsiteX129" fmla="*/ 2247900 w 2276480"/>
                  <a:gd name="connsiteY129" fmla="*/ 52388 h 2257425"/>
                  <a:gd name="connsiteX130" fmla="*/ 2209800 w 2276480"/>
                  <a:gd name="connsiteY130" fmla="*/ 19050 h 2257425"/>
                  <a:gd name="connsiteX131" fmla="*/ 2195512 w 2276480"/>
                  <a:gd name="connsiteY131" fmla="*/ 9525 h 2257425"/>
                  <a:gd name="connsiteX132" fmla="*/ 2181225 w 2276480"/>
                  <a:gd name="connsiteY132" fmla="*/ 0 h 2257425"/>
                  <a:gd name="connsiteX133" fmla="*/ 2133600 w 2276480"/>
                  <a:gd name="connsiteY133" fmla="*/ 4763 h 2257425"/>
                  <a:gd name="connsiteX134" fmla="*/ 2119312 w 2276480"/>
                  <a:gd name="connsiteY134" fmla="*/ 9525 h 2257425"/>
                  <a:gd name="connsiteX135" fmla="*/ 2109787 w 2276480"/>
                  <a:gd name="connsiteY135" fmla="*/ 23813 h 2257425"/>
                  <a:gd name="connsiteX136" fmla="*/ 2066925 w 2276480"/>
                  <a:gd name="connsiteY136" fmla="*/ 47625 h 2257425"/>
                  <a:gd name="connsiteX137" fmla="*/ 2052637 w 2276480"/>
                  <a:gd name="connsiteY137" fmla="*/ 57150 h 2257425"/>
                  <a:gd name="connsiteX138" fmla="*/ 2028825 w 2276480"/>
                  <a:gd name="connsiteY138" fmla="*/ 61913 h 2257425"/>
                  <a:gd name="connsiteX139" fmla="*/ 2000250 w 2276480"/>
                  <a:gd name="connsiteY139" fmla="*/ 71438 h 2257425"/>
                  <a:gd name="connsiteX140" fmla="*/ 1985962 w 2276480"/>
                  <a:gd name="connsiteY140" fmla="*/ 76200 h 2257425"/>
                  <a:gd name="connsiteX141" fmla="*/ 1971675 w 2276480"/>
                  <a:gd name="connsiteY141" fmla="*/ 80963 h 2257425"/>
                  <a:gd name="connsiteX142" fmla="*/ 1952625 w 2276480"/>
                  <a:gd name="connsiteY142" fmla="*/ 85725 h 2257425"/>
                  <a:gd name="connsiteX143" fmla="*/ 1924050 w 2276480"/>
                  <a:gd name="connsiteY143" fmla="*/ 95250 h 2257425"/>
                  <a:gd name="connsiteX144" fmla="*/ 1909762 w 2276480"/>
                  <a:gd name="connsiteY144" fmla="*/ 100013 h 2257425"/>
                  <a:gd name="connsiteX145" fmla="*/ 1890712 w 2276480"/>
                  <a:gd name="connsiteY145" fmla="*/ 104775 h 2257425"/>
                  <a:gd name="connsiteX146" fmla="*/ 1852612 w 2276480"/>
                  <a:gd name="connsiteY146" fmla="*/ 119063 h 2257425"/>
                  <a:gd name="connsiteX147" fmla="*/ 1814512 w 2276480"/>
                  <a:gd name="connsiteY147" fmla="*/ 138113 h 2257425"/>
                  <a:gd name="connsiteX148" fmla="*/ 1800225 w 2276480"/>
                  <a:gd name="connsiteY148" fmla="*/ 142875 h 2257425"/>
                  <a:gd name="connsiteX149" fmla="*/ 1743075 w 2276480"/>
                  <a:gd name="connsiteY149" fmla="*/ 152400 h 2257425"/>
                  <a:gd name="connsiteX150" fmla="*/ 1728787 w 2276480"/>
                  <a:gd name="connsiteY150" fmla="*/ 157163 h 2257425"/>
                  <a:gd name="connsiteX151" fmla="*/ 1690687 w 2276480"/>
                  <a:gd name="connsiteY151" fmla="*/ 166688 h 2257425"/>
                  <a:gd name="connsiteX152" fmla="*/ 1652587 w 2276480"/>
                  <a:gd name="connsiteY152" fmla="*/ 185738 h 2257425"/>
                  <a:gd name="connsiteX153" fmla="*/ 1638300 w 2276480"/>
                  <a:gd name="connsiteY153" fmla="*/ 195263 h 2257425"/>
                  <a:gd name="connsiteX154" fmla="*/ 1619250 w 2276480"/>
                  <a:gd name="connsiteY154" fmla="*/ 209550 h 2257425"/>
                  <a:gd name="connsiteX155" fmla="*/ 1600200 w 2276480"/>
                  <a:gd name="connsiteY155" fmla="*/ 219075 h 2257425"/>
                  <a:gd name="connsiteX156" fmla="*/ 1571625 w 2276480"/>
                  <a:gd name="connsiteY156" fmla="*/ 233363 h 2257425"/>
                  <a:gd name="connsiteX157" fmla="*/ 1557337 w 2276480"/>
                  <a:gd name="connsiteY157" fmla="*/ 252413 h 2257425"/>
                  <a:gd name="connsiteX158" fmla="*/ 1509712 w 2276480"/>
                  <a:gd name="connsiteY158" fmla="*/ 280988 h 2257425"/>
                  <a:gd name="connsiteX159" fmla="*/ 1495425 w 2276480"/>
                  <a:gd name="connsiteY159" fmla="*/ 295275 h 2257425"/>
                  <a:gd name="connsiteX160" fmla="*/ 1476375 w 2276480"/>
                  <a:gd name="connsiteY160" fmla="*/ 309563 h 2257425"/>
                  <a:gd name="connsiteX161" fmla="*/ 1462087 w 2276480"/>
                  <a:gd name="connsiteY161" fmla="*/ 328613 h 2257425"/>
                  <a:gd name="connsiteX162" fmla="*/ 1447800 w 2276480"/>
                  <a:gd name="connsiteY162" fmla="*/ 338138 h 2257425"/>
                  <a:gd name="connsiteX163" fmla="*/ 1414462 w 2276480"/>
                  <a:gd name="connsiteY163" fmla="*/ 366713 h 2257425"/>
                  <a:gd name="connsiteX164" fmla="*/ 1390650 w 2276480"/>
                  <a:gd name="connsiteY164" fmla="*/ 390525 h 2257425"/>
                  <a:gd name="connsiteX165" fmla="*/ 1376362 w 2276480"/>
                  <a:gd name="connsiteY165" fmla="*/ 409575 h 2257425"/>
                  <a:gd name="connsiteX166" fmla="*/ 1347787 w 2276480"/>
                  <a:gd name="connsiteY166" fmla="*/ 433388 h 2257425"/>
                  <a:gd name="connsiteX167" fmla="*/ 1333500 w 2276480"/>
                  <a:gd name="connsiteY167" fmla="*/ 438150 h 2257425"/>
                  <a:gd name="connsiteX168" fmla="*/ 1300162 w 2276480"/>
                  <a:gd name="connsiteY168" fmla="*/ 466725 h 2257425"/>
                  <a:gd name="connsiteX169" fmla="*/ 1271587 w 2276480"/>
                  <a:gd name="connsiteY169" fmla="*/ 500063 h 2257425"/>
                  <a:gd name="connsiteX170" fmla="*/ 1257300 w 2276480"/>
                  <a:gd name="connsiteY170" fmla="*/ 509588 h 2257425"/>
                  <a:gd name="connsiteX171" fmla="*/ 1238250 w 2276480"/>
                  <a:gd name="connsiteY171" fmla="*/ 523875 h 2257425"/>
                  <a:gd name="connsiteX172" fmla="*/ 1209675 w 2276480"/>
                  <a:gd name="connsiteY172" fmla="*/ 547688 h 2257425"/>
                  <a:gd name="connsiteX173" fmla="*/ 1171575 w 2276480"/>
                  <a:gd name="connsiteY173" fmla="*/ 600075 h 2257425"/>
                  <a:gd name="connsiteX174" fmla="*/ 1133475 w 2276480"/>
                  <a:gd name="connsiteY174" fmla="*/ 623888 h 2257425"/>
                  <a:gd name="connsiteX175" fmla="*/ 1114425 w 2276480"/>
                  <a:gd name="connsiteY175" fmla="*/ 652463 h 2257425"/>
                  <a:gd name="connsiteX176" fmla="*/ 1104900 w 2276480"/>
                  <a:gd name="connsiteY176" fmla="*/ 671513 h 2257425"/>
                  <a:gd name="connsiteX177" fmla="*/ 1090612 w 2276480"/>
                  <a:gd name="connsiteY177" fmla="*/ 685800 h 2257425"/>
                  <a:gd name="connsiteX178" fmla="*/ 1076325 w 2276480"/>
                  <a:gd name="connsiteY178" fmla="*/ 704850 h 2257425"/>
                  <a:gd name="connsiteX179" fmla="*/ 1062037 w 2276480"/>
                  <a:gd name="connsiteY179" fmla="*/ 719138 h 2257425"/>
                  <a:gd name="connsiteX180" fmla="*/ 1033462 w 2276480"/>
                  <a:gd name="connsiteY180" fmla="*/ 747713 h 2257425"/>
                  <a:gd name="connsiteX181" fmla="*/ 1019175 w 2276480"/>
                  <a:gd name="connsiteY181" fmla="*/ 766763 h 2257425"/>
                  <a:gd name="connsiteX182" fmla="*/ 1009650 w 2276480"/>
                  <a:gd name="connsiteY182" fmla="*/ 785813 h 2257425"/>
                  <a:gd name="connsiteX183" fmla="*/ 942975 w 2276480"/>
                  <a:gd name="connsiteY183" fmla="*/ 842963 h 2257425"/>
                  <a:gd name="connsiteX184" fmla="*/ 919162 w 2276480"/>
                  <a:gd name="connsiteY184" fmla="*/ 881063 h 2257425"/>
                  <a:gd name="connsiteX185" fmla="*/ 895350 w 2276480"/>
                  <a:gd name="connsiteY185" fmla="*/ 914400 h 2257425"/>
                  <a:gd name="connsiteX186" fmla="*/ 876300 w 2276480"/>
                  <a:gd name="connsiteY186" fmla="*/ 947738 h 2257425"/>
                  <a:gd name="connsiteX187" fmla="*/ 862012 w 2276480"/>
                  <a:gd name="connsiteY187" fmla="*/ 962025 h 2257425"/>
                  <a:gd name="connsiteX188" fmla="*/ 842962 w 2276480"/>
                  <a:gd name="connsiteY188" fmla="*/ 990600 h 2257425"/>
                  <a:gd name="connsiteX189" fmla="*/ 833437 w 2276480"/>
                  <a:gd name="connsiteY189" fmla="*/ 1023938 h 2257425"/>
                  <a:gd name="connsiteX190" fmla="*/ 819150 w 2276480"/>
                  <a:gd name="connsiteY190" fmla="*/ 1052513 h 2257425"/>
                  <a:gd name="connsiteX191" fmla="*/ 814387 w 2276480"/>
                  <a:gd name="connsiteY191" fmla="*/ 1066800 h 2257425"/>
                  <a:gd name="connsiteX192" fmla="*/ 804862 w 2276480"/>
                  <a:gd name="connsiteY192" fmla="*/ 1123950 h 2257425"/>
                  <a:gd name="connsiteX193" fmla="*/ 790575 w 2276480"/>
                  <a:gd name="connsiteY193" fmla="*/ 1157288 h 2257425"/>
                  <a:gd name="connsiteX194" fmla="*/ 785812 w 2276480"/>
                  <a:gd name="connsiteY194" fmla="*/ 1171575 h 2257425"/>
                  <a:gd name="connsiteX195" fmla="*/ 776287 w 2276480"/>
                  <a:gd name="connsiteY195" fmla="*/ 1209675 h 2257425"/>
                  <a:gd name="connsiteX196" fmla="*/ 771525 w 2276480"/>
                  <a:gd name="connsiteY196" fmla="*/ 1233488 h 2257425"/>
                  <a:gd name="connsiteX197" fmla="*/ 762000 w 2276480"/>
                  <a:gd name="connsiteY197"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47712 w 2276480"/>
                  <a:gd name="connsiteY55" fmla="*/ 2043113 h 2257425"/>
                  <a:gd name="connsiteX56" fmla="*/ 776287 w 2276480"/>
                  <a:gd name="connsiteY56" fmla="*/ 2057400 h 2257425"/>
                  <a:gd name="connsiteX57" fmla="*/ 823912 w 2276480"/>
                  <a:gd name="connsiteY57" fmla="*/ 2076450 h 2257425"/>
                  <a:gd name="connsiteX58" fmla="*/ 852487 w 2276480"/>
                  <a:gd name="connsiteY58" fmla="*/ 2085975 h 2257425"/>
                  <a:gd name="connsiteX59" fmla="*/ 871537 w 2276480"/>
                  <a:gd name="connsiteY59" fmla="*/ 2090738 h 2257425"/>
                  <a:gd name="connsiteX60" fmla="*/ 914400 w 2276480"/>
                  <a:gd name="connsiteY60" fmla="*/ 2105025 h 2257425"/>
                  <a:gd name="connsiteX61" fmla="*/ 928687 w 2276480"/>
                  <a:gd name="connsiteY61" fmla="*/ 2109788 h 2257425"/>
                  <a:gd name="connsiteX62" fmla="*/ 962025 w 2276480"/>
                  <a:gd name="connsiteY62" fmla="*/ 2119313 h 2257425"/>
                  <a:gd name="connsiteX63" fmla="*/ 1009650 w 2276480"/>
                  <a:gd name="connsiteY63" fmla="*/ 2128838 h 2257425"/>
                  <a:gd name="connsiteX64" fmla="*/ 1028700 w 2276480"/>
                  <a:gd name="connsiteY64" fmla="*/ 2133600 h 2257425"/>
                  <a:gd name="connsiteX65" fmla="*/ 1057275 w 2276480"/>
                  <a:gd name="connsiteY65" fmla="*/ 2143125 h 2257425"/>
                  <a:gd name="connsiteX66" fmla="*/ 1104900 w 2276480"/>
                  <a:gd name="connsiteY66" fmla="*/ 2152650 h 2257425"/>
                  <a:gd name="connsiteX67" fmla="*/ 1138237 w 2276480"/>
                  <a:gd name="connsiteY67" fmla="*/ 2162175 h 2257425"/>
                  <a:gd name="connsiteX68" fmla="*/ 1152525 w 2276480"/>
                  <a:gd name="connsiteY68" fmla="*/ 2166938 h 2257425"/>
                  <a:gd name="connsiteX69" fmla="*/ 1171575 w 2276480"/>
                  <a:gd name="connsiteY69" fmla="*/ 2171700 h 2257425"/>
                  <a:gd name="connsiteX70" fmla="*/ 1185862 w 2276480"/>
                  <a:gd name="connsiteY70" fmla="*/ 2176463 h 2257425"/>
                  <a:gd name="connsiteX71" fmla="*/ 1252537 w 2276480"/>
                  <a:gd name="connsiteY71" fmla="*/ 2185988 h 2257425"/>
                  <a:gd name="connsiteX72" fmla="*/ 1266825 w 2276480"/>
                  <a:gd name="connsiteY72" fmla="*/ 2190750 h 2257425"/>
                  <a:gd name="connsiteX73" fmla="*/ 1328737 w 2276480"/>
                  <a:gd name="connsiteY73" fmla="*/ 2205038 h 2257425"/>
                  <a:gd name="connsiteX74" fmla="*/ 1362075 w 2276480"/>
                  <a:gd name="connsiteY74" fmla="*/ 2214563 h 2257425"/>
                  <a:gd name="connsiteX75" fmla="*/ 1376362 w 2276480"/>
                  <a:gd name="connsiteY75" fmla="*/ 2219325 h 2257425"/>
                  <a:gd name="connsiteX76" fmla="*/ 1419225 w 2276480"/>
                  <a:gd name="connsiteY76" fmla="*/ 2228850 h 2257425"/>
                  <a:gd name="connsiteX77" fmla="*/ 1457325 w 2276480"/>
                  <a:gd name="connsiteY77" fmla="*/ 2233613 h 2257425"/>
                  <a:gd name="connsiteX78" fmla="*/ 1490662 w 2276480"/>
                  <a:gd name="connsiteY78" fmla="*/ 2238375 h 2257425"/>
                  <a:gd name="connsiteX79" fmla="*/ 1519237 w 2276480"/>
                  <a:gd name="connsiteY79" fmla="*/ 2243138 h 2257425"/>
                  <a:gd name="connsiteX80" fmla="*/ 1538287 w 2276480"/>
                  <a:gd name="connsiteY80" fmla="*/ 2247900 h 2257425"/>
                  <a:gd name="connsiteX81" fmla="*/ 1609725 w 2276480"/>
                  <a:gd name="connsiteY81" fmla="*/ 2257425 h 2257425"/>
                  <a:gd name="connsiteX82" fmla="*/ 1714500 w 2276480"/>
                  <a:gd name="connsiteY82" fmla="*/ 2252663 h 2257425"/>
                  <a:gd name="connsiteX83" fmla="*/ 1728787 w 2276480"/>
                  <a:gd name="connsiteY83" fmla="*/ 2247900 h 2257425"/>
                  <a:gd name="connsiteX84" fmla="*/ 1762125 w 2276480"/>
                  <a:gd name="connsiteY84" fmla="*/ 2238375 h 2257425"/>
                  <a:gd name="connsiteX85" fmla="*/ 1790700 w 2276480"/>
                  <a:gd name="connsiteY85" fmla="*/ 2219325 h 2257425"/>
                  <a:gd name="connsiteX86" fmla="*/ 1819275 w 2276480"/>
                  <a:gd name="connsiteY86" fmla="*/ 2209800 h 2257425"/>
                  <a:gd name="connsiteX87" fmla="*/ 1847850 w 2276480"/>
                  <a:gd name="connsiteY87" fmla="*/ 2190750 h 2257425"/>
                  <a:gd name="connsiteX88" fmla="*/ 1862137 w 2276480"/>
                  <a:gd name="connsiteY88" fmla="*/ 2181225 h 2257425"/>
                  <a:gd name="connsiteX89" fmla="*/ 1876425 w 2276480"/>
                  <a:gd name="connsiteY89" fmla="*/ 2176463 h 2257425"/>
                  <a:gd name="connsiteX90" fmla="*/ 1890712 w 2276480"/>
                  <a:gd name="connsiteY90" fmla="*/ 2162175 h 2257425"/>
                  <a:gd name="connsiteX91" fmla="*/ 1933575 w 2276480"/>
                  <a:gd name="connsiteY91" fmla="*/ 2133600 h 2257425"/>
                  <a:gd name="connsiteX92" fmla="*/ 1971675 w 2276480"/>
                  <a:gd name="connsiteY92" fmla="*/ 2105025 h 2257425"/>
                  <a:gd name="connsiteX93" fmla="*/ 1985962 w 2276480"/>
                  <a:gd name="connsiteY93" fmla="*/ 2095500 h 2257425"/>
                  <a:gd name="connsiteX94" fmla="*/ 2000250 w 2276480"/>
                  <a:gd name="connsiteY94" fmla="*/ 2090738 h 2257425"/>
                  <a:gd name="connsiteX95" fmla="*/ 2028825 w 2276480"/>
                  <a:gd name="connsiteY95" fmla="*/ 2066925 h 2257425"/>
                  <a:gd name="connsiteX96" fmla="*/ 2076450 w 2276480"/>
                  <a:gd name="connsiteY96" fmla="*/ 2033588 h 2257425"/>
                  <a:gd name="connsiteX97" fmla="*/ 2105025 w 2276480"/>
                  <a:gd name="connsiteY97" fmla="*/ 2005013 h 2257425"/>
                  <a:gd name="connsiteX98" fmla="*/ 2114550 w 2276480"/>
                  <a:gd name="connsiteY98" fmla="*/ 1985963 h 2257425"/>
                  <a:gd name="connsiteX99" fmla="*/ 2124075 w 2276480"/>
                  <a:gd name="connsiteY99" fmla="*/ 1971675 h 2257425"/>
                  <a:gd name="connsiteX100" fmla="*/ 2143125 w 2276480"/>
                  <a:gd name="connsiteY100" fmla="*/ 1928813 h 2257425"/>
                  <a:gd name="connsiteX101" fmla="*/ 2162175 w 2276480"/>
                  <a:gd name="connsiteY101" fmla="*/ 1885950 h 2257425"/>
                  <a:gd name="connsiteX102" fmla="*/ 2171700 w 2276480"/>
                  <a:gd name="connsiteY102" fmla="*/ 1857375 h 2257425"/>
                  <a:gd name="connsiteX103" fmla="*/ 2181225 w 2276480"/>
                  <a:gd name="connsiteY103" fmla="*/ 1814513 h 2257425"/>
                  <a:gd name="connsiteX104" fmla="*/ 2185987 w 2276480"/>
                  <a:gd name="connsiteY104" fmla="*/ 1743075 h 2257425"/>
                  <a:gd name="connsiteX105" fmla="*/ 2190750 w 2276480"/>
                  <a:gd name="connsiteY105" fmla="*/ 1709738 h 2257425"/>
                  <a:gd name="connsiteX106" fmla="*/ 2205037 w 2276480"/>
                  <a:gd name="connsiteY106" fmla="*/ 1547813 h 2257425"/>
                  <a:gd name="connsiteX107" fmla="*/ 2200275 w 2276480"/>
                  <a:gd name="connsiteY107" fmla="*/ 1504950 h 2257425"/>
                  <a:gd name="connsiteX108" fmla="*/ 2200275 w 2276480"/>
                  <a:gd name="connsiteY108" fmla="*/ 1419225 h 2257425"/>
                  <a:gd name="connsiteX109" fmla="*/ 2195512 w 2276480"/>
                  <a:gd name="connsiteY109" fmla="*/ 1285875 h 2257425"/>
                  <a:gd name="connsiteX110" fmla="*/ 2190750 w 2276480"/>
                  <a:gd name="connsiteY110" fmla="*/ 1266825 h 2257425"/>
                  <a:gd name="connsiteX111" fmla="*/ 2181225 w 2276480"/>
                  <a:gd name="connsiteY111" fmla="*/ 1200150 h 2257425"/>
                  <a:gd name="connsiteX112" fmla="*/ 2176462 w 2276480"/>
                  <a:gd name="connsiteY112" fmla="*/ 933450 h 2257425"/>
                  <a:gd name="connsiteX113" fmla="*/ 2171700 w 2276480"/>
                  <a:gd name="connsiteY113" fmla="*/ 914400 h 2257425"/>
                  <a:gd name="connsiteX114" fmla="*/ 2181225 w 2276480"/>
                  <a:gd name="connsiteY114" fmla="*/ 676275 h 2257425"/>
                  <a:gd name="connsiteX115" fmla="*/ 2190750 w 2276480"/>
                  <a:gd name="connsiteY115" fmla="*/ 538163 h 2257425"/>
                  <a:gd name="connsiteX116" fmla="*/ 2195512 w 2276480"/>
                  <a:gd name="connsiteY116" fmla="*/ 500063 h 2257425"/>
                  <a:gd name="connsiteX117" fmla="*/ 2209800 w 2276480"/>
                  <a:gd name="connsiteY117" fmla="*/ 452438 h 2257425"/>
                  <a:gd name="connsiteX118" fmla="*/ 2224087 w 2276480"/>
                  <a:gd name="connsiteY118" fmla="*/ 381000 h 2257425"/>
                  <a:gd name="connsiteX119" fmla="*/ 2228850 w 2276480"/>
                  <a:gd name="connsiteY119" fmla="*/ 366713 h 2257425"/>
                  <a:gd name="connsiteX120" fmla="*/ 2238375 w 2276480"/>
                  <a:gd name="connsiteY120" fmla="*/ 352425 h 2257425"/>
                  <a:gd name="connsiteX121" fmla="*/ 2243137 w 2276480"/>
                  <a:gd name="connsiteY121" fmla="*/ 338138 h 2257425"/>
                  <a:gd name="connsiteX122" fmla="*/ 2252662 w 2276480"/>
                  <a:gd name="connsiteY122" fmla="*/ 295275 h 2257425"/>
                  <a:gd name="connsiteX123" fmla="*/ 2257425 w 2276480"/>
                  <a:gd name="connsiteY123" fmla="*/ 280988 h 2257425"/>
                  <a:gd name="connsiteX124" fmla="*/ 2262187 w 2276480"/>
                  <a:gd name="connsiteY124" fmla="*/ 257175 h 2257425"/>
                  <a:gd name="connsiteX125" fmla="*/ 2271712 w 2276480"/>
                  <a:gd name="connsiteY125" fmla="*/ 214313 h 2257425"/>
                  <a:gd name="connsiteX126" fmla="*/ 2271712 w 2276480"/>
                  <a:gd name="connsiteY126" fmla="*/ 100013 h 2257425"/>
                  <a:gd name="connsiteX127" fmla="*/ 2262187 w 2276480"/>
                  <a:gd name="connsiteY127" fmla="*/ 66675 h 2257425"/>
                  <a:gd name="connsiteX128" fmla="*/ 2247900 w 2276480"/>
                  <a:gd name="connsiteY128" fmla="*/ 52388 h 2257425"/>
                  <a:gd name="connsiteX129" fmla="*/ 2209800 w 2276480"/>
                  <a:gd name="connsiteY129" fmla="*/ 19050 h 2257425"/>
                  <a:gd name="connsiteX130" fmla="*/ 2195512 w 2276480"/>
                  <a:gd name="connsiteY130" fmla="*/ 9525 h 2257425"/>
                  <a:gd name="connsiteX131" fmla="*/ 2181225 w 2276480"/>
                  <a:gd name="connsiteY131" fmla="*/ 0 h 2257425"/>
                  <a:gd name="connsiteX132" fmla="*/ 2133600 w 2276480"/>
                  <a:gd name="connsiteY132" fmla="*/ 4763 h 2257425"/>
                  <a:gd name="connsiteX133" fmla="*/ 2119312 w 2276480"/>
                  <a:gd name="connsiteY133" fmla="*/ 9525 h 2257425"/>
                  <a:gd name="connsiteX134" fmla="*/ 2109787 w 2276480"/>
                  <a:gd name="connsiteY134" fmla="*/ 23813 h 2257425"/>
                  <a:gd name="connsiteX135" fmla="*/ 2066925 w 2276480"/>
                  <a:gd name="connsiteY135" fmla="*/ 47625 h 2257425"/>
                  <a:gd name="connsiteX136" fmla="*/ 2052637 w 2276480"/>
                  <a:gd name="connsiteY136" fmla="*/ 57150 h 2257425"/>
                  <a:gd name="connsiteX137" fmla="*/ 2028825 w 2276480"/>
                  <a:gd name="connsiteY137" fmla="*/ 61913 h 2257425"/>
                  <a:gd name="connsiteX138" fmla="*/ 2000250 w 2276480"/>
                  <a:gd name="connsiteY138" fmla="*/ 71438 h 2257425"/>
                  <a:gd name="connsiteX139" fmla="*/ 1985962 w 2276480"/>
                  <a:gd name="connsiteY139" fmla="*/ 76200 h 2257425"/>
                  <a:gd name="connsiteX140" fmla="*/ 1971675 w 2276480"/>
                  <a:gd name="connsiteY140" fmla="*/ 80963 h 2257425"/>
                  <a:gd name="connsiteX141" fmla="*/ 1952625 w 2276480"/>
                  <a:gd name="connsiteY141" fmla="*/ 85725 h 2257425"/>
                  <a:gd name="connsiteX142" fmla="*/ 1924050 w 2276480"/>
                  <a:gd name="connsiteY142" fmla="*/ 95250 h 2257425"/>
                  <a:gd name="connsiteX143" fmla="*/ 1909762 w 2276480"/>
                  <a:gd name="connsiteY143" fmla="*/ 100013 h 2257425"/>
                  <a:gd name="connsiteX144" fmla="*/ 1890712 w 2276480"/>
                  <a:gd name="connsiteY144" fmla="*/ 104775 h 2257425"/>
                  <a:gd name="connsiteX145" fmla="*/ 1852612 w 2276480"/>
                  <a:gd name="connsiteY145" fmla="*/ 119063 h 2257425"/>
                  <a:gd name="connsiteX146" fmla="*/ 1814512 w 2276480"/>
                  <a:gd name="connsiteY146" fmla="*/ 138113 h 2257425"/>
                  <a:gd name="connsiteX147" fmla="*/ 1800225 w 2276480"/>
                  <a:gd name="connsiteY147" fmla="*/ 142875 h 2257425"/>
                  <a:gd name="connsiteX148" fmla="*/ 1743075 w 2276480"/>
                  <a:gd name="connsiteY148" fmla="*/ 152400 h 2257425"/>
                  <a:gd name="connsiteX149" fmla="*/ 1728787 w 2276480"/>
                  <a:gd name="connsiteY149" fmla="*/ 157163 h 2257425"/>
                  <a:gd name="connsiteX150" fmla="*/ 1690687 w 2276480"/>
                  <a:gd name="connsiteY150" fmla="*/ 166688 h 2257425"/>
                  <a:gd name="connsiteX151" fmla="*/ 1652587 w 2276480"/>
                  <a:gd name="connsiteY151" fmla="*/ 185738 h 2257425"/>
                  <a:gd name="connsiteX152" fmla="*/ 1638300 w 2276480"/>
                  <a:gd name="connsiteY152" fmla="*/ 195263 h 2257425"/>
                  <a:gd name="connsiteX153" fmla="*/ 1619250 w 2276480"/>
                  <a:gd name="connsiteY153" fmla="*/ 209550 h 2257425"/>
                  <a:gd name="connsiteX154" fmla="*/ 1600200 w 2276480"/>
                  <a:gd name="connsiteY154" fmla="*/ 219075 h 2257425"/>
                  <a:gd name="connsiteX155" fmla="*/ 1571625 w 2276480"/>
                  <a:gd name="connsiteY155" fmla="*/ 233363 h 2257425"/>
                  <a:gd name="connsiteX156" fmla="*/ 1557337 w 2276480"/>
                  <a:gd name="connsiteY156" fmla="*/ 252413 h 2257425"/>
                  <a:gd name="connsiteX157" fmla="*/ 1509712 w 2276480"/>
                  <a:gd name="connsiteY157" fmla="*/ 280988 h 2257425"/>
                  <a:gd name="connsiteX158" fmla="*/ 1495425 w 2276480"/>
                  <a:gd name="connsiteY158" fmla="*/ 295275 h 2257425"/>
                  <a:gd name="connsiteX159" fmla="*/ 1476375 w 2276480"/>
                  <a:gd name="connsiteY159" fmla="*/ 309563 h 2257425"/>
                  <a:gd name="connsiteX160" fmla="*/ 1462087 w 2276480"/>
                  <a:gd name="connsiteY160" fmla="*/ 328613 h 2257425"/>
                  <a:gd name="connsiteX161" fmla="*/ 1447800 w 2276480"/>
                  <a:gd name="connsiteY161" fmla="*/ 338138 h 2257425"/>
                  <a:gd name="connsiteX162" fmla="*/ 1414462 w 2276480"/>
                  <a:gd name="connsiteY162" fmla="*/ 366713 h 2257425"/>
                  <a:gd name="connsiteX163" fmla="*/ 1390650 w 2276480"/>
                  <a:gd name="connsiteY163" fmla="*/ 390525 h 2257425"/>
                  <a:gd name="connsiteX164" fmla="*/ 1376362 w 2276480"/>
                  <a:gd name="connsiteY164" fmla="*/ 409575 h 2257425"/>
                  <a:gd name="connsiteX165" fmla="*/ 1347787 w 2276480"/>
                  <a:gd name="connsiteY165" fmla="*/ 433388 h 2257425"/>
                  <a:gd name="connsiteX166" fmla="*/ 1333500 w 2276480"/>
                  <a:gd name="connsiteY166" fmla="*/ 438150 h 2257425"/>
                  <a:gd name="connsiteX167" fmla="*/ 1300162 w 2276480"/>
                  <a:gd name="connsiteY167" fmla="*/ 466725 h 2257425"/>
                  <a:gd name="connsiteX168" fmla="*/ 1271587 w 2276480"/>
                  <a:gd name="connsiteY168" fmla="*/ 500063 h 2257425"/>
                  <a:gd name="connsiteX169" fmla="*/ 1257300 w 2276480"/>
                  <a:gd name="connsiteY169" fmla="*/ 509588 h 2257425"/>
                  <a:gd name="connsiteX170" fmla="*/ 1238250 w 2276480"/>
                  <a:gd name="connsiteY170" fmla="*/ 523875 h 2257425"/>
                  <a:gd name="connsiteX171" fmla="*/ 1209675 w 2276480"/>
                  <a:gd name="connsiteY171" fmla="*/ 547688 h 2257425"/>
                  <a:gd name="connsiteX172" fmla="*/ 1171575 w 2276480"/>
                  <a:gd name="connsiteY172" fmla="*/ 600075 h 2257425"/>
                  <a:gd name="connsiteX173" fmla="*/ 1133475 w 2276480"/>
                  <a:gd name="connsiteY173" fmla="*/ 623888 h 2257425"/>
                  <a:gd name="connsiteX174" fmla="*/ 1114425 w 2276480"/>
                  <a:gd name="connsiteY174" fmla="*/ 652463 h 2257425"/>
                  <a:gd name="connsiteX175" fmla="*/ 1104900 w 2276480"/>
                  <a:gd name="connsiteY175" fmla="*/ 671513 h 2257425"/>
                  <a:gd name="connsiteX176" fmla="*/ 1090612 w 2276480"/>
                  <a:gd name="connsiteY176" fmla="*/ 685800 h 2257425"/>
                  <a:gd name="connsiteX177" fmla="*/ 1076325 w 2276480"/>
                  <a:gd name="connsiteY177" fmla="*/ 704850 h 2257425"/>
                  <a:gd name="connsiteX178" fmla="*/ 1062037 w 2276480"/>
                  <a:gd name="connsiteY178" fmla="*/ 719138 h 2257425"/>
                  <a:gd name="connsiteX179" fmla="*/ 1033462 w 2276480"/>
                  <a:gd name="connsiteY179" fmla="*/ 747713 h 2257425"/>
                  <a:gd name="connsiteX180" fmla="*/ 1019175 w 2276480"/>
                  <a:gd name="connsiteY180" fmla="*/ 766763 h 2257425"/>
                  <a:gd name="connsiteX181" fmla="*/ 1009650 w 2276480"/>
                  <a:gd name="connsiteY181" fmla="*/ 785813 h 2257425"/>
                  <a:gd name="connsiteX182" fmla="*/ 942975 w 2276480"/>
                  <a:gd name="connsiteY182" fmla="*/ 842963 h 2257425"/>
                  <a:gd name="connsiteX183" fmla="*/ 919162 w 2276480"/>
                  <a:gd name="connsiteY183" fmla="*/ 881063 h 2257425"/>
                  <a:gd name="connsiteX184" fmla="*/ 895350 w 2276480"/>
                  <a:gd name="connsiteY184" fmla="*/ 914400 h 2257425"/>
                  <a:gd name="connsiteX185" fmla="*/ 876300 w 2276480"/>
                  <a:gd name="connsiteY185" fmla="*/ 947738 h 2257425"/>
                  <a:gd name="connsiteX186" fmla="*/ 862012 w 2276480"/>
                  <a:gd name="connsiteY186" fmla="*/ 962025 h 2257425"/>
                  <a:gd name="connsiteX187" fmla="*/ 842962 w 2276480"/>
                  <a:gd name="connsiteY187" fmla="*/ 990600 h 2257425"/>
                  <a:gd name="connsiteX188" fmla="*/ 833437 w 2276480"/>
                  <a:gd name="connsiteY188" fmla="*/ 1023938 h 2257425"/>
                  <a:gd name="connsiteX189" fmla="*/ 819150 w 2276480"/>
                  <a:gd name="connsiteY189" fmla="*/ 1052513 h 2257425"/>
                  <a:gd name="connsiteX190" fmla="*/ 814387 w 2276480"/>
                  <a:gd name="connsiteY190" fmla="*/ 1066800 h 2257425"/>
                  <a:gd name="connsiteX191" fmla="*/ 804862 w 2276480"/>
                  <a:gd name="connsiteY191" fmla="*/ 1123950 h 2257425"/>
                  <a:gd name="connsiteX192" fmla="*/ 790575 w 2276480"/>
                  <a:gd name="connsiteY192" fmla="*/ 1157288 h 2257425"/>
                  <a:gd name="connsiteX193" fmla="*/ 785812 w 2276480"/>
                  <a:gd name="connsiteY193" fmla="*/ 1171575 h 2257425"/>
                  <a:gd name="connsiteX194" fmla="*/ 776287 w 2276480"/>
                  <a:gd name="connsiteY194" fmla="*/ 1209675 h 2257425"/>
                  <a:gd name="connsiteX195" fmla="*/ 771525 w 2276480"/>
                  <a:gd name="connsiteY195" fmla="*/ 1233488 h 2257425"/>
                  <a:gd name="connsiteX196" fmla="*/ 762000 w 2276480"/>
                  <a:gd name="connsiteY196"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52525 w 2276480"/>
                  <a:gd name="connsiteY67" fmla="*/ 2166938 h 2257425"/>
                  <a:gd name="connsiteX68" fmla="*/ 1171575 w 2276480"/>
                  <a:gd name="connsiteY68" fmla="*/ 2171700 h 2257425"/>
                  <a:gd name="connsiteX69" fmla="*/ 1185862 w 2276480"/>
                  <a:gd name="connsiteY69" fmla="*/ 2176463 h 2257425"/>
                  <a:gd name="connsiteX70" fmla="*/ 1252537 w 2276480"/>
                  <a:gd name="connsiteY70" fmla="*/ 2185988 h 2257425"/>
                  <a:gd name="connsiteX71" fmla="*/ 1266825 w 2276480"/>
                  <a:gd name="connsiteY71" fmla="*/ 2190750 h 2257425"/>
                  <a:gd name="connsiteX72" fmla="*/ 1328737 w 2276480"/>
                  <a:gd name="connsiteY72" fmla="*/ 2205038 h 2257425"/>
                  <a:gd name="connsiteX73" fmla="*/ 1362075 w 2276480"/>
                  <a:gd name="connsiteY73" fmla="*/ 2214563 h 2257425"/>
                  <a:gd name="connsiteX74" fmla="*/ 1376362 w 2276480"/>
                  <a:gd name="connsiteY74" fmla="*/ 2219325 h 2257425"/>
                  <a:gd name="connsiteX75" fmla="*/ 1419225 w 2276480"/>
                  <a:gd name="connsiteY75" fmla="*/ 2228850 h 2257425"/>
                  <a:gd name="connsiteX76" fmla="*/ 1457325 w 2276480"/>
                  <a:gd name="connsiteY76" fmla="*/ 2233613 h 2257425"/>
                  <a:gd name="connsiteX77" fmla="*/ 1490662 w 2276480"/>
                  <a:gd name="connsiteY77" fmla="*/ 2238375 h 2257425"/>
                  <a:gd name="connsiteX78" fmla="*/ 1519237 w 2276480"/>
                  <a:gd name="connsiteY78" fmla="*/ 2243138 h 2257425"/>
                  <a:gd name="connsiteX79" fmla="*/ 1538287 w 2276480"/>
                  <a:gd name="connsiteY79" fmla="*/ 2247900 h 2257425"/>
                  <a:gd name="connsiteX80" fmla="*/ 1609725 w 2276480"/>
                  <a:gd name="connsiteY80" fmla="*/ 2257425 h 2257425"/>
                  <a:gd name="connsiteX81" fmla="*/ 1714500 w 2276480"/>
                  <a:gd name="connsiteY81" fmla="*/ 2252663 h 2257425"/>
                  <a:gd name="connsiteX82" fmla="*/ 1728787 w 2276480"/>
                  <a:gd name="connsiteY82" fmla="*/ 2247900 h 2257425"/>
                  <a:gd name="connsiteX83" fmla="*/ 1762125 w 2276480"/>
                  <a:gd name="connsiteY83" fmla="*/ 2238375 h 2257425"/>
                  <a:gd name="connsiteX84" fmla="*/ 1790700 w 2276480"/>
                  <a:gd name="connsiteY84" fmla="*/ 2219325 h 2257425"/>
                  <a:gd name="connsiteX85" fmla="*/ 1819275 w 2276480"/>
                  <a:gd name="connsiteY85" fmla="*/ 2209800 h 2257425"/>
                  <a:gd name="connsiteX86" fmla="*/ 1847850 w 2276480"/>
                  <a:gd name="connsiteY86" fmla="*/ 2190750 h 2257425"/>
                  <a:gd name="connsiteX87" fmla="*/ 1862137 w 2276480"/>
                  <a:gd name="connsiteY87" fmla="*/ 2181225 h 2257425"/>
                  <a:gd name="connsiteX88" fmla="*/ 1876425 w 2276480"/>
                  <a:gd name="connsiteY88" fmla="*/ 2176463 h 2257425"/>
                  <a:gd name="connsiteX89" fmla="*/ 1890712 w 2276480"/>
                  <a:gd name="connsiteY89" fmla="*/ 2162175 h 2257425"/>
                  <a:gd name="connsiteX90" fmla="*/ 1933575 w 2276480"/>
                  <a:gd name="connsiteY90" fmla="*/ 2133600 h 2257425"/>
                  <a:gd name="connsiteX91" fmla="*/ 1971675 w 2276480"/>
                  <a:gd name="connsiteY91" fmla="*/ 2105025 h 2257425"/>
                  <a:gd name="connsiteX92" fmla="*/ 1985962 w 2276480"/>
                  <a:gd name="connsiteY92" fmla="*/ 2095500 h 2257425"/>
                  <a:gd name="connsiteX93" fmla="*/ 2000250 w 2276480"/>
                  <a:gd name="connsiteY93" fmla="*/ 2090738 h 2257425"/>
                  <a:gd name="connsiteX94" fmla="*/ 2028825 w 2276480"/>
                  <a:gd name="connsiteY94" fmla="*/ 2066925 h 2257425"/>
                  <a:gd name="connsiteX95" fmla="*/ 2076450 w 2276480"/>
                  <a:gd name="connsiteY95" fmla="*/ 2033588 h 2257425"/>
                  <a:gd name="connsiteX96" fmla="*/ 2105025 w 2276480"/>
                  <a:gd name="connsiteY96" fmla="*/ 2005013 h 2257425"/>
                  <a:gd name="connsiteX97" fmla="*/ 2114550 w 2276480"/>
                  <a:gd name="connsiteY97" fmla="*/ 1985963 h 2257425"/>
                  <a:gd name="connsiteX98" fmla="*/ 2124075 w 2276480"/>
                  <a:gd name="connsiteY98" fmla="*/ 1971675 h 2257425"/>
                  <a:gd name="connsiteX99" fmla="*/ 2143125 w 2276480"/>
                  <a:gd name="connsiteY99" fmla="*/ 1928813 h 2257425"/>
                  <a:gd name="connsiteX100" fmla="*/ 2162175 w 2276480"/>
                  <a:gd name="connsiteY100" fmla="*/ 1885950 h 2257425"/>
                  <a:gd name="connsiteX101" fmla="*/ 2171700 w 2276480"/>
                  <a:gd name="connsiteY101" fmla="*/ 1857375 h 2257425"/>
                  <a:gd name="connsiteX102" fmla="*/ 2181225 w 2276480"/>
                  <a:gd name="connsiteY102" fmla="*/ 1814513 h 2257425"/>
                  <a:gd name="connsiteX103" fmla="*/ 2185987 w 2276480"/>
                  <a:gd name="connsiteY103" fmla="*/ 1743075 h 2257425"/>
                  <a:gd name="connsiteX104" fmla="*/ 2190750 w 2276480"/>
                  <a:gd name="connsiteY104" fmla="*/ 1709738 h 2257425"/>
                  <a:gd name="connsiteX105" fmla="*/ 2205037 w 2276480"/>
                  <a:gd name="connsiteY105" fmla="*/ 1547813 h 2257425"/>
                  <a:gd name="connsiteX106" fmla="*/ 2200275 w 2276480"/>
                  <a:gd name="connsiteY106" fmla="*/ 1504950 h 2257425"/>
                  <a:gd name="connsiteX107" fmla="*/ 2200275 w 2276480"/>
                  <a:gd name="connsiteY107" fmla="*/ 1419225 h 2257425"/>
                  <a:gd name="connsiteX108" fmla="*/ 2195512 w 2276480"/>
                  <a:gd name="connsiteY108" fmla="*/ 1285875 h 2257425"/>
                  <a:gd name="connsiteX109" fmla="*/ 2190750 w 2276480"/>
                  <a:gd name="connsiteY109" fmla="*/ 1266825 h 2257425"/>
                  <a:gd name="connsiteX110" fmla="*/ 2181225 w 2276480"/>
                  <a:gd name="connsiteY110" fmla="*/ 1200150 h 2257425"/>
                  <a:gd name="connsiteX111" fmla="*/ 2176462 w 2276480"/>
                  <a:gd name="connsiteY111" fmla="*/ 933450 h 2257425"/>
                  <a:gd name="connsiteX112" fmla="*/ 2171700 w 2276480"/>
                  <a:gd name="connsiteY112" fmla="*/ 914400 h 2257425"/>
                  <a:gd name="connsiteX113" fmla="*/ 2181225 w 2276480"/>
                  <a:gd name="connsiteY113" fmla="*/ 676275 h 2257425"/>
                  <a:gd name="connsiteX114" fmla="*/ 2190750 w 2276480"/>
                  <a:gd name="connsiteY114" fmla="*/ 538163 h 2257425"/>
                  <a:gd name="connsiteX115" fmla="*/ 2195512 w 2276480"/>
                  <a:gd name="connsiteY115" fmla="*/ 500063 h 2257425"/>
                  <a:gd name="connsiteX116" fmla="*/ 2209800 w 2276480"/>
                  <a:gd name="connsiteY116" fmla="*/ 452438 h 2257425"/>
                  <a:gd name="connsiteX117" fmla="*/ 2224087 w 2276480"/>
                  <a:gd name="connsiteY117" fmla="*/ 381000 h 2257425"/>
                  <a:gd name="connsiteX118" fmla="*/ 2228850 w 2276480"/>
                  <a:gd name="connsiteY118" fmla="*/ 366713 h 2257425"/>
                  <a:gd name="connsiteX119" fmla="*/ 2238375 w 2276480"/>
                  <a:gd name="connsiteY119" fmla="*/ 352425 h 2257425"/>
                  <a:gd name="connsiteX120" fmla="*/ 2243137 w 2276480"/>
                  <a:gd name="connsiteY120" fmla="*/ 338138 h 2257425"/>
                  <a:gd name="connsiteX121" fmla="*/ 2252662 w 2276480"/>
                  <a:gd name="connsiteY121" fmla="*/ 295275 h 2257425"/>
                  <a:gd name="connsiteX122" fmla="*/ 2257425 w 2276480"/>
                  <a:gd name="connsiteY122" fmla="*/ 280988 h 2257425"/>
                  <a:gd name="connsiteX123" fmla="*/ 2262187 w 2276480"/>
                  <a:gd name="connsiteY123" fmla="*/ 257175 h 2257425"/>
                  <a:gd name="connsiteX124" fmla="*/ 2271712 w 2276480"/>
                  <a:gd name="connsiteY124" fmla="*/ 214313 h 2257425"/>
                  <a:gd name="connsiteX125" fmla="*/ 2271712 w 2276480"/>
                  <a:gd name="connsiteY125" fmla="*/ 100013 h 2257425"/>
                  <a:gd name="connsiteX126" fmla="*/ 2262187 w 2276480"/>
                  <a:gd name="connsiteY126" fmla="*/ 66675 h 2257425"/>
                  <a:gd name="connsiteX127" fmla="*/ 2247900 w 2276480"/>
                  <a:gd name="connsiteY127" fmla="*/ 52388 h 2257425"/>
                  <a:gd name="connsiteX128" fmla="*/ 2209800 w 2276480"/>
                  <a:gd name="connsiteY128" fmla="*/ 19050 h 2257425"/>
                  <a:gd name="connsiteX129" fmla="*/ 2195512 w 2276480"/>
                  <a:gd name="connsiteY129" fmla="*/ 9525 h 2257425"/>
                  <a:gd name="connsiteX130" fmla="*/ 2181225 w 2276480"/>
                  <a:gd name="connsiteY130" fmla="*/ 0 h 2257425"/>
                  <a:gd name="connsiteX131" fmla="*/ 2133600 w 2276480"/>
                  <a:gd name="connsiteY131" fmla="*/ 4763 h 2257425"/>
                  <a:gd name="connsiteX132" fmla="*/ 2119312 w 2276480"/>
                  <a:gd name="connsiteY132" fmla="*/ 9525 h 2257425"/>
                  <a:gd name="connsiteX133" fmla="*/ 2109787 w 2276480"/>
                  <a:gd name="connsiteY133" fmla="*/ 23813 h 2257425"/>
                  <a:gd name="connsiteX134" fmla="*/ 2066925 w 2276480"/>
                  <a:gd name="connsiteY134" fmla="*/ 47625 h 2257425"/>
                  <a:gd name="connsiteX135" fmla="*/ 2052637 w 2276480"/>
                  <a:gd name="connsiteY135" fmla="*/ 57150 h 2257425"/>
                  <a:gd name="connsiteX136" fmla="*/ 2028825 w 2276480"/>
                  <a:gd name="connsiteY136" fmla="*/ 61913 h 2257425"/>
                  <a:gd name="connsiteX137" fmla="*/ 2000250 w 2276480"/>
                  <a:gd name="connsiteY137" fmla="*/ 71438 h 2257425"/>
                  <a:gd name="connsiteX138" fmla="*/ 1985962 w 2276480"/>
                  <a:gd name="connsiteY138" fmla="*/ 76200 h 2257425"/>
                  <a:gd name="connsiteX139" fmla="*/ 1971675 w 2276480"/>
                  <a:gd name="connsiteY139" fmla="*/ 80963 h 2257425"/>
                  <a:gd name="connsiteX140" fmla="*/ 1952625 w 2276480"/>
                  <a:gd name="connsiteY140" fmla="*/ 85725 h 2257425"/>
                  <a:gd name="connsiteX141" fmla="*/ 1924050 w 2276480"/>
                  <a:gd name="connsiteY141" fmla="*/ 95250 h 2257425"/>
                  <a:gd name="connsiteX142" fmla="*/ 1909762 w 2276480"/>
                  <a:gd name="connsiteY142" fmla="*/ 100013 h 2257425"/>
                  <a:gd name="connsiteX143" fmla="*/ 1890712 w 2276480"/>
                  <a:gd name="connsiteY143" fmla="*/ 104775 h 2257425"/>
                  <a:gd name="connsiteX144" fmla="*/ 1852612 w 2276480"/>
                  <a:gd name="connsiteY144" fmla="*/ 119063 h 2257425"/>
                  <a:gd name="connsiteX145" fmla="*/ 1814512 w 2276480"/>
                  <a:gd name="connsiteY145" fmla="*/ 138113 h 2257425"/>
                  <a:gd name="connsiteX146" fmla="*/ 1800225 w 2276480"/>
                  <a:gd name="connsiteY146" fmla="*/ 142875 h 2257425"/>
                  <a:gd name="connsiteX147" fmla="*/ 1743075 w 2276480"/>
                  <a:gd name="connsiteY147" fmla="*/ 152400 h 2257425"/>
                  <a:gd name="connsiteX148" fmla="*/ 1728787 w 2276480"/>
                  <a:gd name="connsiteY148" fmla="*/ 157163 h 2257425"/>
                  <a:gd name="connsiteX149" fmla="*/ 1690687 w 2276480"/>
                  <a:gd name="connsiteY149" fmla="*/ 166688 h 2257425"/>
                  <a:gd name="connsiteX150" fmla="*/ 1652587 w 2276480"/>
                  <a:gd name="connsiteY150" fmla="*/ 185738 h 2257425"/>
                  <a:gd name="connsiteX151" fmla="*/ 1638300 w 2276480"/>
                  <a:gd name="connsiteY151" fmla="*/ 195263 h 2257425"/>
                  <a:gd name="connsiteX152" fmla="*/ 1619250 w 2276480"/>
                  <a:gd name="connsiteY152" fmla="*/ 209550 h 2257425"/>
                  <a:gd name="connsiteX153" fmla="*/ 1600200 w 2276480"/>
                  <a:gd name="connsiteY153" fmla="*/ 219075 h 2257425"/>
                  <a:gd name="connsiteX154" fmla="*/ 1571625 w 2276480"/>
                  <a:gd name="connsiteY154" fmla="*/ 233363 h 2257425"/>
                  <a:gd name="connsiteX155" fmla="*/ 1557337 w 2276480"/>
                  <a:gd name="connsiteY155" fmla="*/ 252413 h 2257425"/>
                  <a:gd name="connsiteX156" fmla="*/ 1509712 w 2276480"/>
                  <a:gd name="connsiteY156" fmla="*/ 280988 h 2257425"/>
                  <a:gd name="connsiteX157" fmla="*/ 1495425 w 2276480"/>
                  <a:gd name="connsiteY157" fmla="*/ 295275 h 2257425"/>
                  <a:gd name="connsiteX158" fmla="*/ 1476375 w 2276480"/>
                  <a:gd name="connsiteY158" fmla="*/ 309563 h 2257425"/>
                  <a:gd name="connsiteX159" fmla="*/ 1462087 w 2276480"/>
                  <a:gd name="connsiteY159" fmla="*/ 328613 h 2257425"/>
                  <a:gd name="connsiteX160" fmla="*/ 1447800 w 2276480"/>
                  <a:gd name="connsiteY160" fmla="*/ 338138 h 2257425"/>
                  <a:gd name="connsiteX161" fmla="*/ 1414462 w 2276480"/>
                  <a:gd name="connsiteY161" fmla="*/ 366713 h 2257425"/>
                  <a:gd name="connsiteX162" fmla="*/ 1390650 w 2276480"/>
                  <a:gd name="connsiteY162" fmla="*/ 390525 h 2257425"/>
                  <a:gd name="connsiteX163" fmla="*/ 1376362 w 2276480"/>
                  <a:gd name="connsiteY163" fmla="*/ 409575 h 2257425"/>
                  <a:gd name="connsiteX164" fmla="*/ 1347787 w 2276480"/>
                  <a:gd name="connsiteY164" fmla="*/ 433388 h 2257425"/>
                  <a:gd name="connsiteX165" fmla="*/ 1333500 w 2276480"/>
                  <a:gd name="connsiteY165" fmla="*/ 438150 h 2257425"/>
                  <a:gd name="connsiteX166" fmla="*/ 1300162 w 2276480"/>
                  <a:gd name="connsiteY166" fmla="*/ 466725 h 2257425"/>
                  <a:gd name="connsiteX167" fmla="*/ 1271587 w 2276480"/>
                  <a:gd name="connsiteY167" fmla="*/ 500063 h 2257425"/>
                  <a:gd name="connsiteX168" fmla="*/ 1257300 w 2276480"/>
                  <a:gd name="connsiteY168" fmla="*/ 509588 h 2257425"/>
                  <a:gd name="connsiteX169" fmla="*/ 1238250 w 2276480"/>
                  <a:gd name="connsiteY169" fmla="*/ 523875 h 2257425"/>
                  <a:gd name="connsiteX170" fmla="*/ 1209675 w 2276480"/>
                  <a:gd name="connsiteY170" fmla="*/ 547688 h 2257425"/>
                  <a:gd name="connsiteX171" fmla="*/ 1171575 w 2276480"/>
                  <a:gd name="connsiteY171" fmla="*/ 600075 h 2257425"/>
                  <a:gd name="connsiteX172" fmla="*/ 1133475 w 2276480"/>
                  <a:gd name="connsiteY172" fmla="*/ 623888 h 2257425"/>
                  <a:gd name="connsiteX173" fmla="*/ 1114425 w 2276480"/>
                  <a:gd name="connsiteY173" fmla="*/ 652463 h 2257425"/>
                  <a:gd name="connsiteX174" fmla="*/ 1104900 w 2276480"/>
                  <a:gd name="connsiteY174" fmla="*/ 671513 h 2257425"/>
                  <a:gd name="connsiteX175" fmla="*/ 1090612 w 2276480"/>
                  <a:gd name="connsiteY175" fmla="*/ 685800 h 2257425"/>
                  <a:gd name="connsiteX176" fmla="*/ 1076325 w 2276480"/>
                  <a:gd name="connsiteY176" fmla="*/ 704850 h 2257425"/>
                  <a:gd name="connsiteX177" fmla="*/ 1062037 w 2276480"/>
                  <a:gd name="connsiteY177" fmla="*/ 719138 h 2257425"/>
                  <a:gd name="connsiteX178" fmla="*/ 1033462 w 2276480"/>
                  <a:gd name="connsiteY178" fmla="*/ 747713 h 2257425"/>
                  <a:gd name="connsiteX179" fmla="*/ 1019175 w 2276480"/>
                  <a:gd name="connsiteY179" fmla="*/ 766763 h 2257425"/>
                  <a:gd name="connsiteX180" fmla="*/ 1009650 w 2276480"/>
                  <a:gd name="connsiteY180" fmla="*/ 785813 h 2257425"/>
                  <a:gd name="connsiteX181" fmla="*/ 942975 w 2276480"/>
                  <a:gd name="connsiteY181" fmla="*/ 842963 h 2257425"/>
                  <a:gd name="connsiteX182" fmla="*/ 919162 w 2276480"/>
                  <a:gd name="connsiteY182" fmla="*/ 881063 h 2257425"/>
                  <a:gd name="connsiteX183" fmla="*/ 895350 w 2276480"/>
                  <a:gd name="connsiteY183" fmla="*/ 914400 h 2257425"/>
                  <a:gd name="connsiteX184" fmla="*/ 876300 w 2276480"/>
                  <a:gd name="connsiteY184" fmla="*/ 947738 h 2257425"/>
                  <a:gd name="connsiteX185" fmla="*/ 862012 w 2276480"/>
                  <a:gd name="connsiteY185" fmla="*/ 962025 h 2257425"/>
                  <a:gd name="connsiteX186" fmla="*/ 842962 w 2276480"/>
                  <a:gd name="connsiteY186" fmla="*/ 990600 h 2257425"/>
                  <a:gd name="connsiteX187" fmla="*/ 833437 w 2276480"/>
                  <a:gd name="connsiteY187" fmla="*/ 1023938 h 2257425"/>
                  <a:gd name="connsiteX188" fmla="*/ 819150 w 2276480"/>
                  <a:gd name="connsiteY188" fmla="*/ 1052513 h 2257425"/>
                  <a:gd name="connsiteX189" fmla="*/ 814387 w 2276480"/>
                  <a:gd name="connsiteY189" fmla="*/ 1066800 h 2257425"/>
                  <a:gd name="connsiteX190" fmla="*/ 804862 w 2276480"/>
                  <a:gd name="connsiteY190" fmla="*/ 1123950 h 2257425"/>
                  <a:gd name="connsiteX191" fmla="*/ 790575 w 2276480"/>
                  <a:gd name="connsiteY191" fmla="*/ 1157288 h 2257425"/>
                  <a:gd name="connsiteX192" fmla="*/ 785812 w 2276480"/>
                  <a:gd name="connsiteY192" fmla="*/ 1171575 h 2257425"/>
                  <a:gd name="connsiteX193" fmla="*/ 776287 w 2276480"/>
                  <a:gd name="connsiteY193" fmla="*/ 1209675 h 2257425"/>
                  <a:gd name="connsiteX194" fmla="*/ 771525 w 2276480"/>
                  <a:gd name="connsiteY194" fmla="*/ 1233488 h 2257425"/>
                  <a:gd name="connsiteX195" fmla="*/ 762000 w 2276480"/>
                  <a:gd name="connsiteY195"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185862 w 2276480"/>
                  <a:gd name="connsiteY68" fmla="*/ 2176463 h 2257425"/>
                  <a:gd name="connsiteX69" fmla="*/ 1252537 w 2276480"/>
                  <a:gd name="connsiteY69" fmla="*/ 2185988 h 2257425"/>
                  <a:gd name="connsiteX70" fmla="*/ 1266825 w 2276480"/>
                  <a:gd name="connsiteY70" fmla="*/ 2190750 h 2257425"/>
                  <a:gd name="connsiteX71" fmla="*/ 1328737 w 2276480"/>
                  <a:gd name="connsiteY71" fmla="*/ 2205038 h 2257425"/>
                  <a:gd name="connsiteX72" fmla="*/ 1362075 w 2276480"/>
                  <a:gd name="connsiteY72" fmla="*/ 2214563 h 2257425"/>
                  <a:gd name="connsiteX73" fmla="*/ 1376362 w 2276480"/>
                  <a:gd name="connsiteY73" fmla="*/ 2219325 h 2257425"/>
                  <a:gd name="connsiteX74" fmla="*/ 1419225 w 2276480"/>
                  <a:gd name="connsiteY74" fmla="*/ 2228850 h 2257425"/>
                  <a:gd name="connsiteX75" fmla="*/ 1457325 w 2276480"/>
                  <a:gd name="connsiteY75" fmla="*/ 2233613 h 2257425"/>
                  <a:gd name="connsiteX76" fmla="*/ 1490662 w 2276480"/>
                  <a:gd name="connsiteY76" fmla="*/ 2238375 h 2257425"/>
                  <a:gd name="connsiteX77" fmla="*/ 1519237 w 2276480"/>
                  <a:gd name="connsiteY77" fmla="*/ 2243138 h 2257425"/>
                  <a:gd name="connsiteX78" fmla="*/ 1538287 w 2276480"/>
                  <a:gd name="connsiteY78" fmla="*/ 2247900 h 2257425"/>
                  <a:gd name="connsiteX79" fmla="*/ 1609725 w 2276480"/>
                  <a:gd name="connsiteY79" fmla="*/ 2257425 h 2257425"/>
                  <a:gd name="connsiteX80" fmla="*/ 1714500 w 2276480"/>
                  <a:gd name="connsiteY80" fmla="*/ 2252663 h 2257425"/>
                  <a:gd name="connsiteX81" fmla="*/ 1728787 w 2276480"/>
                  <a:gd name="connsiteY81" fmla="*/ 2247900 h 2257425"/>
                  <a:gd name="connsiteX82" fmla="*/ 1762125 w 2276480"/>
                  <a:gd name="connsiteY82" fmla="*/ 2238375 h 2257425"/>
                  <a:gd name="connsiteX83" fmla="*/ 1790700 w 2276480"/>
                  <a:gd name="connsiteY83" fmla="*/ 2219325 h 2257425"/>
                  <a:gd name="connsiteX84" fmla="*/ 1819275 w 2276480"/>
                  <a:gd name="connsiteY84" fmla="*/ 2209800 h 2257425"/>
                  <a:gd name="connsiteX85" fmla="*/ 1847850 w 2276480"/>
                  <a:gd name="connsiteY85" fmla="*/ 2190750 h 2257425"/>
                  <a:gd name="connsiteX86" fmla="*/ 1862137 w 2276480"/>
                  <a:gd name="connsiteY86" fmla="*/ 2181225 h 2257425"/>
                  <a:gd name="connsiteX87" fmla="*/ 1876425 w 2276480"/>
                  <a:gd name="connsiteY87" fmla="*/ 2176463 h 2257425"/>
                  <a:gd name="connsiteX88" fmla="*/ 1890712 w 2276480"/>
                  <a:gd name="connsiteY88" fmla="*/ 2162175 h 2257425"/>
                  <a:gd name="connsiteX89" fmla="*/ 1933575 w 2276480"/>
                  <a:gd name="connsiteY89" fmla="*/ 2133600 h 2257425"/>
                  <a:gd name="connsiteX90" fmla="*/ 1971675 w 2276480"/>
                  <a:gd name="connsiteY90" fmla="*/ 2105025 h 2257425"/>
                  <a:gd name="connsiteX91" fmla="*/ 1985962 w 2276480"/>
                  <a:gd name="connsiteY91" fmla="*/ 2095500 h 2257425"/>
                  <a:gd name="connsiteX92" fmla="*/ 2000250 w 2276480"/>
                  <a:gd name="connsiteY92" fmla="*/ 2090738 h 2257425"/>
                  <a:gd name="connsiteX93" fmla="*/ 2028825 w 2276480"/>
                  <a:gd name="connsiteY93" fmla="*/ 2066925 h 2257425"/>
                  <a:gd name="connsiteX94" fmla="*/ 2076450 w 2276480"/>
                  <a:gd name="connsiteY94" fmla="*/ 2033588 h 2257425"/>
                  <a:gd name="connsiteX95" fmla="*/ 2105025 w 2276480"/>
                  <a:gd name="connsiteY95" fmla="*/ 2005013 h 2257425"/>
                  <a:gd name="connsiteX96" fmla="*/ 2114550 w 2276480"/>
                  <a:gd name="connsiteY96" fmla="*/ 1985963 h 2257425"/>
                  <a:gd name="connsiteX97" fmla="*/ 2124075 w 2276480"/>
                  <a:gd name="connsiteY97" fmla="*/ 1971675 h 2257425"/>
                  <a:gd name="connsiteX98" fmla="*/ 2143125 w 2276480"/>
                  <a:gd name="connsiteY98" fmla="*/ 1928813 h 2257425"/>
                  <a:gd name="connsiteX99" fmla="*/ 2162175 w 2276480"/>
                  <a:gd name="connsiteY99" fmla="*/ 1885950 h 2257425"/>
                  <a:gd name="connsiteX100" fmla="*/ 2171700 w 2276480"/>
                  <a:gd name="connsiteY100" fmla="*/ 1857375 h 2257425"/>
                  <a:gd name="connsiteX101" fmla="*/ 2181225 w 2276480"/>
                  <a:gd name="connsiteY101" fmla="*/ 1814513 h 2257425"/>
                  <a:gd name="connsiteX102" fmla="*/ 2185987 w 2276480"/>
                  <a:gd name="connsiteY102" fmla="*/ 1743075 h 2257425"/>
                  <a:gd name="connsiteX103" fmla="*/ 2190750 w 2276480"/>
                  <a:gd name="connsiteY103" fmla="*/ 1709738 h 2257425"/>
                  <a:gd name="connsiteX104" fmla="*/ 2205037 w 2276480"/>
                  <a:gd name="connsiteY104" fmla="*/ 1547813 h 2257425"/>
                  <a:gd name="connsiteX105" fmla="*/ 2200275 w 2276480"/>
                  <a:gd name="connsiteY105" fmla="*/ 1504950 h 2257425"/>
                  <a:gd name="connsiteX106" fmla="*/ 2200275 w 2276480"/>
                  <a:gd name="connsiteY106" fmla="*/ 1419225 h 2257425"/>
                  <a:gd name="connsiteX107" fmla="*/ 2195512 w 2276480"/>
                  <a:gd name="connsiteY107" fmla="*/ 1285875 h 2257425"/>
                  <a:gd name="connsiteX108" fmla="*/ 2190750 w 2276480"/>
                  <a:gd name="connsiteY108" fmla="*/ 1266825 h 2257425"/>
                  <a:gd name="connsiteX109" fmla="*/ 2181225 w 2276480"/>
                  <a:gd name="connsiteY109" fmla="*/ 1200150 h 2257425"/>
                  <a:gd name="connsiteX110" fmla="*/ 2176462 w 2276480"/>
                  <a:gd name="connsiteY110" fmla="*/ 933450 h 2257425"/>
                  <a:gd name="connsiteX111" fmla="*/ 2171700 w 2276480"/>
                  <a:gd name="connsiteY111" fmla="*/ 914400 h 2257425"/>
                  <a:gd name="connsiteX112" fmla="*/ 2181225 w 2276480"/>
                  <a:gd name="connsiteY112" fmla="*/ 676275 h 2257425"/>
                  <a:gd name="connsiteX113" fmla="*/ 2190750 w 2276480"/>
                  <a:gd name="connsiteY113" fmla="*/ 538163 h 2257425"/>
                  <a:gd name="connsiteX114" fmla="*/ 2195512 w 2276480"/>
                  <a:gd name="connsiteY114" fmla="*/ 500063 h 2257425"/>
                  <a:gd name="connsiteX115" fmla="*/ 2209800 w 2276480"/>
                  <a:gd name="connsiteY115" fmla="*/ 452438 h 2257425"/>
                  <a:gd name="connsiteX116" fmla="*/ 2224087 w 2276480"/>
                  <a:gd name="connsiteY116" fmla="*/ 381000 h 2257425"/>
                  <a:gd name="connsiteX117" fmla="*/ 2228850 w 2276480"/>
                  <a:gd name="connsiteY117" fmla="*/ 366713 h 2257425"/>
                  <a:gd name="connsiteX118" fmla="*/ 2238375 w 2276480"/>
                  <a:gd name="connsiteY118" fmla="*/ 352425 h 2257425"/>
                  <a:gd name="connsiteX119" fmla="*/ 2243137 w 2276480"/>
                  <a:gd name="connsiteY119" fmla="*/ 338138 h 2257425"/>
                  <a:gd name="connsiteX120" fmla="*/ 2252662 w 2276480"/>
                  <a:gd name="connsiteY120" fmla="*/ 295275 h 2257425"/>
                  <a:gd name="connsiteX121" fmla="*/ 2257425 w 2276480"/>
                  <a:gd name="connsiteY121" fmla="*/ 280988 h 2257425"/>
                  <a:gd name="connsiteX122" fmla="*/ 2262187 w 2276480"/>
                  <a:gd name="connsiteY122" fmla="*/ 257175 h 2257425"/>
                  <a:gd name="connsiteX123" fmla="*/ 2271712 w 2276480"/>
                  <a:gd name="connsiteY123" fmla="*/ 214313 h 2257425"/>
                  <a:gd name="connsiteX124" fmla="*/ 2271712 w 2276480"/>
                  <a:gd name="connsiteY124" fmla="*/ 100013 h 2257425"/>
                  <a:gd name="connsiteX125" fmla="*/ 2262187 w 2276480"/>
                  <a:gd name="connsiteY125" fmla="*/ 66675 h 2257425"/>
                  <a:gd name="connsiteX126" fmla="*/ 2247900 w 2276480"/>
                  <a:gd name="connsiteY126" fmla="*/ 52388 h 2257425"/>
                  <a:gd name="connsiteX127" fmla="*/ 2209800 w 2276480"/>
                  <a:gd name="connsiteY127" fmla="*/ 19050 h 2257425"/>
                  <a:gd name="connsiteX128" fmla="*/ 2195512 w 2276480"/>
                  <a:gd name="connsiteY128" fmla="*/ 9525 h 2257425"/>
                  <a:gd name="connsiteX129" fmla="*/ 2181225 w 2276480"/>
                  <a:gd name="connsiteY129" fmla="*/ 0 h 2257425"/>
                  <a:gd name="connsiteX130" fmla="*/ 2133600 w 2276480"/>
                  <a:gd name="connsiteY130" fmla="*/ 4763 h 2257425"/>
                  <a:gd name="connsiteX131" fmla="*/ 2119312 w 2276480"/>
                  <a:gd name="connsiteY131" fmla="*/ 9525 h 2257425"/>
                  <a:gd name="connsiteX132" fmla="*/ 2109787 w 2276480"/>
                  <a:gd name="connsiteY132" fmla="*/ 23813 h 2257425"/>
                  <a:gd name="connsiteX133" fmla="*/ 2066925 w 2276480"/>
                  <a:gd name="connsiteY133" fmla="*/ 47625 h 2257425"/>
                  <a:gd name="connsiteX134" fmla="*/ 2052637 w 2276480"/>
                  <a:gd name="connsiteY134" fmla="*/ 57150 h 2257425"/>
                  <a:gd name="connsiteX135" fmla="*/ 2028825 w 2276480"/>
                  <a:gd name="connsiteY135" fmla="*/ 61913 h 2257425"/>
                  <a:gd name="connsiteX136" fmla="*/ 2000250 w 2276480"/>
                  <a:gd name="connsiteY136" fmla="*/ 71438 h 2257425"/>
                  <a:gd name="connsiteX137" fmla="*/ 1985962 w 2276480"/>
                  <a:gd name="connsiteY137" fmla="*/ 76200 h 2257425"/>
                  <a:gd name="connsiteX138" fmla="*/ 1971675 w 2276480"/>
                  <a:gd name="connsiteY138" fmla="*/ 80963 h 2257425"/>
                  <a:gd name="connsiteX139" fmla="*/ 1952625 w 2276480"/>
                  <a:gd name="connsiteY139" fmla="*/ 85725 h 2257425"/>
                  <a:gd name="connsiteX140" fmla="*/ 1924050 w 2276480"/>
                  <a:gd name="connsiteY140" fmla="*/ 95250 h 2257425"/>
                  <a:gd name="connsiteX141" fmla="*/ 1909762 w 2276480"/>
                  <a:gd name="connsiteY141" fmla="*/ 100013 h 2257425"/>
                  <a:gd name="connsiteX142" fmla="*/ 1890712 w 2276480"/>
                  <a:gd name="connsiteY142" fmla="*/ 104775 h 2257425"/>
                  <a:gd name="connsiteX143" fmla="*/ 1852612 w 2276480"/>
                  <a:gd name="connsiteY143" fmla="*/ 119063 h 2257425"/>
                  <a:gd name="connsiteX144" fmla="*/ 1814512 w 2276480"/>
                  <a:gd name="connsiteY144" fmla="*/ 138113 h 2257425"/>
                  <a:gd name="connsiteX145" fmla="*/ 1800225 w 2276480"/>
                  <a:gd name="connsiteY145" fmla="*/ 142875 h 2257425"/>
                  <a:gd name="connsiteX146" fmla="*/ 1743075 w 2276480"/>
                  <a:gd name="connsiteY146" fmla="*/ 152400 h 2257425"/>
                  <a:gd name="connsiteX147" fmla="*/ 1728787 w 2276480"/>
                  <a:gd name="connsiteY147" fmla="*/ 157163 h 2257425"/>
                  <a:gd name="connsiteX148" fmla="*/ 1690687 w 2276480"/>
                  <a:gd name="connsiteY148" fmla="*/ 166688 h 2257425"/>
                  <a:gd name="connsiteX149" fmla="*/ 1652587 w 2276480"/>
                  <a:gd name="connsiteY149" fmla="*/ 185738 h 2257425"/>
                  <a:gd name="connsiteX150" fmla="*/ 1638300 w 2276480"/>
                  <a:gd name="connsiteY150" fmla="*/ 195263 h 2257425"/>
                  <a:gd name="connsiteX151" fmla="*/ 1619250 w 2276480"/>
                  <a:gd name="connsiteY151" fmla="*/ 209550 h 2257425"/>
                  <a:gd name="connsiteX152" fmla="*/ 1600200 w 2276480"/>
                  <a:gd name="connsiteY152" fmla="*/ 219075 h 2257425"/>
                  <a:gd name="connsiteX153" fmla="*/ 1571625 w 2276480"/>
                  <a:gd name="connsiteY153" fmla="*/ 233363 h 2257425"/>
                  <a:gd name="connsiteX154" fmla="*/ 1557337 w 2276480"/>
                  <a:gd name="connsiteY154" fmla="*/ 252413 h 2257425"/>
                  <a:gd name="connsiteX155" fmla="*/ 1509712 w 2276480"/>
                  <a:gd name="connsiteY155" fmla="*/ 280988 h 2257425"/>
                  <a:gd name="connsiteX156" fmla="*/ 1495425 w 2276480"/>
                  <a:gd name="connsiteY156" fmla="*/ 295275 h 2257425"/>
                  <a:gd name="connsiteX157" fmla="*/ 1476375 w 2276480"/>
                  <a:gd name="connsiteY157" fmla="*/ 309563 h 2257425"/>
                  <a:gd name="connsiteX158" fmla="*/ 1462087 w 2276480"/>
                  <a:gd name="connsiteY158" fmla="*/ 328613 h 2257425"/>
                  <a:gd name="connsiteX159" fmla="*/ 1447800 w 2276480"/>
                  <a:gd name="connsiteY159" fmla="*/ 338138 h 2257425"/>
                  <a:gd name="connsiteX160" fmla="*/ 1414462 w 2276480"/>
                  <a:gd name="connsiteY160" fmla="*/ 366713 h 2257425"/>
                  <a:gd name="connsiteX161" fmla="*/ 1390650 w 2276480"/>
                  <a:gd name="connsiteY161" fmla="*/ 390525 h 2257425"/>
                  <a:gd name="connsiteX162" fmla="*/ 1376362 w 2276480"/>
                  <a:gd name="connsiteY162" fmla="*/ 409575 h 2257425"/>
                  <a:gd name="connsiteX163" fmla="*/ 1347787 w 2276480"/>
                  <a:gd name="connsiteY163" fmla="*/ 433388 h 2257425"/>
                  <a:gd name="connsiteX164" fmla="*/ 1333500 w 2276480"/>
                  <a:gd name="connsiteY164" fmla="*/ 438150 h 2257425"/>
                  <a:gd name="connsiteX165" fmla="*/ 1300162 w 2276480"/>
                  <a:gd name="connsiteY165" fmla="*/ 466725 h 2257425"/>
                  <a:gd name="connsiteX166" fmla="*/ 1271587 w 2276480"/>
                  <a:gd name="connsiteY166" fmla="*/ 500063 h 2257425"/>
                  <a:gd name="connsiteX167" fmla="*/ 1257300 w 2276480"/>
                  <a:gd name="connsiteY167" fmla="*/ 509588 h 2257425"/>
                  <a:gd name="connsiteX168" fmla="*/ 1238250 w 2276480"/>
                  <a:gd name="connsiteY168" fmla="*/ 523875 h 2257425"/>
                  <a:gd name="connsiteX169" fmla="*/ 1209675 w 2276480"/>
                  <a:gd name="connsiteY169" fmla="*/ 547688 h 2257425"/>
                  <a:gd name="connsiteX170" fmla="*/ 1171575 w 2276480"/>
                  <a:gd name="connsiteY170" fmla="*/ 600075 h 2257425"/>
                  <a:gd name="connsiteX171" fmla="*/ 1133475 w 2276480"/>
                  <a:gd name="connsiteY171" fmla="*/ 623888 h 2257425"/>
                  <a:gd name="connsiteX172" fmla="*/ 1114425 w 2276480"/>
                  <a:gd name="connsiteY172" fmla="*/ 652463 h 2257425"/>
                  <a:gd name="connsiteX173" fmla="*/ 1104900 w 2276480"/>
                  <a:gd name="connsiteY173" fmla="*/ 671513 h 2257425"/>
                  <a:gd name="connsiteX174" fmla="*/ 1090612 w 2276480"/>
                  <a:gd name="connsiteY174" fmla="*/ 685800 h 2257425"/>
                  <a:gd name="connsiteX175" fmla="*/ 1076325 w 2276480"/>
                  <a:gd name="connsiteY175" fmla="*/ 704850 h 2257425"/>
                  <a:gd name="connsiteX176" fmla="*/ 1062037 w 2276480"/>
                  <a:gd name="connsiteY176" fmla="*/ 719138 h 2257425"/>
                  <a:gd name="connsiteX177" fmla="*/ 1033462 w 2276480"/>
                  <a:gd name="connsiteY177" fmla="*/ 747713 h 2257425"/>
                  <a:gd name="connsiteX178" fmla="*/ 1019175 w 2276480"/>
                  <a:gd name="connsiteY178" fmla="*/ 766763 h 2257425"/>
                  <a:gd name="connsiteX179" fmla="*/ 1009650 w 2276480"/>
                  <a:gd name="connsiteY179" fmla="*/ 785813 h 2257425"/>
                  <a:gd name="connsiteX180" fmla="*/ 942975 w 2276480"/>
                  <a:gd name="connsiteY180" fmla="*/ 842963 h 2257425"/>
                  <a:gd name="connsiteX181" fmla="*/ 919162 w 2276480"/>
                  <a:gd name="connsiteY181" fmla="*/ 881063 h 2257425"/>
                  <a:gd name="connsiteX182" fmla="*/ 895350 w 2276480"/>
                  <a:gd name="connsiteY182" fmla="*/ 914400 h 2257425"/>
                  <a:gd name="connsiteX183" fmla="*/ 876300 w 2276480"/>
                  <a:gd name="connsiteY183" fmla="*/ 947738 h 2257425"/>
                  <a:gd name="connsiteX184" fmla="*/ 862012 w 2276480"/>
                  <a:gd name="connsiteY184" fmla="*/ 962025 h 2257425"/>
                  <a:gd name="connsiteX185" fmla="*/ 842962 w 2276480"/>
                  <a:gd name="connsiteY185" fmla="*/ 990600 h 2257425"/>
                  <a:gd name="connsiteX186" fmla="*/ 833437 w 2276480"/>
                  <a:gd name="connsiteY186" fmla="*/ 1023938 h 2257425"/>
                  <a:gd name="connsiteX187" fmla="*/ 819150 w 2276480"/>
                  <a:gd name="connsiteY187" fmla="*/ 1052513 h 2257425"/>
                  <a:gd name="connsiteX188" fmla="*/ 814387 w 2276480"/>
                  <a:gd name="connsiteY188" fmla="*/ 1066800 h 2257425"/>
                  <a:gd name="connsiteX189" fmla="*/ 804862 w 2276480"/>
                  <a:gd name="connsiteY189" fmla="*/ 1123950 h 2257425"/>
                  <a:gd name="connsiteX190" fmla="*/ 790575 w 2276480"/>
                  <a:gd name="connsiteY190" fmla="*/ 1157288 h 2257425"/>
                  <a:gd name="connsiteX191" fmla="*/ 785812 w 2276480"/>
                  <a:gd name="connsiteY191" fmla="*/ 1171575 h 2257425"/>
                  <a:gd name="connsiteX192" fmla="*/ 776287 w 2276480"/>
                  <a:gd name="connsiteY192" fmla="*/ 1209675 h 2257425"/>
                  <a:gd name="connsiteX193" fmla="*/ 771525 w 2276480"/>
                  <a:gd name="connsiteY193" fmla="*/ 1233488 h 2257425"/>
                  <a:gd name="connsiteX194" fmla="*/ 762000 w 2276480"/>
                  <a:gd name="connsiteY194"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266825 w 2276480"/>
                  <a:gd name="connsiteY69" fmla="*/ 2190750 h 2257425"/>
                  <a:gd name="connsiteX70" fmla="*/ 1328737 w 2276480"/>
                  <a:gd name="connsiteY70" fmla="*/ 2205038 h 2257425"/>
                  <a:gd name="connsiteX71" fmla="*/ 1362075 w 2276480"/>
                  <a:gd name="connsiteY71" fmla="*/ 2214563 h 2257425"/>
                  <a:gd name="connsiteX72" fmla="*/ 1376362 w 2276480"/>
                  <a:gd name="connsiteY72" fmla="*/ 2219325 h 2257425"/>
                  <a:gd name="connsiteX73" fmla="*/ 1419225 w 2276480"/>
                  <a:gd name="connsiteY73" fmla="*/ 2228850 h 2257425"/>
                  <a:gd name="connsiteX74" fmla="*/ 1457325 w 2276480"/>
                  <a:gd name="connsiteY74" fmla="*/ 2233613 h 2257425"/>
                  <a:gd name="connsiteX75" fmla="*/ 1490662 w 2276480"/>
                  <a:gd name="connsiteY75" fmla="*/ 2238375 h 2257425"/>
                  <a:gd name="connsiteX76" fmla="*/ 1519237 w 2276480"/>
                  <a:gd name="connsiteY76" fmla="*/ 2243138 h 2257425"/>
                  <a:gd name="connsiteX77" fmla="*/ 1538287 w 2276480"/>
                  <a:gd name="connsiteY77" fmla="*/ 2247900 h 2257425"/>
                  <a:gd name="connsiteX78" fmla="*/ 1609725 w 2276480"/>
                  <a:gd name="connsiteY78" fmla="*/ 2257425 h 2257425"/>
                  <a:gd name="connsiteX79" fmla="*/ 1714500 w 2276480"/>
                  <a:gd name="connsiteY79" fmla="*/ 2252663 h 2257425"/>
                  <a:gd name="connsiteX80" fmla="*/ 1728787 w 2276480"/>
                  <a:gd name="connsiteY80" fmla="*/ 2247900 h 2257425"/>
                  <a:gd name="connsiteX81" fmla="*/ 1762125 w 2276480"/>
                  <a:gd name="connsiteY81" fmla="*/ 2238375 h 2257425"/>
                  <a:gd name="connsiteX82" fmla="*/ 1790700 w 2276480"/>
                  <a:gd name="connsiteY82" fmla="*/ 2219325 h 2257425"/>
                  <a:gd name="connsiteX83" fmla="*/ 1819275 w 2276480"/>
                  <a:gd name="connsiteY83" fmla="*/ 2209800 h 2257425"/>
                  <a:gd name="connsiteX84" fmla="*/ 1847850 w 2276480"/>
                  <a:gd name="connsiteY84" fmla="*/ 2190750 h 2257425"/>
                  <a:gd name="connsiteX85" fmla="*/ 1862137 w 2276480"/>
                  <a:gd name="connsiteY85" fmla="*/ 2181225 h 2257425"/>
                  <a:gd name="connsiteX86" fmla="*/ 1876425 w 2276480"/>
                  <a:gd name="connsiteY86" fmla="*/ 2176463 h 2257425"/>
                  <a:gd name="connsiteX87" fmla="*/ 1890712 w 2276480"/>
                  <a:gd name="connsiteY87" fmla="*/ 2162175 h 2257425"/>
                  <a:gd name="connsiteX88" fmla="*/ 1933575 w 2276480"/>
                  <a:gd name="connsiteY88" fmla="*/ 2133600 h 2257425"/>
                  <a:gd name="connsiteX89" fmla="*/ 1971675 w 2276480"/>
                  <a:gd name="connsiteY89" fmla="*/ 2105025 h 2257425"/>
                  <a:gd name="connsiteX90" fmla="*/ 1985962 w 2276480"/>
                  <a:gd name="connsiteY90" fmla="*/ 2095500 h 2257425"/>
                  <a:gd name="connsiteX91" fmla="*/ 2000250 w 2276480"/>
                  <a:gd name="connsiteY91" fmla="*/ 2090738 h 2257425"/>
                  <a:gd name="connsiteX92" fmla="*/ 2028825 w 2276480"/>
                  <a:gd name="connsiteY92" fmla="*/ 2066925 h 2257425"/>
                  <a:gd name="connsiteX93" fmla="*/ 2076450 w 2276480"/>
                  <a:gd name="connsiteY93" fmla="*/ 2033588 h 2257425"/>
                  <a:gd name="connsiteX94" fmla="*/ 2105025 w 2276480"/>
                  <a:gd name="connsiteY94" fmla="*/ 2005013 h 2257425"/>
                  <a:gd name="connsiteX95" fmla="*/ 2114550 w 2276480"/>
                  <a:gd name="connsiteY95" fmla="*/ 1985963 h 2257425"/>
                  <a:gd name="connsiteX96" fmla="*/ 2124075 w 2276480"/>
                  <a:gd name="connsiteY96" fmla="*/ 1971675 h 2257425"/>
                  <a:gd name="connsiteX97" fmla="*/ 2143125 w 2276480"/>
                  <a:gd name="connsiteY97" fmla="*/ 1928813 h 2257425"/>
                  <a:gd name="connsiteX98" fmla="*/ 2162175 w 2276480"/>
                  <a:gd name="connsiteY98" fmla="*/ 1885950 h 2257425"/>
                  <a:gd name="connsiteX99" fmla="*/ 2171700 w 2276480"/>
                  <a:gd name="connsiteY99" fmla="*/ 1857375 h 2257425"/>
                  <a:gd name="connsiteX100" fmla="*/ 2181225 w 2276480"/>
                  <a:gd name="connsiteY100" fmla="*/ 1814513 h 2257425"/>
                  <a:gd name="connsiteX101" fmla="*/ 2185987 w 2276480"/>
                  <a:gd name="connsiteY101" fmla="*/ 1743075 h 2257425"/>
                  <a:gd name="connsiteX102" fmla="*/ 2190750 w 2276480"/>
                  <a:gd name="connsiteY102" fmla="*/ 1709738 h 2257425"/>
                  <a:gd name="connsiteX103" fmla="*/ 2205037 w 2276480"/>
                  <a:gd name="connsiteY103" fmla="*/ 1547813 h 2257425"/>
                  <a:gd name="connsiteX104" fmla="*/ 2200275 w 2276480"/>
                  <a:gd name="connsiteY104" fmla="*/ 1504950 h 2257425"/>
                  <a:gd name="connsiteX105" fmla="*/ 2200275 w 2276480"/>
                  <a:gd name="connsiteY105" fmla="*/ 1419225 h 2257425"/>
                  <a:gd name="connsiteX106" fmla="*/ 2195512 w 2276480"/>
                  <a:gd name="connsiteY106" fmla="*/ 1285875 h 2257425"/>
                  <a:gd name="connsiteX107" fmla="*/ 2190750 w 2276480"/>
                  <a:gd name="connsiteY107" fmla="*/ 1266825 h 2257425"/>
                  <a:gd name="connsiteX108" fmla="*/ 2181225 w 2276480"/>
                  <a:gd name="connsiteY108" fmla="*/ 1200150 h 2257425"/>
                  <a:gd name="connsiteX109" fmla="*/ 2176462 w 2276480"/>
                  <a:gd name="connsiteY109" fmla="*/ 933450 h 2257425"/>
                  <a:gd name="connsiteX110" fmla="*/ 2171700 w 2276480"/>
                  <a:gd name="connsiteY110" fmla="*/ 914400 h 2257425"/>
                  <a:gd name="connsiteX111" fmla="*/ 2181225 w 2276480"/>
                  <a:gd name="connsiteY111" fmla="*/ 676275 h 2257425"/>
                  <a:gd name="connsiteX112" fmla="*/ 2190750 w 2276480"/>
                  <a:gd name="connsiteY112" fmla="*/ 538163 h 2257425"/>
                  <a:gd name="connsiteX113" fmla="*/ 2195512 w 2276480"/>
                  <a:gd name="connsiteY113" fmla="*/ 500063 h 2257425"/>
                  <a:gd name="connsiteX114" fmla="*/ 2209800 w 2276480"/>
                  <a:gd name="connsiteY114" fmla="*/ 452438 h 2257425"/>
                  <a:gd name="connsiteX115" fmla="*/ 2224087 w 2276480"/>
                  <a:gd name="connsiteY115" fmla="*/ 381000 h 2257425"/>
                  <a:gd name="connsiteX116" fmla="*/ 2228850 w 2276480"/>
                  <a:gd name="connsiteY116" fmla="*/ 366713 h 2257425"/>
                  <a:gd name="connsiteX117" fmla="*/ 2238375 w 2276480"/>
                  <a:gd name="connsiteY117" fmla="*/ 352425 h 2257425"/>
                  <a:gd name="connsiteX118" fmla="*/ 2243137 w 2276480"/>
                  <a:gd name="connsiteY118" fmla="*/ 338138 h 2257425"/>
                  <a:gd name="connsiteX119" fmla="*/ 2252662 w 2276480"/>
                  <a:gd name="connsiteY119" fmla="*/ 295275 h 2257425"/>
                  <a:gd name="connsiteX120" fmla="*/ 2257425 w 2276480"/>
                  <a:gd name="connsiteY120" fmla="*/ 280988 h 2257425"/>
                  <a:gd name="connsiteX121" fmla="*/ 2262187 w 2276480"/>
                  <a:gd name="connsiteY121" fmla="*/ 257175 h 2257425"/>
                  <a:gd name="connsiteX122" fmla="*/ 2271712 w 2276480"/>
                  <a:gd name="connsiteY122" fmla="*/ 214313 h 2257425"/>
                  <a:gd name="connsiteX123" fmla="*/ 2271712 w 2276480"/>
                  <a:gd name="connsiteY123" fmla="*/ 100013 h 2257425"/>
                  <a:gd name="connsiteX124" fmla="*/ 2262187 w 2276480"/>
                  <a:gd name="connsiteY124" fmla="*/ 66675 h 2257425"/>
                  <a:gd name="connsiteX125" fmla="*/ 2247900 w 2276480"/>
                  <a:gd name="connsiteY125" fmla="*/ 52388 h 2257425"/>
                  <a:gd name="connsiteX126" fmla="*/ 2209800 w 2276480"/>
                  <a:gd name="connsiteY126" fmla="*/ 19050 h 2257425"/>
                  <a:gd name="connsiteX127" fmla="*/ 2195512 w 2276480"/>
                  <a:gd name="connsiteY127" fmla="*/ 9525 h 2257425"/>
                  <a:gd name="connsiteX128" fmla="*/ 2181225 w 2276480"/>
                  <a:gd name="connsiteY128" fmla="*/ 0 h 2257425"/>
                  <a:gd name="connsiteX129" fmla="*/ 2133600 w 2276480"/>
                  <a:gd name="connsiteY129" fmla="*/ 4763 h 2257425"/>
                  <a:gd name="connsiteX130" fmla="*/ 2119312 w 2276480"/>
                  <a:gd name="connsiteY130" fmla="*/ 9525 h 2257425"/>
                  <a:gd name="connsiteX131" fmla="*/ 2109787 w 2276480"/>
                  <a:gd name="connsiteY131" fmla="*/ 23813 h 2257425"/>
                  <a:gd name="connsiteX132" fmla="*/ 2066925 w 2276480"/>
                  <a:gd name="connsiteY132" fmla="*/ 47625 h 2257425"/>
                  <a:gd name="connsiteX133" fmla="*/ 2052637 w 2276480"/>
                  <a:gd name="connsiteY133" fmla="*/ 57150 h 2257425"/>
                  <a:gd name="connsiteX134" fmla="*/ 2028825 w 2276480"/>
                  <a:gd name="connsiteY134" fmla="*/ 61913 h 2257425"/>
                  <a:gd name="connsiteX135" fmla="*/ 2000250 w 2276480"/>
                  <a:gd name="connsiteY135" fmla="*/ 71438 h 2257425"/>
                  <a:gd name="connsiteX136" fmla="*/ 1985962 w 2276480"/>
                  <a:gd name="connsiteY136" fmla="*/ 76200 h 2257425"/>
                  <a:gd name="connsiteX137" fmla="*/ 1971675 w 2276480"/>
                  <a:gd name="connsiteY137" fmla="*/ 80963 h 2257425"/>
                  <a:gd name="connsiteX138" fmla="*/ 1952625 w 2276480"/>
                  <a:gd name="connsiteY138" fmla="*/ 85725 h 2257425"/>
                  <a:gd name="connsiteX139" fmla="*/ 1924050 w 2276480"/>
                  <a:gd name="connsiteY139" fmla="*/ 95250 h 2257425"/>
                  <a:gd name="connsiteX140" fmla="*/ 1909762 w 2276480"/>
                  <a:gd name="connsiteY140" fmla="*/ 100013 h 2257425"/>
                  <a:gd name="connsiteX141" fmla="*/ 1890712 w 2276480"/>
                  <a:gd name="connsiteY141" fmla="*/ 104775 h 2257425"/>
                  <a:gd name="connsiteX142" fmla="*/ 1852612 w 2276480"/>
                  <a:gd name="connsiteY142" fmla="*/ 119063 h 2257425"/>
                  <a:gd name="connsiteX143" fmla="*/ 1814512 w 2276480"/>
                  <a:gd name="connsiteY143" fmla="*/ 138113 h 2257425"/>
                  <a:gd name="connsiteX144" fmla="*/ 1800225 w 2276480"/>
                  <a:gd name="connsiteY144" fmla="*/ 142875 h 2257425"/>
                  <a:gd name="connsiteX145" fmla="*/ 1743075 w 2276480"/>
                  <a:gd name="connsiteY145" fmla="*/ 152400 h 2257425"/>
                  <a:gd name="connsiteX146" fmla="*/ 1728787 w 2276480"/>
                  <a:gd name="connsiteY146" fmla="*/ 157163 h 2257425"/>
                  <a:gd name="connsiteX147" fmla="*/ 1690687 w 2276480"/>
                  <a:gd name="connsiteY147" fmla="*/ 166688 h 2257425"/>
                  <a:gd name="connsiteX148" fmla="*/ 1652587 w 2276480"/>
                  <a:gd name="connsiteY148" fmla="*/ 185738 h 2257425"/>
                  <a:gd name="connsiteX149" fmla="*/ 1638300 w 2276480"/>
                  <a:gd name="connsiteY149" fmla="*/ 195263 h 2257425"/>
                  <a:gd name="connsiteX150" fmla="*/ 1619250 w 2276480"/>
                  <a:gd name="connsiteY150" fmla="*/ 209550 h 2257425"/>
                  <a:gd name="connsiteX151" fmla="*/ 1600200 w 2276480"/>
                  <a:gd name="connsiteY151" fmla="*/ 219075 h 2257425"/>
                  <a:gd name="connsiteX152" fmla="*/ 1571625 w 2276480"/>
                  <a:gd name="connsiteY152" fmla="*/ 233363 h 2257425"/>
                  <a:gd name="connsiteX153" fmla="*/ 1557337 w 2276480"/>
                  <a:gd name="connsiteY153" fmla="*/ 252413 h 2257425"/>
                  <a:gd name="connsiteX154" fmla="*/ 1509712 w 2276480"/>
                  <a:gd name="connsiteY154" fmla="*/ 280988 h 2257425"/>
                  <a:gd name="connsiteX155" fmla="*/ 1495425 w 2276480"/>
                  <a:gd name="connsiteY155" fmla="*/ 295275 h 2257425"/>
                  <a:gd name="connsiteX156" fmla="*/ 1476375 w 2276480"/>
                  <a:gd name="connsiteY156" fmla="*/ 309563 h 2257425"/>
                  <a:gd name="connsiteX157" fmla="*/ 1462087 w 2276480"/>
                  <a:gd name="connsiteY157" fmla="*/ 328613 h 2257425"/>
                  <a:gd name="connsiteX158" fmla="*/ 1447800 w 2276480"/>
                  <a:gd name="connsiteY158" fmla="*/ 338138 h 2257425"/>
                  <a:gd name="connsiteX159" fmla="*/ 1414462 w 2276480"/>
                  <a:gd name="connsiteY159" fmla="*/ 366713 h 2257425"/>
                  <a:gd name="connsiteX160" fmla="*/ 1390650 w 2276480"/>
                  <a:gd name="connsiteY160" fmla="*/ 390525 h 2257425"/>
                  <a:gd name="connsiteX161" fmla="*/ 1376362 w 2276480"/>
                  <a:gd name="connsiteY161" fmla="*/ 409575 h 2257425"/>
                  <a:gd name="connsiteX162" fmla="*/ 1347787 w 2276480"/>
                  <a:gd name="connsiteY162" fmla="*/ 433388 h 2257425"/>
                  <a:gd name="connsiteX163" fmla="*/ 1333500 w 2276480"/>
                  <a:gd name="connsiteY163" fmla="*/ 438150 h 2257425"/>
                  <a:gd name="connsiteX164" fmla="*/ 1300162 w 2276480"/>
                  <a:gd name="connsiteY164" fmla="*/ 466725 h 2257425"/>
                  <a:gd name="connsiteX165" fmla="*/ 1271587 w 2276480"/>
                  <a:gd name="connsiteY165" fmla="*/ 500063 h 2257425"/>
                  <a:gd name="connsiteX166" fmla="*/ 1257300 w 2276480"/>
                  <a:gd name="connsiteY166" fmla="*/ 509588 h 2257425"/>
                  <a:gd name="connsiteX167" fmla="*/ 1238250 w 2276480"/>
                  <a:gd name="connsiteY167" fmla="*/ 523875 h 2257425"/>
                  <a:gd name="connsiteX168" fmla="*/ 1209675 w 2276480"/>
                  <a:gd name="connsiteY168" fmla="*/ 547688 h 2257425"/>
                  <a:gd name="connsiteX169" fmla="*/ 1171575 w 2276480"/>
                  <a:gd name="connsiteY169" fmla="*/ 600075 h 2257425"/>
                  <a:gd name="connsiteX170" fmla="*/ 1133475 w 2276480"/>
                  <a:gd name="connsiteY170" fmla="*/ 623888 h 2257425"/>
                  <a:gd name="connsiteX171" fmla="*/ 1114425 w 2276480"/>
                  <a:gd name="connsiteY171" fmla="*/ 652463 h 2257425"/>
                  <a:gd name="connsiteX172" fmla="*/ 1104900 w 2276480"/>
                  <a:gd name="connsiteY172" fmla="*/ 671513 h 2257425"/>
                  <a:gd name="connsiteX173" fmla="*/ 1090612 w 2276480"/>
                  <a:gd name="connsiteY173" fmla="*/ 685800 h 2257425"/>
                  <a:gd name="connsiteX174" fmla="*/ 1076325 w 2276480"/>
                  <a:gd name="connsiteY174" fmla="*/ 704850 h 2257425"/>
                  <a:gd name="connsiteX175" fmla="*/ 1062037 w 2276480"/>
                  <a:gd name="connsiteY175" fmla="*/ 719138 h 2257425"/>
                  <a:gd name="connsiteX176" fmla="*/ 1033462 w 2276480"/>
                  <a:gd name="connsiteY176" fmla="*/ 747713 h 2257425"/>
                  <a:gd name="connsiteX177" fmla="*/ 1019175 w 2276480"/>
                  <a:gd name="connsiteY177" fmla="*/ 766763 h 2257425"/>
                  <a:gd name="connsiteX178" fmla="*/ 1009650 w 2276480"/>
                  <a:gd name="connsiteY178" fmla="*/ 785813 h 2257425"/>
                  <a:gd name="connsiteX179" fmla="*/ 942975 w 2276480"/>
                  <a:gd name="connsiteY179" fmla="*/ 842963 h 2257425"/>
                  <a:gd name="connsiteX180" fmla="*/ 919162 w 2276480"/>
                  <a:gd name="connsiteY180" fmla="*/ 881063 h 2257425"/>
                  <a:gd name="connsiteX181" fmla="*/ 895350 w 2276480"/>
                  <a:gd name="connsiteY181" fmla="*/ 914400 h 2257425"/>
                  <a:gd name="connsiteX182" fmla="*/ 876300 w 2276480"/>
                  <a:gd name="connsiteY182" fmla="*/ 947738 h 2257425"/>
                  <a:gd name="connsiteX183" fmla="*/ 862012 w 2276480"/>
                  <a:gd name="connsiteY183" fmla="*/ 962025 h 2257425"/>
                  <a:gd name="connsiteX184" fmla="*/ 842962 w 2276480"/>
                  <a:gd name="connsiteY184" fmla="*/ 990600 h 2257425"/>
                  <a:gd name="connsiteX185" fmla="*/ 833437 w 2276480"/>
                  <a:gd name="connsiteY185" fmla="*/ 1023938 h 2257425"/>
                  <a:gd name="connsiteX186" fmla="*/ 819150 w 2276480"/>
                  <a:gd name="connsiteY186" fmla="*/ 1052513 h 2257425"/>
                  <a:gd name="connsiteX187" fmla="*/ 814387 w 2276480"/>
                  <a:gd name="connsiteY187" fmla="*/ 1066800 h 2257425"/>
                  <a:gd name="connsiteX188" fmla="*/ 804862 w 2276480"/>
                  <a:gd name="connsiteY188" fmla="*/ 1123950 h 2257425"/>
                  <a:gd name="connsiteX189" fmla="*/ 790575 w 2276480"/>
                  <a:gd name="connsiteY189" fmla="*/ 1157288 h 2257425"/>
                  <a:gd name="connsiteX190" fmla="*/ 785812 w 2276480"/>
                  <a:gd name="connsiteY190" fmla="*/ 1171575 h 2257425"/>
                  <a:gd name="connsiteX191" fmla="*/ 776287 w 2276480"/>
                  <a:gd name="connsiteY191" fmla="*/ 1209675 h 2257425"/>
                  <a:gd name="connsiteX192" fmla="*/ 771525 w 2276480"/>
                  <a:gd name="connsiteY192" fmla="*/ 1233488 h 2257425"/>
                  <a:gd name="connsiteX193" fmla="*/ 762000 w 2276480"/>
                  <a:gd name="connsiteY193"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62075 w 2276480"/>
                  <a:gd name="connsiteY70" fmla="*/ 2214563 h 2257425"/>
                  <a:gd name="connsiteX71" fmla="*/ 1376362 w 2276480"/>
                  <a:gd name="connsiteY71" fmla="*/ 2219325 h 2257425"/>
                  <a:gd name="connsiteX72" fmla="*/ 1419225 w 2276480"/>
                  <a:gd name="connsiteY72" fmla="*/ 2228850 h 2257425"/>
                  <a:gd name="connsiteX73" fmla="*/ 1457325 w 2276480"/>
                  <a:gd name="connsiteY73" fmla="*/ 2233613 h 2257425"/>
                  <a:gd name="connsiteX74" fmla="*/ 1490662 w 2276480"/>
                  <a:gd name="connsiteY74" fmla="*/ 2238375 h 2257425"/>
                  <a:gd name="connsiteX75" fmla="*/ 1519237 w 2276480"/>
                  <a:gd name="connsiteY75" fmla="*/ 2243138 h 2257425"/>
                  <a:gd name="connsiteX76" fmla="*/ 1538287 w 2276480"/>
                  <a:gd name="connsiteY76" fmla="*/ 2247900 h 2257425"/>
                  <a:gd name="connsiteX77" fmla="*/ 1609725 w 2276480"/>
                  <a:gd name="connsiteY77" fmla="*/ 2257425 h 2257425"/>
                  <a:gd name="connsiteX78" fmla="*/ 1714500 w 2276480"/>
                  <a:gd name="connsiteY78" fmla="*/ 2252663 h 2257425"/>
                  <a:gd name="connsiteX79" fmla="*/ 1728787 w 2276480"/>
                  <a:gd name="connsiteY79" fmla="*/ 2247900 h 2257425"/>
                  <a:gd name="connsiteX80" fmla="*/ 1762125 w 2276480"/>
                  <a:gd name="connsiteY80" fmla="*/ 2238375 h 2257425"/>
                  <a:gd name="connsiteX81" fmla="*/ 1790700 w 2276480"/>
                  <a:gd name="connsiteY81" fmla="*/ 2219325 h 2257425"/>
                  <a:gd name="connsiteX82" fmla="*/ 1819275 w 2276480"/>
                  <a:gd name="connsiteY82" fmla="*/ 2209800 h 2257425"/>
                  <a:gd name="connsiteX83" fmla="*/ 1847850 w 2276480"/>
                  <a:gd name="connsiteY83" fmla="*/ 2190750 h 2257425"/>
                  <a:gd name="connsiteX84" fmla="*/ 1862137 w 2276480"/>
                  <a:gd name="connsiteY84" fmla="*/ 2181225 h 2257425"/>
                  <a:gd name="connsiteX85" fmla="*/ 1876425 w 2276480"/>
                  <a:gd name="connsiteY85" fmla="*/ 2176463 h 2257425"/>
                  <a:gd name="connsiteX86" fmla="*/ 1890712 w 2276480"/>
                  <a:gd name="connsiteY86" fmla="*/ 2162175 h 2257425"/>
                  <a:gd name="connsiteX87" fmla="*/ 1933575 w 2276480"/>
                  <a:gd name="connsiteY87" fmla="*/ 2133600 h 2257425"/>
                  <a:gd name="connsiteX88" fmla="*/ 1971675 w 2276480"/>
                  <a:gd name="connsiteY88" fmla="*/ 2105025 h 2257425"/>
                  <a:gd name="connsiteX89" fmla="*/ 1985962 w 2276480"/>
                  <a:gd name="connsiteY89" fmla="*/ 2095500 h 2257425"/>
                  <a:gd name="connsiteX90" fmla="*/ 2000250 w 2276480"/>
                  <a:gd name="connsiteY90" fmla="*/ 2090738 h 2257425"/>
                  <a:gd name="connsiteX91" fmla="*/ 2028825 w 2276480"/>
                  <a:gd name="connsiteY91" fmla="*/ 2066925 h 2257425"/>
                  <a:gd name="connsiteX92" fmla="*/ 2076450 w 2276480"/>
                  <a:gd name="connsiteY92" fmla="*/ 2033588 h 2257425"/>
                  <a:gd name="connsiteX93" fmla="*/ 2105025 w 2276480"/>
                  <a:gd name="connsiteY93" fmla="*/ 2005013 h 2257425"/>
                  <a:gd name="connsiteX94" fmla="*/ 2114550 w 2276480"/>
                  <a:gd name="connsiteY94" fmla="*/ 1985963 h 2257425"/>
                  <a:gd name="connsiteX95" fmla="*/ 2124075 w 2276480"/>
                  <a:gd name="connsiteY95" fmla="*/ 1971675 h 2257425"/>
                  <a:gd name="connsiteX96" fmla="*/ 2143125 w 2276480"/>
                  <a:gd name="connsiteY96" fmla="*/ 1928813 h 2257425"/>
                  <a:gd name="connsiteX97" fmla="*/ 2162175 w 2276480"/>
                  <a:gd name="connsiteY97" fmla="*/ 1885950 h 2257425"/>
                  <a:gd name="connsiteX98" fmla="*/ 2171700 w 2276480"/>
                  <a:gd name="connsiteY98" fmla="*/ 1857375 h 2257425"/>
                  <a:gd name="connsiteX99" fmla="*/ 2181225 w 2276480"/>
                  <a:gd name="connsiteY99" fmla="*/ 1814513 h 2257425"/>
                  <a:gd name="connsiteX100" fmla="*/ 2185987 w 2276480"/>
                  <a:gd name="connsiteY100" fmla="*/ 1743075 h 2257425"/>
                  <a:gd name="connsiteX101" fmla="*/ 2190750 w 2276480"/>
                  <a:gd name="connsiteY101" fmla="*/ 1709738 h 2257425"/>
                  <a:gd name="connsiteX102" fmla="*/ 2205037 w 2276480"/>
                  <a:gd name="connsiteY102" fmla="*/ 1547813 h 2257425"/>
                  <a:gd name="connsiteX103" fmla="*/ 2200275 w 2276480"/>
                  <a:gd name="connsiteY103" fmla="*/ 1504950 h 2257425"/>
                  <a:gd name="connsiteX104" fmla="*/ 2200275 w 2276480"/>
                  <a:gd name="connsiteY104" fmla="*/ 1419225 h 2257425"/>
                  <a:gd name="connsiteX105" fmla="*/ 2195512 w 2276480"/>
                  <a:gd name="connsiteY105" fmla="*/ 1285875 h 2257425"/>
                  <a:gd name="connsiteX106" fmla="*/ 2190750 w 2276480"/>
                  <a:gd name="connsiteY106" fmla="*/ 1266825 h 2257425"/>
                  <a:gd name="connsiteX107" fmla="*/ 2181225 w 2276480"/>
                  <a:gd name="connsiteY107" fmla="*/ 1200150 h 2257425"/>
                  <a:gd name="connsiteX108" fmla="*/ 2176462 w 2276480"/>
                  <a:gd name="connsiteY108" fmla="*/ 933450 h 2257425"/>
                  <a:gd name="connsiteX109" fmla="*/ 2171700 w 2276480"/>
                  <a:gd name="connsiteY109" fmla="*/ 914400 h 2257425"/>
                  <a:gd name="connsiteX110" fmla="*/ 2181225 w 2276480"/>
                  <a:gd name="connsiteY110" fmla="*/ 676275 h 2257425"/>
                  <a:gd name="connsiteX111" fmla="*/ 2190750 w 2276480"/>
                  <a:gd name="connsiteY111" fmla="*/ 538163 h 2257425"/>
                  <a:gd name="connsiteX112" fmla="*/ 2195512 w 2276480"/>
                  <a:gd name="connsiteY112" fmla="*/ 500063 h 2257425"/>
                  <a:gd name="connsiteX113" fmla="*/ 2209800 w 2276480"/>
                  <a:gd name="connsiteY113" fmla="*/ 452438 h 2257425"/>
                  <a:gd name="connsiteX114" fmla="*/ 2224087 w 2276480"/>
                  <a:gd name="connsiteY114" fmla="*/ 381000 h 2257425"/>
                  <a:gd name="connsiteX115" fmla="*/ 2228850 w 2276480"/>
                  <a:gd name="connsiteY115" fmla="*/ 366713 h 2257425"/>
                  <a:gd name="connsiteX116" fmla="*/ 2238375 w 2276480"/>
                  <a:gd name="connsiteY116" fmla="*/ 352425 h 2257425"/>
                  <a:gd name="connsiteX117" fmla="*/ 2243137 w 2276480"/>
                  <a:gd name="connsiteY117" fmla="*/ 338138 h 2257425"/>
                  <a:gd name="connsiteX118" fmla="*/ 2252662 w 2276480"/>
                  <a:gd name="connsiteY118" fmla="*/ 295275 h 2257425"/>
                  <a:gd name="connsiteX119" fmla="*/ 2257425 w 2276480"/>
                  <a:gd name="connsiteY119" fmla="*/ 280988 h 2257425"/>
                  <a:gd name="connsiteX120" fmla="*/ 2262187 w 2276480"/>
                  <a:gd name="connsiteY120" fmla="*/ 257175 h 2257425"/>
                  <a:gd name="connsiteX121" fmla="*/ 2271712 w 2276480"/>
                  <a:gd name="connsiteY121" fmla="*/ 214313 h 2257425"/>
                  <a:gd name="connsiteX122" fmla="*/ 2271712 w 2276480"/>
                  <a:gd name="connsiteY122" fmla="*/ 100013 h 2257425"/>
                  <a:gd name="connsiteX123" fmla="*/ 2262187 w 2276480"/>
                  <a:gd name="connsiteY123" fmla="*/ 66675 h 2257425"/>
                  <a:gd name="connsiteX124" fmla="*/ 2247900 w 2276480"/>
                  <a:gd name="connsiteY124" fmla="*/ 52388 h 2257425"/>
                  <a:gd name="connsiteX125" fmla="*/ 2209800 w 2276480"/>
                  <a:gd name="connsiteY125" fmla="*/ 19050 h 2257425"/>
                  <a:gd name="connsiteX126" fmla="*/ 2195512 w 2276480"/>
                  <a:gd name="connsiteY126" fmla="*/ 9525 h 2257425"/>
                  <a:gd name="connsiteX127" fmla="*/ 2181225 w 2276480"/>
                  <a:gd name="connsiteY127" fmla="*/ 0 h 2257425"/>
                  <a:gd name="connsiteX128" fmla="*/ 2133600 w 2276480"/>
                  <a:gd name="connsiteY128" fmla="*/ 4763 h 2257425"/>
                  <a:gd name="connsiteX129" fmla="*/ 2119312 w 2276480"/>
                  <a:gd name="connsiteY129" fmla="*/ 9525 h 2257425"/>
                  <a:gd name="connsiteX130" fmla="*/ 2109787 w 2276480"/>
                  <a:gd name="connsiteY130" fmla="*/ 23813 h 2257425"/>
                  <a:gd name="connsiteX131" fmla="*/ 2066925 w 2276480"/>
                  <a:gd name="connsiteY131" fmla="*/ 47625 h 2257425"/>
                  <a:gd name="connsiteX132" fmla="*/ 2052637 w 2276480"/>
                  <a:gd name="connsiteY132" fmla="*/ 57150 h 2257425"/>
                  <a:gd name="connsiteX133" fmla="*/ 2028825 w 2276480"/>
                  <a:gd name="connsiteY133" fmla="*/ 61913 h 2257425"/>
                  <a:gd name="connsiteX134" fmla="*/ 2000250 w 2276480"/>
                  <a:gd name="connsiteY134" fmla="*/ 71438 h 2257425"/>
                  <a:gd name="connsiteX135" fmla="*/ 1985962 w 2276480"/>
                  <a:gd name="connsiteY135" fmla="*/ 76200 h 2257425"/>
                  <a:gd name="connsiteX136" fmla="*/ 1971675 w 2276480"/>
                  <a:gd name="connsiteY136" fmla="*/ 80963 h 2257425"/>
                  <a:gd name="connsiteX137" fmla="*/ 1952625 w 2276480"/>
                  <a:gd name="connsiteY137" fmla="*/ 85725 h 2257425"/>
                  <a:gd name="connsiteX138" fmla="*/ 1924050 w 2276480"/>
                  <a:gd name="connsiteY138" fmla="*/ 95250 h 2257425"/>
                  <a:gd name="connsiteX139" fmla="*/ 1909762 w 2276480"/>
                  <a:gd name="connsiteY139" fmla="*/ 100013 h 2257425"/>
                  <a:gd name="connsiteX140" fmla="*/ 1890712 w 2276480"/>
                  <a:gd name="connsiteY140" fmla="*/ 104775 h 2257425"/>
                  <a:gd name="connsiteX141" fmla="*/ 1852612 w 2276480"/>
                  <a:gd name="connsiteY141" fmla="*/ 119063 h 2257425"/>
                  <a:gd name="connsiteX142" fmla="*/ 1814512 w 2276480"/>
                  <a:gd name="connsiteY142" fmla="*/ 138113 h 2257425"/>
                  <a:gd name="connsiteX143" fmla="*/ 1800225 w 2276480"/>
                  <a:gd name="connsiteY143" fmla="*/ 142875 h 2257425"/>
                  <a:gd name="connsiteX144" fmla="*/ 1743075 w 2276480"/>
                  <a:gd name="connsiteY144" fmla="*/ 152400 h 2257425"/>
                  <a:gd name="connsiteX145" fmla="*/ 1728787 w 2276480"/>
                  <a:gd name="connsiteY145" fmla="*/ 157163 h 2257425"/>
                  <a:gd name="connsiteX146" fmla="*/ 1690687 w 2276480"/>
                  <a:gd name="connsiteY146" fmla="*/ 166688 h 2257425"/>
                  <a:gd name="connsiteX147" fmla="*/ 1652587 w 2276480"/>
                  <a:gd name="connsiteY147" fmla="*/ 185738 h 2257425"/>
                  <a:gd name="connsiteX148" fmla="*/ 1638300 w 2276480"/>
                  <a:gd name="connsiteY148" fmla="*/ 195263 h 2257425"/>
                  <a:gd name="connsiteX149" fmla="*/ 1619250 w 2276480"/>
                  <a:gd name="connsiteY149" fmla="*/ 209550 h 2257425"/>
                  <a:gd name="connsiteX150" fmla="*/ 1600200 w 2276480"/>
                  <a:gd name="connsiteY150" fmla="*/ 219075 h 2257425"/>
                  <a:gd name="connsiteX151" fmla="*/ 1571625 w 2276480"/>
                  <a:gd name="connsiteY151" fmla="*/ 233363 h 2257425"/>
                  <a:gd name="connsiteX152" fmla="*/ 1557337 w 2276480"/>
                  <a:gd name="connsiteY152" fmla="*/ 252413 h 2257425"/>
                  <a:gd name="connsiteX153" fmla="*/ 1509712 w 2276480"/>
                  <a:gd name="connsiteY153" fmla="*/ 280988 h 2257425"/>
                  <a:gd name="connsiteX154" fmla="*/ 1495425 w 2276480"/>
                  <a:gd name="connsiteY154" fmla="*/ 295275 h 2257425"/>
                  <a:gd name="connsiteX155" fmla="*/ 1476375 w 2276480"/>
                  <a:gd name="connsiteY155" fmla="*/ 309563 h 2257425"/>
                  <a:gd name="connsiteX156" fmla="*/ 1462087 w 2276480"/>
                  <a:gd name="connsiteY156" fmla="*/ 328613 h 2257425"/>
                  <a:gd name="connsiteX157" fmla="*/ 1447800 w 2276480"/>
                  <a:gd name="connsiteY157" fmla="*/ 338138 h 2257425"/>
                  <a:gd name="connsiteX158" fmla="*/ 1414462 w 2276480"/>
                  <a:gd name="connsiteY158" fmla="*/ 366713 h 2257425"/>
                  <a:gd name="connsiteX159" fmla="*/ 1390650 w 2276480"/>
                  <a:gd name="connsiteY159" fmla="*/ 390525 h 2257425"/>
                  <a:gd name="connsiteX160" fmla="*/ 1376362 w 2276480"/>
                  <a:gd name="connsiteY160" fmla="*/ 409575 h 2257425"/>
                  <a:gd name="connsiteX161" fmla="*/ 1347787 w 2276480"/>
                  <a:gd name="connsiteY161" fmla="*/ 433388 h 2257425"/>
                  <a:gd name="connsiteX162" fmla="*/ 1333500 w 2276480"/>
                  <a:gd name="connsiteY162" fmla="*/ 438150 h 2257425"/>
                  <a:gd name="connsiteX163" fmla="*/ 1300162 w 2276480"/>
                  <a:gd name="connsiteY163" fmla="*/ 466725 h 2257425"/>
                  <a:gd name="connsiteX164" fmla="*/ 1271587 w 2276480"/>
                  <a:gd name="connsiteY164" fmla="*/ 500063 h 2257425"/>
                  <a:gd name="connsiteX165" fmla="*/ 1257300 w 2276480"/>
                  <a:gd name="connsiteY165" fmla="*/ 509588 h 2257425"/>
                  <a:gd name="connsiteX166" fmla="*/ 1238250 w 2276480"/>
                  <a:gd name="connsiteY166" fmla="*/ 523875 h 2257425"/>
                  <a:gd name="connsiteX167" fmla="*/ 1209675 w 2276480"/>
                  <a:gd name="connsiteY167" fmla="*/ 547688 h 2257425"/>
                  <a:gd name="connsiteX168" fmla="*/ 1171575 w 2276480"/>
                  <a:gd name="connsiteY168" fmla="*/ 600075 h 2257425"/>
                  <a:gd name="connsiteX169" fmla="*/ 1133475 w 2276480"/>
                  <a:gd name="connsiteY169" fmla="*/ 623888 h 2257425"/>
                  <a:gd name="connsiteX170" fmla="*/ 1114425 w 2276480"/>
                  <a:gd name="connsiteY170" fmla="*/ 652463 h 2257425"/>
                  <a:gd name="connsiteX171" fmla="*/ 1104900 w 2276480"/>
                  <a:gd name="connsiteY171" fmla="*/ 671513 h 2257425"/>
                  <a:gd name="connsiteX172" fmla="*/ 1090612 w 2276480"/>
                  <a:gd name="connsiteY172" fmla="*/ 685800 h 2257425"/>
                  <a:gd name="connsiteX173" fmla="*/ 1076325 w 2276480"/>
                  <a:gd name="connsiteY173" fmla="*/ 704850 h 2257425"/>
                  <a:gd name="connsiteX174" fmla="*/ 1062037 w 2276480"/>
                  <a:gd name="connsiteY174" fmla="*/ 719138 h 2257425"/>
                  <a:gd name="connsiteX175" fmla="*/ 1033462 w 2276480"/>
                  <a:gd name="connsiteY175" fmla="*/ 747713 h 2257425"/>
                  <a:gd name="connsiteX176" fmla="*/ 1019175 w 2276480"/>
                  <a:gd name="connsiteY176" fmla="*/ 766763 h 2257425"/>
                  <a:gd name="connsiteX177" fmla="*/ 1009650 w 2276480"/>
                  <a:gd name="connsiteY177" fmla="*/ 785813 h 2257425"/>
                  <a:gd name="connsiteX178" fmla="*/ 942975 w 2276480"/>
                  <a:gd name="connsiteY178" fmla="*/ 842963 h 2257425"/>
                  <a:gd name="connsiteX179" fmla="*/ 919162 w 2276480"/>
                  <a:gd name="connsiteY179" fmla="*/ 881063 h 2257425"/>
                  <a:gd name="connsiteX180" fmla="*/ 895350 w 2276480"/>
                  <a:gd name="connsiteY180" fmla="*/ 914400 h 2257425"/>
                  <a:gd name="connsiteX181" fmla="*/ 876300 w 2276480"/>
                  <a:gd name="connsiteY181" fmla="*/ 947738 h 2257425"/>
                  <a:gd name="connsiteX182" fmla="*/ 862012 w 2276480"/>
                  <a:gd name="connsiteY182" fmla="*/ 962025 h 2257425"/>
                  <a:gd name="connsiteX183" fmla="*/ 842962 w 2276480"/>
                  <a:gd name="connsiteY183" fmla="*/ 990600 h 2257425"/>
                  <a:gd name="connsiteX184" fmla="*/ 833437 w 2276480"/>
                  <a:gd name="connsiteY184" fmla="*/ 1023938 h 2257425"/>
                  <a:gd name="connsiteX185" fmla="*/ 819150 w 2276480"/>
                  <a:gd name="connsiteY185" fmla="*/ 1052513 h 2257425"/>
                  <a:gd name="connsiteX186" fmla="*/ 814387 w 2276480"/>
                  <a:gd name="connsiteY186" fmla="*/ 1066800 h 2257425"/>
                  <a:gd name="connsiteX187" fmla="*/ 804862 w 2276480"/>
                  <a:gd name="connsiteY187" fmla="*/ 1123950 h 2257425"/>
                  <a:gd name="connsiteX188" fmla="*/ 790575 w 2276480"/>
                  <a:gd name="connsiteY188" fmla="*/ 1157288 h 2257425"/>
                  <a:gd name="connsiteX189" fmla="*/ 785812 w 2276480"/>
                  <a:gd name="connsiteY189" fmla="*/ 1171575 h 2257425"/>
                  <a:gd name="connsiteX190" fmla="*/ 776287 w 2276480"/>
                  <a:gd name="connsiteY190" fmla="*/ 1209675 h 2257425"/>
                  <a:gd name="connsiteX191" fmla="*/ 771525 w 2276480"/>
                  <a:gd name="connsiteY191" fmla="*/ 1233488 h 2257425"/>
                  <a:gd name="connsiteX192" fmla="*/ 762000 w 2276480"/>
                  <a:gd name="connsiteY192"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19225 w 2276480"/>
                  <a:gd name="connsiteY71" fmla="*/ 2228850 h 2257425"/>
                  <a:gd name="connsiteX72" fmla="*/ 1457325 w 2276480"/>
                  <a:gd name="connsiteY72" fmla="*/ 2233613 h 2257425"/>
                  <a:gd name="connsiteX73" fmla="*/ 1490662 w 2276480"/>
                  <a:gd name="connsiteY73" fmla="*/ 2238375 h 2257425"/>
                  <a:gd name="connsiteX74" fmla="*/ 1519237 w 2276480"/>
                  <a:gd name="connsiteY74" fmla="*/ 2243138 h 2257425"/>
                  <a:gd name="connsiteX75" fmla="*/ 1538287 w 2276480"/>
                  <a:gd name="connsiteY75" fmla="*/ 2247900 h 2257425"/>
                  <a:gd name="connsiteX76" fmla="*/ 1609725 w 2276480"/>
                  <a:gd name="connsiteY76" fmla="*/ 2257425 h 2257425"/>
                  <a:gd name="connsiteX77" fmla="*/ 1714500 w 2276480"/>
                  <a:gd name="connsiteY77" fmla="*/ 2252663 h 2257425"/>
                  <a:gd name="connsiteX78" fmla="*/ 1728787 w 2276480"/>
                  <a:gd name="connsiteY78" fmla="*/ 2247900 h 2257425"/>
                  <a:gd name="connsiteX79" fmla="*/ 1762125 w 2276480"/>
                  <a:gd name="connsiteY79" fmla="*/ 2238375 h 2257425"/>
                  <a:gd name="connsiteX80" fmla="*/ 1790700 w 2276480"/>
                  <a:gd name="connsiteY80" fmla="*/ 2219325 h 2257425"/>
                  <a:gd name="connsiteX81" fmla="*/ 1819275 w 2276480"/>
                  <a:gd name="connsiteY81" fmla="*/ 2209800 h 2257425"/>
                  <a:gd name="connsiteX82" fmla="*/ 1847850 w 2276480"/>
                  <a:gd name="connsiteY82" fmla="*/ 2190750 h 2257425"/>
                  <a:gd name="connsiteX83" fmla="*/ 1862137 w 2276480"/>
                  <a:gd name="connsiteY83" fmla="*/ 2181225 h 2257425"/>
                  <a:gd name="connsiteX84" fmla="*/ 1876425 w 2276480"/>
                  <a:gd name="connsiteY84" fmla="*/ 2176463 h 2257425"/>
                  <a:gd name="connsiteX85" fmla="*/ 1890712 w 2276480"/>
                  <a:gd name="connsiteY85" fmla="*/ 2162175 h 2257425"/>
                  <a:gd name="connsiteX86" fmla="*/ 1933575 w 2276480"/>
                  <a:gd name="connsiteY86" fmla="*/ 2133600 h 2257425"/>
                  <a:gd name="connsiteX87" fmla="*/ 1971675 w 2276480"/>
                  <a:gd name="connsiteY87" fmla="*/ 2105025 h 2257425"/>
                  <a:gd name="connsiteX88" fmla="*/ 1985962 w 2276480"/>
                  <a:gd name="connsiteY88" fmla="*/ 2095500 h 2257425"/>
                  <a:gd name="connsiteX89" fmla="*/ 2000250 w 2276480"/>
                  <a:gd name="connsiteY89" fmla="*/ 2090738 h 2257425"/>
                  <a:gd name="connsiteX90" fmla="*/ 2028825 w 2276480"/>
                  <a:gd name="connsiteY90" fmla="*/ 2066925 h 2257425"/>
                  <a:gd name="connsiteX91" fmla="*/ 2076450 w 2276480"/>
                  <a:gd name="connsiteY91" fmla="*/ 2033588 h 2257425"/>
                  <a:gd name="connsiteX92" fmla="*/ 2105025 w 2276480"/>
                  <a:gd name="connsiteY92" fmla="*/ 2005013 h 2257425"/>
                  <a:gd name="connsiteX93" fmla="*/ 2114550 w 2276480"/>
                  <a:gd name="connsiteY93" fmla="*/ 1985963 h 2257425"/>
                  <a:gd name="connsiteX94" fmla="*/ 2124075 w 2276480"/>
                  <a:gd name="connsiteY94" fmla="*/ 1971675 h 2257425"/>
                  <a:gd name="connsiteX95" fmla="*/ 2143125 w 2276480"/>
                  <a:gd name="connsiteY95" fmla="*/ 1928813 h 2257425"/>
                  <a:gd name="connsiteX96" fmla="*/ 2162175 w 2276480"/>
                  <a:gd name="connsiteY96" fmla="*/ 1885950 h 2257425"/>
                  <a:gd name="connsiteX97" fmla="*/ 2171700 w 2276480"/>
                  <a:gd name="connsiteY97" fmla="*/ 1857375 h 2257425"/>
                  <a:gd name="connsiteX98" fmla="*/ 2181225 w 2276480"/>
                  <a:gd name="connsiteY98" fmla="*/ 1814513 h 2257425"/>
                  <a:gd name="connsiteX99" fmla="*/ 2185987 w 2276480"/>
                  <a:gd name="connsiteY99" fmla="*/ 1743075 h 2257425"/>
                  <a:gd name="connsiteX100" fmla="*/ 2190750 w 2276480"/>
                  <a:gd name="connsiteY100" fmla="*/ 1709738 h 2257425"/>
                  <a:gd name="connsiteX101" fmla="*/ 2205037 w 2276480"/>
                  <a:gd name="connsiteY101" fmla="*/ 1547813 h 2257425"/>
                  <a:gd name="connsiteX102" fmla="*/ 2200275 w 2276480"/>
                  <a:gd name="connsiteY102" fmla="*/ 1504950 h 2257425"/>
                  <a:gd name="connsiteX103" fmla="*/ 2200275 w 2276480"/>
                  <a:gd name="connsiteY103" fmla="*/ 1419225 h 2257425"/>
                  <a:gd name="connsiteX104" fmla="*/ 2195512 w 2276480"/>
                  <a:gd name="connsiteY104" fmla="*/ 1285875 h 2257425"/>
                  <a:gd name="connsiteX105" fmla="*/ 2190750 w 2276480"/>
                  <a:gd name="connsiteY105" fmla="*/ 1266825 h 2257425"/>
                  <a:gd name="connsiteX106" fmla="*/ 2181225 w 2276480"/>
                  <a:gd name="connsiteY106" fmla="*/ 1200150 h 2257425"/>
                  <a:gd name="connsiteX107" fmla="*/ 2176462 w 2276480"/>
                  <a:gd name="connsiteY107" fmla="*/ 933450 h 2257425"/>
                  <a:gd name="connsiteX108" fmla="*/ 2171700 w 2276480"/>
                  <a:gd name="connsiteY108" fmla="*/ 914400 h 2257425"/>
                  <a:gd name="connsiteX109" fmla="*/ 2181225 w 2276480"/>
                  <a:gd name="connsiteY109" fmla="*/ 676275 h 2257425"/>
                  <a:gd name="connsiteX110" fmla="*/ 2190750 w 2276480"/>
                  <a:gd name="connsiteY110" fmla="*/ 538163 h 2257425"/>
                  <a:gd name="connsiteX111" fmla="*/ 2195512 w 2276480"/>
                  <a:gd name="connsiteY111" fmla="*/ 500063 h 2257425"/>
                  <a:gd name="connsiteX112" fmla="*/ 2209800 w 2276480"/>
                  <a:gd name="connsiteY112" fmla="*/ 452438 h 2257425"/>
                  <a:gd name="connsiteX113" fmla="*/ 2224087 w 2276480"/>
                  <a:gd name="connsiteY113" fmla="*/ 381000 h 2257425"/>
                  <a:gd name="connsiteX114" fmla="*/ 2228850 w 2276480"/>
                  <a:gd name="connsiteY114" fmla="*/ 366713 h 2257425"/>
                  <a:gd name="connsiteX115" fmla="*/ 2238375 w 2276480"/>
                  <a:gd name="connsiteY115" fmla="*/ 352425 h 2257425"/>
                  <a:gd name="connsiteX116" fmla="*/ 2243137 w 2276480"/>
                  <a:gd name="connsiteY116" fmla="*/ 338138 h 2257425"/>
                  <a:gd name="connsiteX117" fmla="*/ 2252662 w 2276480"/>
                  <a:gd name="connsiteY117" fmla="*/ 295275 h 2257425"/>
                  <a:gd name="connsiteX118" fmla="*/ 2257425 w 2276480"/>
                  <a:gd name="connsiteY118" fmla="*/ 280988 h 2257425"/>
                  <a:gd name="connsiteX119" fmla="*/ 2262187 w 2276480"/>
                  <a:gd name="connsiteY119" fmla="*/ 257175 h 2257425"/>
                  <a:gd name="connsiteX120" fmla="*/ 2271712 w 2276480"/>
                  <a:gd name="connsiteY120" fmla="*/ 214313 h 2257425"/>
                  <a:gd name="connsiteX121" fmla="*/ 2271712 w 2276480"/>
                  <a:gd name="connsiteY121" fmla="*/ 100013 h 2257425"/>
                  <a:gd name="connsiteX122" fmla="*/ 2262187 w 2276480"/>
                  <a:gd name="connsiteY122" fmla="*/ 66675 h 2257425"/>
                  <a:gd name="connsiteX123" fmla="*/ 2247900 w 2276480"/>
                  <a:gd name="connsiteY123" fmla="*/ 52388 h 2257425"/>
                  <a:gd name="connsiteX124" fmla="*/ 2209800 w 2276480"/>
                  <a:gd name="connsiteY124" fmla="*/ 19050 h 2257425"/>
                  <a:gd name="connsiteX125" fmla="*/ 2195512 w 2276480"/>
                  <a:gd name="connsiteY125" fmla="*/ 9525 h 2257425"/>
                  <a:gd name="connsiteX126" fmla="*/ 2181225 w 2276480"/>
                  <a:gd name="connsiteY126" fmla="*/ 0 h 2257425"/>
                  <a:gd name="connsiteX127" fmla="*/ 2133600 w 2276480"/>
                  <a:gd name="connsiteY127" fmla="*/ 4763 h 2257425"/>
                  <a:gd name="connsiteX128" fmla="*/ 2119312 w 2276480"/>
                  <a:gd name="connsiteY128" fmla="*/ 9525 h 2257425"/>
                  <a:gd name="connsiteX129" fmla="*/ 2109787 w 2276480"/>
                  <a:gd name="connsiteY129" fmla="*/ 23813 h 2257425"/>
                  <a:gd name="connsiteX130" fmla="*/ 2066925 w 2276480"/>
                  <a:gd name="connsiteY130" fmla="*/ 47625 h 2257425"/>
                  <a:gd name="connsiteX131" fmla="*/ 2052637 w 2276480"/>
                  <a:gd name="connsiteY131" fmla="*/ 57150 h 2257425"/>
                  <a:gd name="connsiteX132" fmla="*/ 2028825 w 2276480"/>
                  <a:gd name="connsiteY132" fmla="*/ 61913 h 2257425"/>
                  <a:gd name="connsiteX133" fmla="*/ 2000250 w 2276480"/>
                  <a:gd name="connsiteY133" fmla="*/ 71438 h 2257425"/>
                  <a:gd name="connsiteX134" fmla="*/ 1985962 w 2276480"/>
                  <a:gd name="connsiteY134" fmla="*/ 76200 h 2257425"/>
                  <a:gd name="connsiteX135" fmla="*/ 1971675 w 2276480"/>
                  <a:gd name="connsiteY135" fmla="*/ 80963 h 2257425"/>
                  <a:gd name="connsiteX136" fmla="*/ 1952625 w 2276480"/>
                  <a:gd name="connsiteY136" fmla="*/ 85725 h 2257425"/>
                  <a:gd name="connsiteX137" fmla="*/ 1924050 w 2276480"/>
                  <a:gd name="connsiteY137" fmla="*/ 95250 h 2257425"/>
                  <a:gd name="connsiteX138" fmla="*/ 1909762 w 2276480"/>
                  <a:gd name="connsiteY138" fmla="*/ 100013 h 2257425"/>
                  <a:gd name="connsiteX139" fmla="*/ 1890712 w 2276480"/>
                  <a:gd name="connsiteY139" fmla="*/ 104775 h 2257425"/>
                  <a:gd name="connsiteX140" fmla="*/ 1852612 w 2276480"/>
                  <a:gd name="connsiteY140" fmla="*/ 119063 h 2257425"/>
                  <a:gd name="connsiteX141" fmla="*/ 1814512 w 2276480"/>
                  <a:gd name="connsiteY141" fmla="*/ 138113 h 2257425"/>
                  <a:gd name="connsiteX142" fmla="*/ 1800225 w 2276480"/>
                  <a:gd name="connsiteY142" fmla="*/ 142875 h 2257425"/>
                  <a:gd name="connsiteX143" fmla="*/ 1743075 w 2276480"/>
                  <a:gd name="connsiteY143" fmla="*/ 152400 h 2257425"/>
                  <a:gd name="connsiteX144" fmla="*/ 1728787 w 2276480"/>
                  <a:gd name="connsiteY144" fmla="*/ 157163 h 2257425"/>
                  <a:gd name="connsiteX145" fmla="*/ 1690687 w 2276480"/>
                  <a:gd name="connsiteY145" fmla="*/ 166688 h 2257425"/>
                  <a:gd name="connsiteX146" fmla="*/ 1652587 w 2276480"/>
                  <a:gd name="connsiteY146" fmla="*/ 185738 h 2257425"/>
                  <a:gd name="connsiteX147" fmla="*/ 1638300 w 2276480"/>
                  <a:gd name="connsiteY147" fmla="*/ 195263 h 2257425"/>
                  <a:gd name="connsiteX148" fmla="*/ 1619250 w 2276480"/>
                  <a:gd name="connsiteY148" fmla="*/ 209550 h 2257425"/>
                  <a:gd name="connsiteX149" fmla="*/ 1600200 w 2276480"/>
                  <a:gd name="connsiteY149" fmla="*/ 219075 h 2257425"/>
                  <a:gd name="connsiteX150" fmla="*/ 1571625 w 2276480"/>
                  <a:gd name="connsiteY150" fmla="*/ 233363 h 2257425"/>
                  <a:gd name="connsiteX151" fmla="*/ 1557337 w 2276480"/>
                  <a:gd name="connsiteY151" fmla="*/ 252413 h 2257425"/>
                  <a:gd name="connsiteX152" fmla="*/ 1509712 w 2276480"/>
                  <a:gd name="connsiteY152" fmla="*/ 280988 h 2257425"/>
                  <a:gd name="connsiteX153" fmla="*/ 1495425 w 2276480"/>
                  <a:gd name="connsiteY153" fmla="*/ 295275 h 2257425"/>
                  <a:gd name="connsiteX154" fmla="*/ 1476375 w 2276480"/>
                  <a:gd name="connsiteY154" fmla="*/ 309563 h 2257425"/>
                  <a:gd name="connsiteX155" fmla="*/ 1462087 w 2276480"/>
                  <a:gd name="connsiteY155" fmla="*/ 328613 h 2257425"/>
                  <a:gd name="connsiteX156" fmla="*/ 1447800 w 2276480"/>
                  <a:gd name="connsiteY156" fmla="*/ 338138 h 2257425"/>
                  <a:gd name="connsiteX157" fmla="*/ 1414462 w 2276480"/>
                  <a:gd name="connsiteY157" fmla="*/ 366713 h 2257425"/>
                  <a:gd name="connsiteX158" fmla="*/ 1390650 w 2276480"/>
                  <a:gd name="connsiteY158" fmla="*/ 390525 h 2257425"/>
                  <a:gd name="connsiteX159" fmla="*/ 1376362 w 2276480"/>
                  <a:gd name="connsiteY159" fmla="*/ 409575 h 2257425"/>
                  <a:gd name="connsiteX160" fmla="*/ 1347787 w 2276480"/>
                  <a:gd name="connsiteY160" fmla="*/ 433388 h 2257425"/>
                  <a:gd name="connsiteX161" fmla="*/ 1333500 w 2276480"/>
                  <a:gd name="connsiteY161" fmla="*/ 438150 h 2257425"/>
                  <a:gd name="connsiteX162" fmla="*/ 1300162 w 2276480"/>
                  <a:gd name="connsiteY162" fmla="*/ 466725 h 2257425"/>
                  <a:gd name="connsiteX163" fmla="*/ 1271587 w 2276480"/>
                  <a:gd name="connsiteY163" fmla="*/ 500063 h 2257425"/>
                  <a:gd name="connsiteX164" fmla="*/ 1257300 w 2276480"/>
                  <a:gd name="connsiteY164" fmla="*/ 509588 h 2257425"/>
                  <a:gd name="connsiteX165" fmla="*/ 1238250 w 2276480"/>
                  <a:gd name="connsiteY165" fmla="*/ 523875 h 2257425"/>
                  <a:gd name="connsiteX166" fmla="*/ 1209675 w 2276480"/>
                  <a:gd name="connsiteY166" fmla="*/ 547688 h 2257425"/>
                  <a:gd name="connsiteX167" fmla="*/ 1171575 w 2276480"/>
                  <a:gd name="connsiteY167" fmla="*/ 600075 h 2257425"/>
                  <a:gd name="connsiteX168" fmla="*/ 1133475 w 2276480"/>
                  <a:gd name="connsiteY168" fmla="*/ 623888 h 2257425"/>
                  <a:gd name="connsiteX169" fmla="*/ 1114425 w 2276480"/>
                  <a:gd name="connsiteY169" fmla="*/ 652463 h 2257425"/>
                  <a:gd name="connsiteX170" fmla="*/ 1104900 w 2276480"/>
                  <a:gd name="connsiteY170" fmla="*/ 671513 h 2257425"/>
                  <a:gd name="connsiteX171" fmla="*/ 1090612 w 2276480"/>
                  <a:gd name="connsiteY171" fmla="*/ 685800 h 2257425"/>
                  <a:gd name="connsiteX172" fmla="*/ 1076325 w 2276480"/>
                  <a:gd name="connsiteY172" fmla="*/ 704850 h 2257425"/>
                  <a:gd name="connsiteX173" fmla="*/ 1062037 w 2276480"/>
                  <a:gd name="connsiteY173" fmla="*/ 719138 h 2257425"/>
                  <a:gd name="connsiteX174" fmla="*/ 1033462 w 2276480"/>
                  <a:gd name="connsiteY174" fmla="*/ 747713 h 2257425"/>
                  <a:gd name="connsiteX175" fmla="*/ 1019175 w 2276480"/>
                  <a:gd name="connsiteY175" fmla="*/ 766763 h 2257425"/>
                  <a:gd name="connsiteX176" fmla="*/ 1009650 w 2276480"/>
                  <a:gd name="connsiteY176" fmla="*/ 785813 h 2257425"/>
                  <a:gd name="connsiteX177" fmla="*/ 942975 w 2276480"/>
                  <a:gd name="connsiteY177" fmla="*/ 842963 h 2257425"/>
                  <a:gd name="connsiteX178" fmla="*/ 919162 w 2276480"/>
                  <a:gd name="connsiteY178" fmla="*/ 881063 h 2257425"/>
                  <a:gd name="connsiteX179" fmla="*/ 895350 w 2276480"/>
                  <a:gd name="connsiteY179" fmla="*/ 914400 h 2257425"/>
                  <a:gd name="connsiteX180" fmla="*/ 876300 w 2276480"/>
                  <a:gd name="connsiteY180" fmla="*/ 947738 h 2257425"/>
                  <a:gd name="connsiteX181" fmla="*/ 862012 w 2276480"/>
                  <a:gd name="connsiteY181" fmla="*/ 962025 h 2257425"/>
                  <a:gd name="connsiteX182" fmla="*/ 842962 w 2276480"/>
                  <a:gd name="connsiteY182" fmla="*/ 990600 h 2257425"/>
                  <a:gd name="connsiteX183" fmla="*/ 833437 w 2276480"/>
                  <a:gd name="connsiteY183" fmla="*/ 1023938 h 2257425"/>
                  <a:gd name="connsiteX184" fmla="*/ 819150 w 2276480"/>
                  <a:gd name="connsiteY184" fmla="*/ 1052513 h 2257425"/>
                  <a:gd name="connsiteX185" fmla="*/ 814387 w 2276480"/>
                  <a:gd name="connsiteY185" fmla="*/ 1066800 h 2257425"/>
                  <a:gd name="connsiteX186" fmla="*/ 804862 w 2276480"/>
                  <a:gd name="connsiteY186" fmla="*/ 1123950 h 2257425"/>
                  <a:gd name="connsiteX187" fmla="*/ 790575 w 2276480"/>
                  <a:gd name="connsiteY187" fmla="*/ 1157288 h 2257425"/>
                  <a:gd name="connsiteX188" fmla="*/ 785812 w 2276480"/>
                  <a:gd name="connsiteY188" fmla="*/ 1171575 h 2257425"/>
                  <a:gd name="connsiteX189" fmla="*/ 776287 w 2276480"/>
                  <a:gd name="connsiteY189" fmla="*/ 1209675 h 2257425"/>
                  <a:gd name="connsiteX190" fmla="*/ 771525 w 2276480"/>
                  <a:gd name="connsiteY190" fmla="*/ 1233488 h 2257425"/>
                  <a:gd name="connsiteX191" fmla="*/ 762000 w 2276480"/>
                  <a:gd name="connsiteY191"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490662 w 2276480"/>
                  <a:gd name="connsiteY72" fmla="*/ 2238375 h 2257425"/>
                  <a:gd name="connsiteX73" fmla="*/ 1519237 w 2276480"/>
                  <a:gd name="connsiteY73" fmla="*/ 2243138 h 2257425"/>
                  <a:gd name="connsiteX74" fmla="*/ 1538287 w 2276480"/>
                  <a:gd name="connsiteY74" fmla="*/ 2247900 h 2257425"/>
                  <a:gd name="connsiteX75" fmla="*/ 1609725 w 2276480"/>
                  <a:gd name="connsiteY75" fmla="*/ 2257425 h 2257425"/>
                  <a:gd name="connsiteX76" fmla="*/ 1714500 w 2276480"/>
                  <a:gd name="connsiteY76" fmla="*/ 2252663 h 2257425"/>
                  <a:gd name="connsiteX77" fmla="*/ 1728787 w 2276480"/>
                  <a:gd name="connsiteY77" fmla="*/ 2247900 h 2257425"/>
                  <a:gd name="connsiteX78" fmla="*/ 1762125 w 2276480"/>
                  <a:gd name="connsiteY78" fmla="*/ 2238375 h 2257425"/>
                  <a:gd name="connsiteX79" fmla="*/ 1790700 w 2276480"/>
                  <a:gd name="connsiteY79" fmla="*/ 2219325 h 2257425"/>
                  <a:gd name="connsiteX80" fmla="*/ 1819275 w 2276480"/>
                  <a:gd name="connsiteY80" fmla="*/ 2209800 h 2257425"/>
                  <a:gd name="connsiteX81" fmla="*/ 1847850 w 2276480"/>
                  <a:gd name="connsiteY81" fmla="*/ 2190750 h 2257425"/>
                  <a:gd name="connsiteX82" fmla="*/ 1862137 w 2276480"/>
                  <a:gd name="connsiteY82" fmla="*/ 2181225 h 2257425"/>
                  <a:gd name="connsiteX83" fmla="*/ 1876425 w 2276480"/>
                  <a:gd name="connsiteY83" fmla="*/ 2176463 h 2257425"/>
                  <a:gd name="connsiteX84" fmla="*/ 1890712 w 2276480"/>
                  <a:gd name="connsiteY84" fmla="*/ 2162175 h 2257425"/>
                  <a:gd name="connsiteX85" fmla="*/ 1933575 w 2276480"/>
                  <a:gd name="connsiteY85" fmla="*/ 2133600 h 2257425"/>
                  <a:gd name="connsiteX86" fmla="*/ 1971675 w 2276480"/>
                  <a:gd name="connsiteY86" fmla="*/ 2105025 h 2257425"/>
                  <a:gd name="connsiteX87" fmla="*/ 1985962 w 2276480"/>
                  <a:gd name="connsiteY87" fmla="*/ 2095500 h 2257425"/>
                  <a:gd name="connsiteX88" fmla="*/ 2000250 w 2276480"/>
                  <a:gd name="connsiteY88" fmla="*/ 2090738 h 2257425"/>
                  <a:gd name="connsiteX89" fmla="*/ 2028825 w 2276480"/>
                  <a:gd name="connsiteY89" fmla="*/ 2066925 h 2257425"/>
                  <a:gd name="connsiteX90" fmla="*/ 2076450 w 2276480"/>
                  <a:gd name="connsiteY90" fmla="*/ 2033588 h 2257425"/>
                  <a:gd name="connsiteX91" fmla="*/ 2105025 w 2276480"/>
                  <a:gd name="connsiteY91" fmla="*/ 2005013 h 2257425"/>
                  <a:gd name="connsiteX92" fmla="*/ 2114550 w 2276480"/>
                  <a:gd name="connsiteY92" fmla="*/ 1985963 h 2257425"/>
                  <a:gd name="connsiteX93" fmla="*/ 2124075 w 2276480"/>
                  <a:gd name="connsiteY93" fmla="*/ 1971675 h 2257425"/>
                  <a:gd name="connsiteX94" fmla="*/ 2143125 w 2276480"/>
                  <a:gd name="connsiteY94" fmla="*/ 1928813 h 2257425"/>
                  <a:gd name="connsiteX95" fmla="*/ 2162175 w 2276480"/>
                  <a:gd name="connsiteY95" fmla="*/ 1885950 h 2257425"/>
                  <a:gd name="connsiteX96" fmla="*/ 2171700 w 2276480"/>
                  <a:gd name="connsiteY96" fmla="*/ 1857375 h 2257425"/>
                  <a:gd name="connsiteX97" fmla="*/ 2181225 w 2276480"/>
                  <a:gd name="connsiteY97" fmla="*/ 1814513 h 2257425"/>
                  <a:gd name="connsiteX98" fmla="*/ 2185987 w 2276480"/>
                  <a:gd name="connsiteY98" fmla="*/ 1743075 h 2257425"/>
                  <a:gd name="connsiteX99" fmla="*/ 2190750 w 2276480"/>
                  <a:gd name="connsiteY99" fmla="*/ 1709738 h 2257425"/>
                  <a:gd name="connsiteX100" fmla="*/ 2205037 w 2276480"/>
                  <a:gd name="connsiteY100" fmla="*/ 1547813 h 2257425"/>
                  <a:gd name="connsiteX101" fmla="*/ 2200275 w 2276480"/>
                  <a:gd name="connsiteY101" fmla="*/ 1504950 h 2257425"/>
                  <a:gd name="connsiteX102" fmla="*/ 2200275 w 2276480"/>
                  <a:gd name="connsiteY102" fmla="*/ 1419225 h 2257425"/>
                  <a:gd name="connsiteX103" fmla="*/ 2195512 w 2276480"/>
                  <a:gd name="connsiteY103" fmla="*/ 1285875 h 2257425"/>
                  <a:gd name="connsiteX104" fmla="*/ 2190750 w 2276480"/>
                  <a:gd name="connsiteY104" fmla="*/ 1266825 h 2257425"/>
                  <a:gd name="connsiteX105" fmla="*/ 2181225 w 2276480"/>
                  <a:gd name="connsiteY105" fmla="*/ 1200150 h 2257425"/>
                  <a:gd name="connsiteX106" fmla="*/ 2176462 w 2276480"/>
                  <a:gd name="connsiteY106" fmla="*/ 933450 h 2257425"/>
                  <a:gd name="connsiteX107" fmla="*/ 2171700 w 2276480"/>
                  <a:gd name="connsiteY107" fmla="*/ 914400 h 2257425"/>
                  <a:gd name="connsiteX108" fmla="*/ 2181225 w 2276480"/>
                  <a:gd name="connsiteY108" fmla="*/ 676275 h 2257425"/>
                  <a:gd name="connsiteX109" fmla="*/ 2190750 w 2276480"/>
                  <a:gd name="connsiteY109" fmla="*/ 538163 h 2257425"/>
                  <a:gd name="connsiteX110" fmla="*/ 2195512 w 2276480"/>
                  <a:gd name="connsiteY110" fmla="*/ 500063 h 2257425"/>
                  <a:gd name="connsiteX111" fmla="*/ 2209800 w 2276480"/>
                  <a:gd name="connsiteY111" fmla="*/ 452438 h 2257425"/>
                  <a:gd name="connsiteX112" fmla="*/ 2224087 w 2276480"/>
                  <a:gd name="connsiteY112" fmla="*/ 381000 h 2257425"/>
                  <a:gd name="connsiteX113" fmla="*/ 2228850 w 2276480"/>
                  <a:gd name="connsiteY113" fmla="*/ 366713 h 2257425"/>
                  <a:gd name="connsiteX114" fmla="*/ 2238375 w 2276480"/>
                  <a:gd name="connsiteY114" fmla="*/ 352425 h 2257425"/>
                  <a:gd name="connsiteX115" fmla="*/ 2243137 w 2276480"/>
                  <a:gd name="connsiteY115" fmla="*/ 338138 h 2257425"/>
                  <a:gd name="connsiteX116" fmla="*/ 2252662 w 2276480"/>
                  <a:gd name="connsiteY116" fmla="*/ 295275 h 2257425"/>
                  <a:gd name="connsiteX117" fmla="*/ 2257425 w 2276480"/>
                  <a:gd name="connsiteY117" fmla="*/ 280988 h 2257425"/>
                  <a:gd name="connsiteX118" fmla="*/ 2262187 w 2276480"/>
                  <a:gd name="connsiteY118" fmla="*/ 257175 h 2257425"/>
                  <a:gd name="connsiteX119" fmla="*/ 2271712 w 2276480"/>
                  <a:gd name="connsiteY119" fmla="*/ 214313 h 2257425"/>
                  <a:gd name="connsiteX120" fmla="*/ 2271712 w 2276480"/>
                  <a:gd name="connsiteY120" fmla="*/ 100013 h 2257425"/>
                  <a:gd name="connsiteX121" fmla="*/ 2262187 w 2276480"/>
                  <a:gd name="connsiteY121" fmla="*/ 66675 h 2257425"/>
                  <a:gd name="connsiteX122" fmla="*/ 2247900 w 2276480"/>
                  <a:gd name="connsiteY122" fmla="*/ 52388 h 2257425"/>
                  <a:gd name="connsiteX123" fmla="*/ 2209800 w 2276480"/>
                  <a:gd name="connsiteY123" fmla="*/ 19050 h 2257425"/>
                  <a:gd name="connsiteX124" fmla="*/ 2195512 w 2276480"/>
                  <a:gd name="connsiteY124" fmla="*/ 9525 h 2257425"/>
                  <a:gd name="connsiteX125" fmla="*/ 2181225 w 2276480"/>
                  <a:gd name="connsiteY125" fmla="*/ 0 h 2257425"/>
                  <a:gd name="connsiteX126" fmla="*/ 2133600 w 2276480"/>
                  <a:gd name="connsiteY126" fmla="*/ 4763 h 2257425"/>
                  <a:gd name="connsiteX127" fmla="*/ 2119312 w 2276480"/>
                  <a:gd name="connsiteY127" fmla="*/ 9525 h 2257425"/>
                  <a:gd name="connsiteX128" fmla="*/ 2109787 w 2276480"/>
                  <a:gd name="connsiteY128" fmla="*/ 23813 h 2257425"/>
                  <a:gd name="connsiteX129" fmla="*/ 2066925 w 2276480"/>
                  <a:gd name="connsiteY129" fmla="*/ 47625 h 2257425"/>
                  <a:gd name="connsiteX130" fmla="*/ 2052637 w 2276480"/>
                  <a:gd name="connsiteY130" fmla="*/ 57150 h 2257425"/>
                  <a:gd name="connsiteX131" fmla="*/ 2028825 w 2276480"/>
                  <a:gd name="connsiteY131" fmla="*/ 61913 h 2257425"/>
                  <a:gd name="connsiteX132" fmla="*/ 2000250 w 2276480"/>
                  <a:gd name="connsiteY132" fmla="*/ 71438 h 2257425"/>
                  <a:gd name="connsiteX133" fmla="*/ 1985962 w 2276480"/>
                  <a:gd name="connsiteY133" fmla="*/ 76200 h 2257425"/>
                  <a:gd name="connsiteX134" fmla="*/ 1971675 w 2276480"/>
                  <a:gd name="connsiteY134" fmla="*/ 80963 h 2257425"/>
                  <a:gd name="connsiteX135" fmla="*/ 1952625 w 2276480"/>
                  <a:gd name="connsiteY135" fmla="*/ 85725 h 2257425"/>
                  <a:gd name="connsiteX136" fmla="*/ 1924050 w 2276480"/>
                  <a:gd name="connsiteY136" fmla="*/ 95250 h 2257425"/>
                  <a:gd name="connsiteX137" fmla="*/ 1909762 w 2276480"/>
                  <a:gd name="connsiteY137" fmla="*/ 100013 h 2257425"/>
                  <a:gd name="connsiteX138" fmla="*/ 1890712 w 2276480"/>
                  <a:gd name="connsiteY138" fmla="*/ 104775 h 2257425"/>
                  <a:gd name="connsiteX139" fmla="*/ 1852612 w 2276480"/>
                  <a:gd name="connsiteY139" fmla="*/ 119063 h 2257425"/>
                  <a:gd name="connsiteX140" fmla="*/ 1814512 w 2276480"/>
                  <a:gd name="connsiteY140" fmla="*/ 138113 h 2257425"/>
                  <a:gd name="connsiteX141" fmla="*/ 1800225 w 2276480"/>
                  <a:gd name="connsiteY141" fmla="*/ 142875 h 2257425"/>
                  <a:gd name="connsiteX142" fmla="*/ 1743075 w 2276480"/>
                  <a:gd name="connsiteY142" fmla="*/ 152400 h 2257425"/>
                  <a:gd name="connsiteX143" fmla="*/ 1728787 w 2276480"/>
                  <a:gd name="connsiteY143" fmla="*/ 157163 h 2257425"/>
                  <a:gd name="connsiteX144" fmla="*/ 1690687 w 2276480"/>
                  <a:gd name="connsiteY144" fmla="*/ 166688 h 2257425"/>
                  <a:gd name="connsiteX145" fmla="*/ 1652587 w 2276480"/>
                  <a:gd name="connsiteY145" fmla="*/ 185738 h 2257425"/>
                  <a:gd name="connsiteX146" fmla="*/ 1638300 w 2276480"/>
                  <a:gd name="connsiteY146" fmla="*/ 195263 h 2257425"/>
                  <a:gd name="connsiteX147" fmla="*/ 1619250 w 2276480"/>
                  <a:gd name="connsiteY147" fmla="*/ 209550 h 2257425"/>
                  <a:gd name="connsiteX148" fmla="*/ 1600200 w 2276480"/>
                  <a:gd name="connsiteY148" fmla="*/ 219075 h 2257425"/>
                  <a:gd name="connsiteX149" fmla="*/ 1571625 w 2276480"/>
                  <a:gd name="connsiteY149" fmla="*/ 233363 h 2257425"/>
                  <a:gd name="connsiteX150" fmla="*/ 1557337 w 2276480"/>
                  <a:gd name="connsiteY150" fmla="*/ 252413 h 2257425"/>
                  <a:gd name="connsiteX151" fmla="*/ 1509712 w 2276480"/>
                  <a:gd name="connsiteY151" fmla="*/ 280988 h 2257425"/>
                  <a:gd name="connsiteX152" fmla="*/ 1495425 w 2276480"/>
                  <a:gd name="connsiteY152" fmla="*/ 295275 h 2257425"/>
                  <a:gd name="connsiteX153" fmla="*/ 1476375 w 2276480"/>
                  <a:gd name="connsiteY153" fmla="*/ 309563 h 2257425"/>
                  <a:gd name="connsiteX154" fmla="*/ 1462087 w 2276480"/>
                  <a:gd name="connsiteY154" fmla="*/ 328613 h 2257425"/>
                  <a:gd name="connsiteX155" fmla="*/ 1447800 w 2276480"/>
                  <a:gd name="connsiteY155" fmla="*/ 338138 h 2257425"/>
                  <a:gd name="connsiteX156" fmla="*/ 1414462 w 2276480"/>
                  <a:gd name="connsiteY156" fmla="*/ 366713 h 2257425"/>
                  <a:gd name="connsiteX157" fmla="*/ 1390650 w 2276480"/>
                  <a:gd name="connsiteY157" fmla="*/ 390525 h 2257425"/>
                  <a:gd name="connsiteX158" fmla="*/ 1376362 w 2276480"/>
                  <a:gd name="connsiteY158" fmla="*/ 409575 h 2257425"/>
                  <a:gd name="connsiteX159" fmla="*/ 1347787 w 2276480"/>
                  <a:gd name="connsiteY159" fmla="*/ 433388 h 2257425"/>
                  <a:gd name="connsiteX160" fmla="*/ 1333500 w 2276480"/>
                  <a:gd name="connsiteY160" fmla="*/ 438150 h 2257425"/>
                  <a:gd name="connsiteX161" fmla="*/ 1300162 w 2276480"/>
                  <a:gd name="connsiteY161" fmla="*/ 466725 h 2257425"/>
                  <a:gd name="connsiteX162" fmla="*/ 1271587 w 2276480"/>
                  <a:gd name="connsiteY162" fmla="*/ 500063 h 2257425"/>
                  <a:gd name="connsiteX163" fmla="*/ 1257300 w 2276480"/>
                  <a:gd name="connsiteY163" fmla="*/ 509588 h 2257425"/>
                  <a:gd name="connsiteX164" fmla="*/ 1238250 w 2276480"/>
                  <a:gd name="connsiteY164" fmla="*/ 523875 h 2257425"/>
                  <a:gd name="connsiteX165" fmla="*/ 1209675 w 2276480"/>
                  <a:gd name="connsiteY165" fmla="*/ 547688 h 2257425"/>
                  <a:gd name="connsiteX166" fmla="*/ 1171575 w 2276480"/>
                  <a:gd name="connsiteY166" fmla="*/ 600075 h 2257425"/>
                  <a:gd name="connsiteX167" fmla="*/ 1133475 w 2276480"/>
                  <a:gd name="connsiteY167" fmla="*/ 623888 h 2257425"/>
                  <a:gd name="connsiteX168" fmla="*/ 1114425 w 2276480"/>
                  <a:gd name="connsiteY168" fmla="*/ 652463 h 2257425"/>
                  <a:gd name="connsiteX169" fmla="*/ 1104900 w 2276480"/>
                  <a:gd name="connsiteY169" fmla="*/ 671513 h 2257425"/>
                  <a:gd name="connsiteX170" fmla="*/ 1090612 w 2276480"/>
                  <a:gd name="connsiteY170" fmla="*/ 685800 h 2257425"/>
                  <a:gd name="connsiteX171" fmla="*/ 1076325 w 2276480"/>
                  <a:gd name="connsiteY171" fmla="*/ 704850 h 2257425"/>
                  <a:gd name="connsiteX172" fmla="*/ 1062037 w 2276480"/>
                  <a:gd name="connsiteY172" fmla="*/ 719138 h 2257425"/>
                  <a:gd name="connsiteX173" fmla="*/ 1033462 w 2276480"/>
                  <a:gd name="connsiteY173" fmla="*/ 747713 h 2257425"/>
                  <a:gd name="connsiteX174" fmla="*/ 1019175 w 2276480"/>
                  <a:gd name="connsiteY174" fmla="*/ 766763 h 2257425"/>
                  <a:gd name="connsiteX175" fmla="*/ 1009650 w 2276480"/>
                  <a:gd name="connsiteY175" fmla="*/ 785813 h 2257425"/>
                  <a:gd name="connsiteX176" fmla="*/ 942975 w 2276480"/>
                  <a:gd name="connsiteY176" fmla="*/ 842963 h 2257425"/>
                  <a:gd name="connsiteX177" fmla="*/ 919162 w 2276480"/>
                  <a:gd name="connsiteY177" fmla="*/ 881063 h 2257425"/>
                  <a:gd name="connsiteX178" fmla="*/ 895350 w 2276480"/>
                  <a:gd name="connsiteY178" fmla="*/ 914400 h 2257425"/>
                  <a:gd name="connsiteX179" fmla="*/ 876300 w 2276480"/>
                  <a:gd name="connsiteY179" fmla="*/ 947738 h 2257425"/>
                  <a:gd name="connsiteX180" fmla="*/ 862012 w 2276480"/>
                  <a:gd name="connsiteY180" fmla="*/ 962025 h 2257425"/>
                  <a:gd name="connsiteX181" fmla="*/ 842962 w 2276480"/>
                  <a:gd name="connsiteY181" fmla="*/ 990600 h 2257425"/>
                  <a:gd name="connsiteX182" fmla="*/ 833437 w 2276480"/>
                  <a:gd name="connsiteY182" fmla="*/ 1023938 h 2257425"/>
                  <a:gd name="connsiteX183" fmla="*/ 819150 w 2276480"/>
                  <a:gd name="connsiteY183" fmla="*/ 1052513 h 2257425"/>
                  <a:gd name="connsiteX184" fmla="*/ 814387 w 2276480"/>
                  <a:gd name="connsiteY184" fmla="*/ 1066800 h 2257425"/>
                  <a:gd name="connsiteX185" fmla="*/ 804862 w 2276480"/>
                  <a:gd name="connsiteY185" fmla="*/ 1123950 h 2257425"/>
                  <a:gd name="connsiteX186" fmla="*/ 790575 w 2276480"/>
                  <a:gd name="connsiteY186" fmla="*/ 1157288 h 2257425"/>
                  <a:gd name="connsiteX187" fmla="*/ 785812 w 2276480"/>
                  <a:gd name="connsiteY187" fmla="*/ 1171575 h 2257425"/>
                  <a:gd name="connsiteX188" fmla="*/ 776287 w 2276480"/>
                  <a:gd name="connsiteY188" fmla="*/ 1209675 h 2257425"/>
                  <a:gd name="connsiteX189" fmla="*/ 771525 w 2276480"/>
                  <a:gd name="connsiteY189" fmla="*/ 1233488 h 2257425"/>
                  <a:gd name="connsiteX190" fmla="*/ 762000 w 2276480"/>
                  <a:gd name="connsiteY190"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519237 w 2276480"/>
                  <a:gd name="connsiteY72" fmla="*/ 2243138 h 2257425"/>
                  <a:gd name="connsiteX73" fmla="*/ 1538287 w 2276480"/>
                  <a:gd name="connsiteY73" fmla="*/ 2247900 h 2257425"/>
                  <a:gd name="connsiteX74" fmla="*/ 1609725 w 2276480"/>
                  <a:gd name="connsiteY74" fmla="*/ 2257425 h 2257425"/>
                  <a:gd name="connsiteX75" fmla="*/ 1714500 w 2276480"/>
                  <a:gd name="connsiteY75" fmla="*/ 2252663 h 2257425"/>
                  <a:gd name="connsiteX76" fmla="*/ 1728787 w 2276480"/>
                  <a:gd name="connsiteY76" fmla="*/ 2247900 h 2257425"/>
                  <a:gd name="connsiteX77" fmla="*/ 1762125 w 2276480"/>
                  <a:gd name="connsiteY77" fmla="*/ 2238375 h 2257425"/>
                  <a:gd name="connsiteX78" fmla="*/ 1790700 w 2276480"/>
                  <a:gd name="connsiteY78" fmla="*/ 2219325 h 2257425"/>
                  <a:gd name="connsiteX79" fmla="*/ 1819275 w 2276480"/>
                  <a:gd name="connsiteY79" fmla="*/ 2209800 h 2257425"/>
                  <a:gd name="connsiteX80" fmla="*/ 1847850 w 2276480"/>
                  <a:gd name="connsiteY80" fmla="*/ 2190750 h 2257425"/>
                  <a:gd name="connsiteX81" fmla="*/ 1862137 w 2276480"/>
                  <a:gd name="connsiteY81" fmla="*/ 2181225 h 2257425"/>
                  <a:gd name="connsiteX82" fmla="*/ 1876425 w 2276480"/>
                  <a:gd name="connsiteY82" fmla="*/ 2176463 h 2257425"/>
                  <a:gd name="connsiteX83" fmla="*/ 1890712 w 2276480"/>
                  <a:gd name="connsiteY83" fmla="*/ 2162175 h 2257425"/>
                  <a:gd name="connsiteX84" fmla="*/ 1933575 w 2276480"/>
                  <a:gd name="connsiteY84" fmla="*/ 2133600 h 2257425"/>
                  <a:gd name="connsiteX85" fmla="*/ 1971675 w 2276480"/>
                  <a:gd name="connsiteY85" fmla="*/ 2105025 h 2257425"/>
                  <a:gd name="connsiteX86" fmla="*/ 1985962 w 2276480"/>
                  <a:gd name="connsiteY86" fmla="*/ 2095500 h 2257425"/>
                  <a:gd name="connsiteX87" fmla="*/ 2000250 w 2276480"/>
                  <a:gd name="connsiteY87" fmla="*/ 2090738 h 2257425"/>
                  <a:gd name="connsiteX88" fmla="*/ 2028825 w 2276480"/>
                  <a:gd name="connsiteY88" fmla="*/ 2066925 h 2257425"/>
                  <a:gd name="connsiteX89" fmla="*/ 2076450 w 2276480"/>
                  <a:gd name="connsiteY89" fmla="*/ 2033588 h 2257425"/>
                  <a:gd name="connsiteX90" fmla="*/ 2105025 w 2276480"/>
                  <a:gd name="connsiteY90" fmla="*/ 2005013 h 2257425"/>
                  <a:gd name="connsiteX91" fmla="*/ 2114550 w 2276480"/>
                  <a:gd name="connsiteY91" fmla="*/ 1985963 h 2257425"/>
                  <a:gd name="connsiteX92" fmla="*/ 2124075 w 2276480"/>
                  <a:gd name="connsiteY92" fmla="*/ 1971675 h 2257425"/>
                  <a:gd name="connsiteX93" fmla="*/ 2143125 w 2276480"/>
                  <a:gd name="connsiteY93" fmla="*/ 1928813 h 2257425"/>
                  <a:gd name="connsiteX94" fmla="*/ 2162175 w 2276480"/>
                  <a:gd name="connsiteY94" fmla="*/ 1885950 h 2257425"/>
                  <a:gd name="connsiteX95" fmla="*/ 2171700 w 2276480"/>
                  <a:gd name="connsiteY95" fmla="*/ 1857375 h 2257425"/>
                  <a:gd name="connsiteX96" fmla="*/ 2181225 w 2276480"/>
                  <a:gd name="connsiteY96" fmla="*/ 1814513 h 2257425"/>
                  <a:gd name="connsiteX97" fmla="*/ 2185987 w 2276480"/>
                  <a:gd name="connsiteY97" fmla="*/ 1743075 h 2257425"/>
                  <a:gd name="connsiteX98" fmla="*/ 2190750 w 2276480"/>
                  <a:gd name="connsiteY98" fmla="*/ 1709738 h 2257425"/>
                  <a:gd name="connsiteX99" fmla="*/ 2205037 w 2276480"/>
                  <a:gd name="connsiteY99" fmla="*/ 1547813 h 2257425"/>
                  <a:gd name="connsiteX100" fmla="*/ 2200275 w 2276480"/>
                  <a:gd name="connsiteY100" fmla="*/ 1504950 h 2257425"/>
                  <a:gd name="connsiteX101" fmla="*/ 2200275 w 2276480"/>
                  <a:gd name="connsiteY101" fmla="*/ 1419225 h 2257425"/>
                  <a:gd name="connsiteX102" fmla="*/ 2195512 w 2276480"/>
                  <a:gd name="connsiteY102" fmla="*/ 1285875 h 2257425"/>
                  <a:gd name="connsiteX103" fmla="*/ 2190750 w 2276480"/>
                  <a:gd name="connsiteY103" fmla="*/ 1266825 h 2257425"/>
                  <a:gd name="connsiteX104" fmla="*/ 2181225 w 2276480"/>
                  <a:gd name="connsiteY104" fmla="*/ 1200150 h 2257425"/>
                  <a:gd name="connsiteX105" fmla="*/ 2176462 w 2276480"/>
                  <a:gd name="connsiteY105" fmla="*/ 933450 h 2257425"/>
                  <a:gd name="connsiteX106" fmla="*/ 2171700 w 2276480"/>
                  <a:gd name="connsiteY106" fmla="*/ 914400 h 2257425"/>
                  <a:gd name="connsiteX107" fmla="*/ 2181225 w 2276480"/>
                  <a:gd name="connsiteY107" fmla="*/ 676275 h 2257425"/>
                  <a:gd name="connsiteX108" fmla="*/ 2190750 w 2276480"/>
                  <a:gd name="connsiteY108" fmla="*/ 538163 h 2257425"/>
                  <a:gd name="connsiteX109" fmla="*/ 2195512 w 2276480"/>
                  <a:gd name="connsiteY109" fmla="*/ 500063 h 2257425"/>
                  <a:gd name="connsiteX110" fmla="*/ 2209800 w 2276480"/>
                  <a:gd name="connsiteY110" fmla="*/ 452438 h 2257425"/>
                  <a:gd name="connsiteX111" fmla="*/ 2224087 w 2276480"/>
                  <a:gd name="connsiteY111" fmla="*/ 381000 h 2257425"/>
                  <a:gd name="connsiteX112" fmla="*/ 2228850 w 2276480"/>
                  <a:gd name="connsiteY112" fmla="*/ 366713 h 2257425"/>
                  <a:gd name="connsiteX113" fmla="*/ 2238375 w 2276480"/>
                  <a:gd name="connsiteY113" fmla="*/ 352425 h 2257425"/>
                  <a:gd name="connsiteX114" fmla="*/ 2243137 w 2276480"/>
                  <a:gd name="connsiteY114" fmla="*/ 338138 h 2257425"/>
                  <a:gd name="connsiteX115" fmla="*/ 2252662 w 2276480"/>
                  <a:gd name="connsiteY115" fmla="*/ 295275 h 2257425"/>
                  <a:gd name="connsiteX116" fmla="*/ 2257425 w 2276480"/>
                  <a:gd name="connsiteY116" fmla="*/ 280988 h 2257425"/>
                  <a:gd name="connsiteX117" fmla="*/ 2262187 w 2276480"/>
                  <a:gd name="connsiteY117" fmla="*/ 257175 h 2257425"/>
                  <a:gd name="connsiteX118" fmla="*/ 2271712 w 2276480"/>
                  <a:gd name="connsiteY118" fmla="*/ 214313 h 2257425"/>
                  <a:gd name="connsiteX119" fmla="*/ 2271712 w 2276480"/>
                  <a:gd name="connsiteY119" fmla="*/ 100013 h 2257425"/>
                  <a:gd name="connsiteX120" fmla="*/ 2262187 w 2276480"/>
                  <a:gd name="connsiteY120" fmla="*/ 66675 h 2257425"/>
                  <a:gd name="connsiteX121" fmla="*/ 2247900 w 2276480"/>
                  <a:gd name="connsiteY121" fmla="*/ 52388 h 2257425"/>
                  <a:gd name="connsiteX122" fmla="*/ 2209800 w 2276480"/>
                  <a:gd name="connsiteY122" fmla="*/ 19050 h 2257425"/>
                  <a:gd name="connsiteX123" fmla="*/ 2195512 w 2276480"/>
                  <a:gd name="connsiteY123" fmla="*/ 9525 h 2257425"/>
                  <a:gd name="connsiteX124" fmla="*/ 2181225 w 2276480"/>
                  <a:gd name="connsiteY124" fmla="*/ 0 h 2257425"/>
                  <a:gd name="connsiteX125" fmla="*/ 2133600 w 2276480"/>
                  <a:gd name="connsiteY125" fmla="*/ 4763 h 2257425"/>
                  <a:gd name="connsiteX126" fmla="*/ 2119312 w 2276480"/>
                  <a:gd name="connsiteY126" fmla="*/ 9525 h 2257425"/>
                  <a:gd name="connsiteX127" fmla="*/ 2109787 w 2276480"/>
                  <a:gd name="connsiteY127" fmla="*/ 23813 h 2257425"/>
                  <a:gd name="connsiteX128" fmla="*/ 2066925 w 2276480"/>
                  <a:gd name="connsiteY128" fmla="*/ 47625 h 2257425"/>
                  <a:gd name="connsiteX129" fmla="*/ 2052637 w 2276480"/>
                  <a:gd name="connsiteY129" fmla="*/ 57150 h 2257425"/>
                  <a:gd name="connsiteX130" fmla="*/ 2028825 w 2276480"/>
                  <a:gd name="connsiteY130" fmla="*/ 61913 h 2257425"/>
                  <a:gd name="connsiteX131" fmla="*/ 2000250 w 2276480"/>
                  <a:gd name="connsiteY131" fmla="*/ 71438 h 2257425"/>
                  <a:gd name="connsiteX132" fmla="*/ 1985962 w 2276480"/>
                  <a:gd name="connsiteY132" fmla="*/ 76200 h 2257425"/>
                  <a:gd name="connsiteX133" fmla="*/ 1971675 w 2276480"/>
                  <a:gd name="connsiteY133" fmla="*/ 80963 h 2257425"/>
                  <a:gd name="connsiteX134" fmla="*/ 1952625 w 2276480"/>
                  <a:gd name="connsiteY134" fmla="*/ 85725 h 2257425"/>
                  <a:gd name="connsiteX135" fmla="*/ 1924050 w 2276480"/>
                  <a:gd name="connsiteY135" fmla="*/ 95250 h 2257425"/>
                  <a:gd name="connsiteX136" fmla="*/ 1909762 w 2276480"/>
                  <a:gd name="connsiteY136" fmla="*/ 100013 h 2257425"/>
                  <a:gd name="connsiteX137" fmla="*/ 1890712 w 2276480"/>
                  <a:gd name="connsiteY137" fmla="*/ 104775 h 2257425"/>
                  <a:gd name="connsiteX138" fmla="*/ 1852612 w 2276480"/>
                  <a:gd name="connsiteY138" fmla="*/ 119063 h 2257425"/>
                  <a:gd name="connsiteX139" fmla="*/ 1814512 w 2276480"/>
                  <a:gd name="connsiteY139" fmla="*/ 138113 h 2257425"/>
                  <a:gd name="connsiteX140" fmla="*/ 1800225 w 2276480"/>
                  <a:gd name="connsiteY140" fmla="*/ 142875 h 2257425"/>
                  <a:gd name="connsiteX141" fmla="*/ 1743075 w 2276480"/>
                  <a:gd name="connsiteY141" fmla="*/ 152400 h 2257425"/>
                  <a:gd name="connsiteX142" fmla="*/ 1728787 w 2276480"/>
                  <a:gd name="connsiteY142" fmla="*/ 157163 h 2257425"/>
                  <a:gd name="connsiteX143" fmla="*/ 1690687 w 2276480"/>
                  <a:gd name="connsiteY143" fmla="*/ 166688 h 2257425"/>
                  <a:gd name="connsiteX144" fmla="*/ 1652587 w 2276480"/>
                  <a:gd name="connsiteY144" fmla="*/ 185738 h 2257425"/>
                  <a:gd name="connsiteX145" fmla="*/ 1638300 w 2276480"/>
                  <a:gd name="connsiteY145" fmla="*/ 195263 h 2257425"/>
                  <a:gd name="connsiteX146" fmla="*/ 1619250 w 2276480"/>
                  <a:gd name="connsiteY146" fmla="*/ 209550 h 2257425"/>
                  <a:gd name="connsiteX147" fmla="*/ 1600200 w 2276480"/>
                  <a:gd name="connsiteY147" fmla="*/ 219075 h 2257425"/>
                  <a:gd name="connsiteX148" fmla="*/ 1571625 w 2276480"/>
                  <a:gd name="connsiteY148" fmla="*/ 233363 h 2257425"/>
                  <a:gd name="connsiteX149" fmla="*/ 1557337 w 2276480"/>
                  <a:gd name="connsiteY149" fmla="*/ 252413 h 2257425"/>
                  <a:gd name="connsiteX150" fmla="*/ 1509712 w 2276480"/>
                  <a:gd name="connsiteY150" fmla="*/ 280988 h 2257425"/>
                  <a:gd name="connsiteX151" fmla="*/ 1495425 w 2276480"/>
                  <a:gd name="connsiteY151" fmla="*/ 295275 h 2257425"/>
                  <a:gd name="connsiteX152" fmla="*/ 1476375 w 2276480"/>
                  <a:gd name="connsiteY152" fmla="*/ 309563 h 2257425"/>
                  <a:gd name="connsiteX153" fmla="*/ 1462087 w 2276480"/>
                  <a:gd name="connsiteY153" fmla="*/ 328613 h 2257425"/>
                  <a:gd name="connsiteX154" fmla="*/ 1447800 w 2276480"/>
                  <a:gd name="connsiteY154" fmla="*/ 338138 h 2257425"/>
                  <a:gd name="connsiteX155" fmla="*/ 1414462 w 2276480"/>
                  <a:gd name="connsiteY155" fmla="*/ 366713 h 2257425"/>
                  <a:gd name="connsiteX156" fmla="*/ 1390650 w 2276480"/>
                  <a:gd name="connsiteY156" fmla="*/ 390525 h 2257425"/>
                  <a:gd name="connsiteX157" fmla="*/ 1376362 w 2276480"/>
                  <a:gd name="connsiteY157" fmla="*/ 409575 h 2257425"/>
                  <a:gd name="connsiteX158" fmla="*/ 1347787 w 2276480"/>
                  <a:gd name="connsiteY158" fmla="*/ 433388 h 2257425"/>
                  <a:gd name="connsiteX159" fmla="*/ 1333500 w 2276480"/>
                  <a:gd name="connsiteY159" fmla="*/ 438150 h 2257425"/>
                  <a:gd name="connsiteX160" fmla="*/ 1300162 w 2276480"/>
                  <a:gd name="connsiteY160" fmla="*/ 466725 h 2257425"/>
                  <a:gd name="connsiteX161" fmla="*/ 1271587 w 2276480"/>
                  <a:gd name="connsiteY161" fmla="*/ 500063 h 2257425"/>
                  <a:gd name="connsiteX162" fmla="*/ 1257300 w 2276480"/>
                  <a:gd name="connsiteY162" fmla="*/ 509588 h 2257425"/>
                  <a:gd name="connsiteX163" fmla="*/ 1238250 w 2276480"/>
                  <a:gd name="connsiteY163" fmla="*/ 523875 h 2257425"/>
                  <a:gd name="connsiteX164" fmla="*/ 1209675 w 2276480"/>
                  <a:gd name="connsiteY164" fmla="*/ 547688 h 2257425"/>
                  <a:gd name="connsiteX165" fmla="*/ 1171575 w 2276480"/>
                  <a:gd name="connsiteY165" fmla="*/ 600075 h 2257425"/>
                  <a:gd name="connsiteX166" fmla="*/ 1133475 w 2276480"/>
                  <a:gd name="connsiteY166" fmla="*/ 623888 h 2257425"/>
                  <a:gd name="connsiteX167" fmla="*/ 1114425 w 2276480"/>
                  <a:gd name="connsiteY167" fmla="*/ 652463 h 2257425"/>
                  <a:gd name="connsiteX168" fmla="*/ 1104900 w 2276480"/>
                  <a:gd name="connsiteY168" fmla="*/ 671513 h 2257425"/>
                  <a:gd name="connsiteX169" fmla="*/ 1090612 w 2276480"/>
                  <a:gd name="connsiteY169" fmla="*/ 685800 h 2257425"/>
                  <a:gd name="connsiteX170" fmla="*/ 1076325 w 2276480"/>
                  <a:gd name="connsiteY170" fmla="*/ 704850 h 2257425"/>
                  <a:gd name="connsiteX171" fmla="*/ 1062037 w 2276480"/>
                  <a:gd name="connsiteY171" fmla="*/ 719138 h 2257425"/>
                  <a:gd name="connsiteX172" fmla="*/ 1033462 w 2276480"/>
                  <a:gd name="connsiteY172" fmla="*/ 747713 h 2257425"/>
                  <a:gd name="connsiteX173" fmla="*/ 1019175 w 2276480"/>
                  <a:gd name="connsiteY173" fmla="*/ 766763 h 2257425"/>
                  <a:gd name="connsiteX174" fmla="*/ 1009650 w 2276480"/>
                  <a:gd name="connsiteY174" fmla="*/ 785813 h 2257425"/>
                  <a:gd name="connsiteX175" fmla="*/ 942975 w 2276480"/>
                  <a:gd name="connsiteY175" fmla="*/ 842963 h 2257425"/>
                  <a:gd name="connsiteX176" fmla="*/ 919162 w 2276480"/>
                  <a:gd name="connsiteY176" fmla="*/ 881063 h 2257425"/>
                  <a:gd name="connsiteX177" fmla="*/ 895350 w 2276480"/>
                  <a:gd name="connsiteY177" fmla="*/ 914400 h 2257425"/>
                  <a:gd name="connsiteX178" fmla="*/ 876300 w 2276480"/>
                  <a:gd name="connsiteY178" fmla="*/ 947738 h 2257425"/>
                  <a:gd name="connsiteX179" fmla="*/ 862012 w 2276480"/>
                  <a:gd name="connsiteY179" fmla="*/ 962025 h 2257425"/>
                  <a:gd name="connsiteX180" fmla="*/ 842962 w 2276480"/>
                  <a:gd name="connsiteY180" fmla="*/ 990600 h 2257425"/>
                  <a:gd name="connsiteX181" fmla="*/ 833437 w 2276480"/>
                  <a:gd name="connsiteY181" fmla="*/ 1023938 h 2257425"/>
                  <a:gd name="connsiteX182" fmla="*/ 819150 w 2276480"/>
                  <a:gd name="connsiteY182" fmla="*/ 1052513 h 2257425"/>
                  <a:gd name="connsiteX183" fmla="*/ 814387 w 2276480"/>
                  <a:gd name="connsiteY183" fmla="*/ 1066800 h 2257425"/>
                  <a:gd name="connsiteX184" fmla="*/ 804862 w 2276480"/>
                  <a:gd name="connsiteY184" fmla="*/ 1123950 h 2257425"/>
                  <a:gd name="connsiteX185" fmla="*/ 790575 w 2276480"/>
                  <a:gd name="connsiteY185" fmla="*/ 1157288 h 2257425"/>
                  <a:gd name="connsiteX186" fmla="*/ 785812 w 2276480"/>
                  <a:gd name="connsiteY186" fmla="*/ 1171575 h 2257425"/>
                  <a:gd name="connsiteX187" fmla="*/ 776287 w 2276480"/>
                  <a:gd name="connsiteY187" fmla="*/ 1209675 h 2257425"/>
                  <a:gd name="connsiteX188" fmla="*/ 771525 w 2276480"/>
                  <a:gd name="connsiteY188" fmla="*/ 1233488 h 2257425"/>
                  <a:gd name="connsiteX189" fmla="*/ 762000 w 2276480"/>
                  <a:gd name="connsiteY189"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519237 w 2276480"/>
                  <a:gd name="connsiteY72" fmla="*/ 2243138 h 2257425"/>
                  <a:gd name="connsiteX73" fmla="*/ 1609725 w 2276480"/>
                  <a:gd name="connsiteY73" fmla="*/ 2257425 h 2257425"/>
                  <a:gd name="connsiteX74" fmla="*/ 1714500 w 2276480"/>
                  <a:gd name="connsiteY74" fmla="*/ 2252663 h 2257425"/>
                  <a:gd name="connsiteX75" fmla="*/ 1728787 w 2276480"/>
                  <a:gd name="connsiteY75" fmla="*/ 2247900 h 2257425"/>
                  <a:gd name="connsiteX76" fmla="*/ 1762125 w 2276480"/>
                  <a:gd name="connsiteY76" fmla="*/ 2238375 h 2257425"/>
                  <a:gd name="connsiteX77" fmla="*/ 1790700 w 2276480"/>
                  <a:gd name="connsiteY77" fmla="*/ 2219325 h 2257425"/>
                  <a:gd name="connsiteX78" fmla="*/ 1819275 w 2276480"/>
                  <a:gd name="connsiteY78" fmla="*/ 2209800 h 2257425"/>
                  <a:gd name="connsiteX79" fmla="*/ 1847850 w 2276480"/>
                  <a:gd name="connsiteY79" fmla="*/ 2190750 h 2257425"/>
                  <a:gd name="connsiteX80" fmla="*/ 1862137 w 2276480"/>
                  <a:gd name="connsiteY80" fmla="*/ 2181225 h 2257425"/>
                  <a:gd name="connsiteX81" fmla="*/ 1876425 w 2276480"/>
                  <a:gd name="connsiteY81" fmla="*/ 2176463 h 2257425"/>
                  <a:gd name="connsiteX82" fmla="*/ 1890712 w 2276480"/>
                  <a:gd name="connsiteY82" fmla="*/ 2162175 h 2257425"/>
                  <a:gd name="connsiteX83" fmla="*/ 1933575 w 2276480"/>
                  <a:gd name="connsiteY83" fmla="*/ 2133600 h 2257425"/>
                  <a:gd name="connsiteX84" fmla="*/ 1971675 w 2276480"/>
                  <a:gd name="connsiteY84" fmla="*/ 2105025 h 2257425"/>
                  <a:gd name="connsiteX85" fmla="*/ 1985962 w 2276480"/>
                  <a:gd name="connsiteY85" fmla="*/ 2095500 h 2257425"/>
                  <a:gd name="connsiteX86" fmla="*/ 2000250 w 2276480"/>
                  <a:gd name="connsiteY86" fmla="*/ 2090738 h 2257425"/>
                  <a:gd name="connsiteX87" fmla="*/ 2028825 w 2276480"/>
                  <a:gd name="connsiteY87" fmla="*/ 2066925 h 2257425"/>
                  <a:gd name="connsiteX88" fmla="*/ 2076450 w 2276480"/>
                  <a:gd name="connsiteY88" fmla="*/ 2033588 h 2257425"/>
                  <a:gd name="connsiteX89" fmla="*/ 2105025 w 2276480"/>
                  <a:gd name="connsiteY89" fmla="*/ 2005013 h 2257425"/>
                  <a:gd name="connsiteX90" fmla="*/ 2114550 w 2276480"/>
                  <a:gd name="connsiteY90" fmla="*/ 1985963 h 2257425"/>
                  <a:gd name="connsiteX91" fmla="*/ 2124075 w 2276480"/>
                  <a:gd name="connsiteY91" fmla="*/ 1971675 h 2257425"/>
                  <a:gd name="connsiteX92" fmla="*/ 2143125 w 2276480"/>
                  <a:gd name="connsiteY92" fmla="*/ 1928813 h 2257425"/>
                  <a:gd name="connsiteX93" fmla="*/ 2162175 w 2276480"/>
                  <a:gd name="connsiteY93" fmla="*/ 1885950 h 2257425"/>
                  <a:gd name="connsiteX94" fmla="*/ 2171700 w 2276480"/>
                  <a:gd name="connsiteY94" fmla="*/ 1857375 h 2257425"/>
                  <a:gd name="connsiteX95" fmla="*/ 2181225 w 2276480"/>
                  <a:gd name="connsiteY95" fmla="*/ 1814513 h 2257425"/>
                  <a:gd name="connsiteX96" fmla="*/ 2185987 w 2276480"/>
                  <a:gd name="connsiteY96" fmla="*/ 1743075 h 2257425"/>
                  <a:gd name="connsiteX97" fmla="*/ 2190750 w 2276480"/>
                  <a:gd name="connsiteY97" fmla="*/ 1709738 h 2257425"/>
                  <a:gd name="connsiteX98" fmla="*/ 2205037 w 2276480"/>
                  <a:gd name="connsiteY98" fmla="*/ 1547813 h 2257425"/>
                  <a:gd name="connsiteX99" fmla="*/ 2200275 w 2276480"/>
                  <a:gd name="connsiteY99" fmla="*/ 1504950 h 2257425"/>
                  <a:gd name="connsiteX100" fmla="*/ 2200275 w 2276480"/>
                  <a:gd name="connsiteY100" fmla="*/ 1419225 h 2257425"/>
                  <a:gd name="connsiteX101" fmla="*/ 2195512 w 2276480"/>
                  <a:gd name="connsiteY101" fmla="*/ 1285875 h 2257425"/>
                  <a:gd name="connsiteX102" fmla="*/ 2190750 w 2276480"/>
                  <a:gd name="connsiteY102" fmla="*/ 1266825 h 2257425"/>
                  <a:gd name="connsiteX103" fmla="*/ 2181225 w 2276480"/>
                  <a:gd name="connsiteY103" fmla="*/ 1200150 h 2257425"/>
                  <a:gd name="connsiteX104" fmla="*/ 2176462 w 2276480"/>
                  <a:gd name="connsiteY104" fmla="*/ 933450 h 2257425"/>
                  <a:gd name="connsiteX105" fmla="*/ 2171700 w 2276480"/>
                  <a:gd name="connsiteY105" fmla="*/ 914400 h 2257425"/>
                  <a:gd name="connsiteX106" fmla="*/ 2181225 w 2276480"/>
                  <a:gd name="connsiteY106" fmla="*/ 676275 h 2257425"/>
                  <a:gd name="connsiteX107" fmla="*/ 2190750 w 2276480"/>
                  <a:gd name="connsiteY107" fmla="*/ 538163 h 2257425"/>
                  <a:gd name="connsiteX108" fmla="*/ 2195512 w 2276480"/>
                  <a:gd name="connsiteY108" fmla="*/ 500063 h 2257425"/>
                  <a:gd name="connsiteX109" fmla="*/ 2209800 w 2276480"/>
                  <a:gd name="connsiteY109" fmla="*/ 452438 h 2257425"/>
                  <a:gd name="connsiteX110" fmla="*/ 2224087 w 2276480"/>
                  <a:gd name="connsiteY110" fmla="*/ 381000 h 2257425"/>
                  <a:gd name="connsiteX111" fmla="*/ 2228850 w 2276480"/>
                  <a:gd name="connsiteY111" fmla="*/ 366713 h 2257425"/>
                  <a:gd name="connsiteX112" fmla="*/ 2238375 w 2276480"/>
                  <a:gd name="connsiteY112" fmla="*/ 352425 h 2257425"/>
                  <a:gd name="connsiteX113" fmla="*/ 2243137 w 2276480"/>
                  <a:gd name="connsiteY113" fmla="*/ 338138 h 2257425"/>
                  <a:gd name="connsiteX114" fmla="*/ 2252662 w 2276480"/>
                  <a:gd name="connsiteY114" fmla="*/ 295275 h 2257425"/>
                  <a:gd name="connsiteX115" fmla="*/ 2257425 w 2276480"/>
                  <a:gd name="connsiteY115" fmla="*/ 280988 h 2257425"/>
                  <a:gd name="connsiteX116" fmla="*/ 2262187 w 2276480"/>
                  <a:gd name="connsiteY116" fmla="*/ 257175 h 2257425"/>
                  <a:gd name="connsiteX117" fmla="*/ 2271712 w 2276480"/>
                  <a:gd name="connsiteY117" fmla="*/ 214313 h 2257425"/>
                  <a:gd name="connsiteX118" fmla="*/ 2271712 w 2276480"/>
                  <a:gd name="connsiteY118" fmla="*/ 100013 h 2257425"/>
                  <a:gd name="connsiteX119" fmla="*/ 2262187 w 2276480"/>
                  <a:gd name="connsiteY119" fmla="*/ 66675 h 2257425"/>
                  <a:gd name="connsiteX120" fmla="*/ 2247900 w 2276480"/>
                  <a:gd name="connsiteY120" fmla="*/ 52388 h 2257425"/>
                  <a:gd name="connsiteX121" fmla="*/ 2209800 w 2276480"/>
                  <a:gd name="connsiteY121" fmla="*/ 19050 h 2257425"/>
                  <a:gd name="connsiteX122" fmla="*/ 2195512 w 2276480"/>
                  <a:gd name="connsiteY122" fmla="*/ 9525 h 2257425"/>
                  <a:gd name="connsiteX123" fmla="*/ 2181225 w 2276480"/>
                  <a:gd name="connsiteY123" fmla="*/ 0 h 2257425"/>
                  <a:gd name="connsiteX124" fmla="*/ 2133600 w 2276480"/>
                  <a:gd name="connsiteY124" fmla="*/ 4763 h 2257425"/>
                  <a:gd name="connsiteX125" fmla="*/ 2119312 w 2276480"/>
                  <a:gd name="connsiteY125" fmla="*/ 9525 h 2257425"/>
                  <a:gd name="connsiteX126" fmla="*/ 2109787 w 2276480"/>
                  <a:gd name="connsiteY126" fmla="*/ 23813 h 2257425"/>
                  <a:gd name="connsiteX127" fmla="*/ 2066925 w 2276480"/>
                  <a:gd name="connsiteY127" fmla="*/ 47625 h 2257425"/>
                  <a:gd name="connsiteX128" fmla="*/ 2052637 w 2276480"/>
                  <a:gd name="connsiteY128" fmla="*/ 57150 h 2257425"/>
                  <a:gd name="connsiteX129" fmla="*/ 2028825 w 2276480"/>
                  <a:gd name="connsiteY129" fmla="*/ 61913 h 2257425"/>
                  <a:gd name="connsiteX130" fmla="*/ 2000250 w 2276480"/>
                  <a:gd name="connsiteY130" fmla="*/ 71438 h 2257425"/>
                  <a:gd name="connsiteX131" fmla="*/ 1985962 w 2276480"/>
                  <a:gd name="connsiteY131" fmla="*/ 76200 h 2257425"/>
                  <a:gd name="connsiteX132" fmla="*/ 1971675 w 2276480"/>
                  <a:gd name="connsiteY132" fmla="*/ 80963 h 2257425"/>
                  <a:gd name="connsiteX133" fmla="*/ 1952625 w 2276480"/>
                  <a:gd name="connsiteY133" fmla="*/ 85725 h 2257425"/>
                  <a:gd name="connsiteX134" fmla="*/ 1924050 w 2276480"/>
                  <a:gd name="connsiteY134" fmla="*/ 95250 h 2257425"/>
                  <a:gd name="connsiteX135" fmla="*/ 1909762 w 2276480"/>
                  <a:gd name="connsiteY135" fmla="*/ 100013 h 2257425"/>
                  <a:gd name="connsiteX136" fmla="*/ 1890712 w 2276480"/>
                  <a:gd name="connsiteY136" fmla="*/ 104775 h 2257425"/>
                  <a:gd name="connsiteX137" fmla="*/ 1852612 w 2276480"/>
                  <a:gd name="connsiteY137" fmla="*/ 119063 h 2257425"/>
                  <a:gd name="connsiteX138" fmla="*/ 1814512 w 2276480"/>
                  <a:gd name="connsiteY138" fmla="*/ 138113 h 2257425"/>
                  <a:gd name="connsiteX139" fmla="*/ 1800225 w 2276480"/>
                  <a:gd name="connsiteY139" fmla="*/ 142875 h 2257425"/>
                  <a:gd name="connsiteX140" fmla="*/ 1743075 w 2276480"/>
                  <a:gd name="connsiteY140" fmla="*/ 152400 h 2257425"/>
                  <a:gd name="connsiteX141" fmla="*/ 1728787 w 2276480"/>
                  <a:gd name="connsiteY141" fmla="*/ 157163 h 2257425"/>
                  <a:gd name="connsiteX142" fmla="*/ 1690687 w 2276480"/>
                  <a:gd name="connsiteY142" fmla="*/ 166688 h 2257425"/>
                  <a:gd name="connsiteX143" fmla="*/ 1652587 w 2276480"/>
                  <a:gd name="connsiteY143" fmla="*/ 185738 h 2257425"/>
                  <a:gd name="connsiteX144" fmla="*/ 1638300 w 2276480"/>
                  <a:gd name="connsiteY144" fmla="*/ 195263 h 2257425"/>
                  <a:gd name="connsiteX145" fmla="*/ 1619250 w 2276480"/>
                  <a:gd name="connsiteY145" fmla="*/ 209550 h 2257425"/>
                  <a:gd name="connsiteX146" fmla="*/ 1600200 w 2276480"/>
                  <a:gd name="connsiteY146" fmla="*/ 219075 h 2257425"/>
                  <a:gd name="connsiteX147" fmla="*/ 1571625 w 2276480"/>
                  <a:gd name="connsiteY147" fmla="*/ 233363 h 2257425"/>
                  <a:gd name="connsiteX148" fmla="*/ 1557337 w 2276480"/>
                  <a:gd name="connsiteY148" fmla="*/ 252413 h 2257425"/>
                  <a:gd name="connsiteX149" fmla="*/ 1509712 w 2276480"/>
                  <a:gd name="connsiteY149" fmla="*/ 280988 h 2257425"/>
                  <a:gd name="connsiteX150" fmla="*/ 1495425 w 2276480"/>
                  <a:gd name="connsiteY150" fmla="*/ 295275 h 2257425"/>
                  <a:gd name="connsiteX151" fmla="*/ 1476375 w 2276480"/>
                  <a:gd name="connsiteY151" fmla="*/ 309563 h 2257425"/>
                  <a:gd name="connsiteX152" fmla="*/ 1462087 w 2276480"/>
                  <a:gd name="connsiteY152" fmla="*/ 328613 h 2257425"/>
                  <a:gd name="connsiteX153" fmla="*/ 1447800 w 2276480"/>
                  <a:gd name="connsiteY153" fmla="*/ 338138 h 2257425"/>
                  <a:gd name="connsiteX154" fmla="*/ 1414462 w 2276480"/>
                  <a:gd name="connsiteY154" fmla="*/ 366713 h 2257425"/>
                  <a:gd name="connsiteX155" fmla="*/ 1390650 w 2276480"/>
                  <a:gd name="connsiteY155" fmla="*/ 390525 h 2257425"/>
                  <a:gd name="connsiteX156" fmla="*/ 1376362 w 2276480"/>
                  <a:gd name="connsiteY156" fmla="*/ 409575 h 2257425"/>
                  <a:gd name="connsiteX157" fmla="*/ 1347787 w 2276480"/>
                  <a:gd name="connsiteY157" fmla="*/ 433388 h 2257425"/>
                  <a:gd name="connsiteX158" fmla="*/ 1333500 w 2276480"/>
                  <a:gd name="connsiteY158" fmla="*/ 438150 h 2257425"/>
                  <a:gd name="connsiteX159" fmla="*/ 1300162 w 2276480"/>
                  <a:gd name="connsiteY159" fmla="*/ 466725 h 2257425"/>
                  <a:gd name="connsiteX160" fmla="*/ 1271587 w 2276480"/>
                  <a:gd name="connsiteY160" fmla="*/ 500063 h 2257425"/>
                  <a:gd name="connsiteX161" fmla="*/ 1257300 w 2276480"/>
                  <a:gd name="connsiteY161" fmla="*/ 509588 h 2257425"/>
                  <a:gd name="connsiteX162" fmla="*/ 1238250 w 2276480"/>
                  <a:gd name="connsiteY162" fmla="*/ 523875 h 2257425"/>
                  <a:gd name="connsiteX163" fmla="*/ 1209675 w 2276480"/>
                  <a:gd name="connsiteY163" fmla="*/ 547688 h 2257425"/>
                  <a:gd name="connsiteX164" fmla="*/ 1171575 w 2276480"/>
                  <a:gd name="connsiteY164" fmla="*/ 600075 h 2257425"/>
                  <a:gd name="connsiteX165" fmla="*/ 1133475 w 2276480"/>
                  <a:gd name="connsiteY165" fmla="*/ 623888 h 2257425"/>
                  <a:gd name="connsiteX166" fmla="*/ 1114425 w 2276480"/>
                  <a:gd name="connsiteY166" fmla="*/ 652463 h 2257425"/>
                  <a:gd name="connsiteX167" fmla="*/ 1104900 w 2276480"/>
                  <a:gd name="connsiteY167" fmla="*/ 671513 h 2257425"/>
                  <a:gd name="connsiteX168" fmla="*/ 1090612 w 2276480"/>
                  <a:gd name="connsiteY168" fmla="*/ 685800 h 2257425"/>
                  <a:gd name="connsiteX169" fmla="*/ 1076325 w 2276480"/>
                  <a:gd name="connsiteY169" fmla="*/ 704850 h 2257425"/>
                  <a:gd name="connsiteX170" fmla="*/ 1062037 w 2276480"/>
                  <a:gd name="connsiteY170" fmla="*/ 719138 h 2257425"/>
                  <a:gd name="connsiteX171" fmla="*/ 1033462 w 2276480"/>
                  <a:gd name="connsiteY171" fmla="*/ 747713 h 2257425"/>
                  <a:gd name="connsiteX172" fmla="*/ 1019175 w 2276480"/>
                  <a:gd name="connsiteY172" fmla="*/ 766763 h 2257425"/>
                  <a:gd name="connsiteX173" fmla="*/ 1009650 w 2276480"/>
                  <a:gd name="connsiteY173" fmla="*/ 785813 h 2257425"/>
                  <a:gd name="connsiteX174" fmla="*/ 942975 w 2276480"/>
                  <a:gd name="connsiteY174" fmla="*/ 842963 h 2257425"/>
                  <a:gd name="connsiteX175" fmla="*/ 919162 w 2276480"/>
                  <a:gd name="connsiteY175" fmla="*/ 881063 h 2257425"/>
                  <a:gd name="connsiteX176" fmla="*/ 895350 w 2276480"/>
                  <a:gd name="connsiteY176" fmla="*/ 914400 h 2257425"/>
                  <a:gd name="connsiteX177" fmla="*/ 876300 w 2276480"/>
                  <a:gd name="connsiteY177" fmla="*/ 947738 h 2257425"/>
                  <a:gd name="connsiteX178" fmla="*/ 862012 w 2276480"/>
                  <a:gd name="connsiteY178" fmla="*/ 962025 h 2257425"/>
                  <a:gd name="connsiteX179" fmla="*/ 842962 w 2276480"/>
                  <a:gd name="connsiteY179" fmla="*/ 990600 h 2257425"/>
                  <a:gd name="connsiteX180" fmla="*/ 833437 w 2276480"/>
                  <a:gd name="connsiteY180" fmla="*/ 1023938 h 2257425"/>
                  <a:gd name="connsiteX181" fmla="*/ 819150 w 2276480"/>
                  <a:gd name="connsiteY181" fmla="*/ 1052513 h 2257425"/>
                  <a:gd name="connsiteX182" fmla="*/ 814387 w 2276480"/>
                  <a:gd name="connsiteY182" fmla="*/ 1066800 h 2257425"/>
                  <a:gd name="connsiteX183" fmla="*/ 804862 w 2276480"/>
                  <a:gd name="connsiteY183" fmla="*/ 1123950 h 2257425"/>
                  <a:gd name="connsiteX184" fmla="*/ 790575 w 2276480"/>
                  <a:gd name="connsiteY184" fmla="*/ 1157288 h 2257425"/>
                  <a:gd name="connsiteX185" fmla="*/ 785812 w 2276480"/>
                  <a:gd name="connsiteY185" fmla="*/ 1171575 h 2257425"/>
                  <a:gd name="connsiteX186" fmla="*/ 776287 w 2276480"/>
                  <a:gd name="connsiteY186" fmla="*/ 1209675 h 2257425"/>
                  <a:gd name="connsiteX187" fmla="*/ 771525 w 2276480"/>
                  <a:gd name="connsiteY187" fmla="*/ 1233488 h 2257425"/>
                  <a:gd name="connsiteX188" fmla="*/ 762000 w 2276480"/>
                  <a:gd name="connsiteY188"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28612 w 2276480"/>
                  <a:gd name="connsiteY43" fmla="*/ 1866900 h 2257425"/>
                  <a:gd name="connsiteX44" fmla="*/ 342900 w 2276480"/>
                  <a:gd name="connsiteY44" fmla="*/ 1881188 h 2257425"/>
                  <a:gd name="connsiteX45" fmla="*/ 390525 w 2276480"/>
                  <a:gd name="connsiteY45" fmla="*/ 1900238 h 2257425"/>
                  <a:gd name="connsiteX46" fmla="*/ 423862 w 2276480"/>
                  <a:gd name="connsiteY46" fmla="*/ 1909763 h 2257425"/>
                  <a:gd name="connsiteX47" fmla="*/ 452437 w 2276480"/>
                  <a:gd name="connsiteY47" fmla="*/ 1919288 h 2257425"/>
                  <a:gd name="connsiteX48" fmla="*/ 500062 w 2276480"/>
                  <a:gd name="connsiteY48" fmla="*/ 1943100 h 2257425"/>
                  <a:gd name="connsiteX49" fmla="*/ 514350 w 2276480"/>
                  <a:gd name="connsiteY49" fmla="*/ 1952625 h 2257425"/>
                  <a:gd name="connsiteX50" fmla="*/ 566737 w 2276480"/>
                  <a:gd name="connsiteY50" fmla="*/ 1971675 h 2257425"/>
                  <a:gd name="connsiteX51" fmla="*/ 619125 w 2276480"/>
                  <a:gd name="connsiteY51" fmla="*/ 1990725 h 2257425"/>
                  <a:gd name="connsiteX52" fmla="*/ 657225 w 2276480"/>
                  <a:gd name="connsiteY52" fmla="*/ 2009775 h 2257425"/>
                  <a:gd name="connsiteX53" fmla="*/ 685800 w 2276480"/>
                  <a:gd name="connsiteY53" fmla="*/ 2019300 h 2257425"/>
                  <a:gd name="connsiteX54" fmla="*/ 719137 w 2276480"/>
                  <a:gd name="connsiteY54" fmla="*/ 2033588 h 2257425"/>
                  <a:gd name="connsiteX55" fmla="*/ 776287 w 2276480"/>
                  <a:gd name="connsiteY55" fmla="*/ 2057400 h 2257425"/>
                  <a:gd name="connsiteX56" fmla="*/ 823912 w 2276480"/>
                  <a:gd name="connsiteY56" fmla="*/ 2076450 h 2257425"/>
                  <a:gd name="connsiteX57" fmla="*/ 852487 w 2276480"/>
                  <a:gd name="connsiteY57" fmla="*/ 2085975 h 2257425"/>
                  <a:gd name="connsiteX58" fmla="*/ 871537 w 2276480"/>
                  <a:gd name="connsiteY58" fmla="*/ 2090738 h 2257425"/>
                  <a:gd name="connsiteX59" fmla="*/ 914400 w 2276480"/>
                  <a:gd name="connsiteY59" fmla="*/ 2105025 h 2257425"/>
                  <a:gd name="connsiteX60" fmla="*/ 928687 w 2276480"/>
                  <a:gd name="connsiteY60" fmla="*/ 2109788 h 2257425"/>
                  <a:gd name="connsiteX61" fmla="*/ 962025 w 2276480"/>
                  <a:gd name="connsiteY61" fmla="*/ 2119313 h 2257425"/>
                  <a:gd name="connsiteX62" fmla="*/ 1009650 w 2276480"/>
                  <a:gd name="connsiteY62" fmla="*/ 2128838 h 2257425"/>
                  <a:gd name="connsiteX63" fmla="*/ 1028700 w 2276480"/>
                  <a:gd name="connsiteY63" fmla="*/ 2133600 h 2257425"/>
                  <a:gd name="connsiteX64" fmla="*/ 1057275 w 2276480"/>
                  <a:gd name="connsiteY64" fmla="*/ 2143125 h 2257425"/>
                  <a:gd name="connsiteX65" fmla="*/ 1104900 w 2276480"/>
                  <a:gd name="connsiteY65" fmla="*/ 2152650 h 2257425"/>
                  <a:gd name="connsiteX66" fmla="*/ 1138237 w 2276480"/>
                  <a:gd name="connsiteY66" fmla="*/ 2162175 h 2257425"/>
                  <a:gd name="connsiteX67" fmla="*/ 1171575 w 2276480"/>
                  <a:gd name="connsiteY67" fmla="*/ 2171700 h 2257425"/>
                  <a:gd name="connsiteX68" fmla="*/ 1252537 w 2276480"/>
                  <a:gd name="connsiteY68" fmla="*/ 2185988 h 2257425"/>
                  <a:gd name="connsiteX69" fmla="*/ 1328737 w 2276480"/>
                  <a:gd name="connsiteY69" fmla="*/ 2205038 h 2257425"/>
                  <a:gd name="connsiteX70" fmla="*/ 1376362 w 2276480"/>
                  <a:gd name="connsiteY70" fmla="*/ 2219325 h 2257425"/>
                  <a:gd name="connsiteX71" fmla="*/ 1457325 w 2276480"/>
                  <a:gd name="connsiteY71" fmla="*/ 2233613 h 2257425"/>
                  <a:gd name="connsiteX72" fmla="*/ 1609725 w 2276480"/>
                  <a:gd name="connsiteY72" fmla="*/ 2257425 h 2257425"/>
                  <a:gd name="connsiteX73" fmla="*/ 1714500 w 2276480"/>
                  <a:gd name="connsiteY73" fmla="*/ 2252663 h 2257425"/>
                  <a:gd name="connsiteX74" fmla="*/ 1728787 w 2276480"/>
                  <a:gd name="connsiteY74" fmla="*/ 2247900 h 2257425"/>
                  <a:gd name="connsiteX75" fmla="*/ 1762125 w 2276480"/>
                  <a:gd name="connsiteY75" fmla="*/ 2238375 h 2257425"/>
                  <a:gd name="connsiteX76" fmla="*/ 1790700 w 2276480"/>
                  <a:gd name="connsiteY76" fmla="*/ 2219325 h 2257425"/>
                  <a:gd name="connsiteX77" fmla="*/ 1819275 w 2276480"/>
                  <a:gd name="connsiteY77" fmla="*/ 2209800 h 2257425"/>
                  <a:gd name="connsiteX78" fmla="*/ 1847850 w 2276480"/>
                  <a:gd name="connsiteY78" fmla="*/ 2190750 h 2257425"/>
                  <a:gd name="connsiteX79" fmla="*/ 1862137 w 2276480"/>
                  <a:gd name="connsiteY79" fmla="*/ 2181225 h 2257425"/>
                  <a:gd name="connsiteX80" fmla="*/ 1876425 w 2276480"/>
                  <a:gd name="connsiteY80" fmla="*/ 2176463 h 2257425"/>
                  <a:gd name="connsiteX81" fmla="*/ 1890712 w 2276480"/>
                  <a:gd name="connsiteY81" fmla="*/ 2162175 h 2257425"/>
                  <a:gd name="connsiteX82" fmla="*/ 1933575 w 2276480"/>
                  <a:gd name="connsiteY82" fmla="*/ 2133600 h 2257425"/>
                  <a:gd name="connsiteX83" fmla="*/ 1971675 w 2276480"/>
                  <a:gd name="connsiteY83" fmla="*/ 2105025 h 2257425"/>
                  <a:gd name="connsiteX84" fmla="*/ 1985962 w 2276480"/>
                  <a:gd name="connsiteY84" fmla="*/ 2095500 h 2257425"/>
                  <a:gd name="connsiteX85" fmla="*/ 2000250 w 2276480"/>
                  <a:gd name="connsiteY85" fmla="*/ 2090738 h 2257425"/>
                  <a:gd name="connsiteX86" fmla="*/ 2028825 w 2276480"/>
                  <a:gd name="connsiteY86" fmla="*/ 2066925 h 2257425"/>
                  <a:gd name="connsiteX87" fmla="*/ 2076450 w 2276480"/>
                  <a:gd name="connsiteY87" fmla="*/ 2033588 h 2257425"/>
                  <a:gd name="connsiteX88" fmla="*/ 2105025 w 2276480"/>
                  <a:gd name="connsiteY88" fmla="*/ 2005013 h 2257425"/>
                  <a:gd name="connsiteX89" fmla="*/ 2114550 w 2276480"/>
                  <a:gd name="connsiteY89" fmla="*/ 1985963 h 2257425"/>
                  <a:gd name="connsiteX90" fmla="*/ 2124075 w 2276480"/>
                  <a:gd name="connsiteY90" fmla="*/ 1971675 h 2257425"/>
                  <a:gd name="connsiteX91" fmla="*/ 2143125 w 2276480"/>
                  <a:gd name="connsiteY91" fmla="*/ 1928813 h 2257425"/>
                  <a:gd name="connsiteX92" fmla="*/ 2162175 w 2276480"/>
                  <a:gd name="connsiteY92" fmla="*/ 1885950 h 2257425"/>
                  <a:gd name="connsiteX93" fmla="*/ 2171700 w 2276480"/>
                  <a:gd name="connsiteY93" fmla="*/ 1857375 h 2257425"/>
                  <a:gd name="connsiteX94" fmla="*/ 2181225 w 2276480"/>
                  <a:gd name="connsiteY94" fmla="*/ 1814513 h 2257425"/>
                  <a:gd name="connsiteX95" fmla="*/ 2185987 w 2276480"/>
                  <a:gd name="connsiteY95" fmla="*/ 1743075 h 2257425"/>
                  <a:gd name="connsiteX96" fmla="*/ 2190750 w 2276480"/>
                  <a:gd name="connsiteY96" fmla="*/ 1709738 h 2257425"/>
                  <a:gd name="connsiteX97" fmla="*/ 2205037 w 2276480"/>
                  <a:gd name="connsiteY97" fmla="*/ 1547813 h 2257425"/>
                  <a:gd name="connsiteX98" fmla="*/ 2200275 w 2276480"/>
                  <a:gd name="connsiteY98" fmla="*/ 1504950 h 2257425"/>
                  <a:gd name="connsiteX99" fmla="*/ 2200275 w 2276480"/>
                  <a:gd name="connsiteY99" fmla="*/ 1419225 h 2257425"/>
                  <a:gd name="connsiteX100" fmla="*/ 2195512 w 2276480"/>
                  <a:gd name="connsiteY100" fmla="*/ 1285875 h 2257425"/>
                  <a:gd name="connsiteX101" fmla="*/ 2190750 w 2276480"/>
                  <a:gd name="connsiteY101" fmla="*/ 1266825 h 2257425"/>
                  <a:gd name="connsiteX102" fmla="*/ 2181225 w 2276480"/>
                  <a:gd name="connsiteY102" fmla="*/ 1200150 h 2257425"/>
                  <a:gd name="connsiteX103" fmla="*/ 2176462 w 2276480"/>
                  <a:gd name="connsiteY103" fmla="*/ 933450 h 2257425"/>
                  <a:gd name="connsiteX104" fmla="*/ 2171700 w 2276480"/>
                  <a:gd name="connsiteY104" fmla="*/ 914400 h 2257425"/>
                  <a:gd name="connsiteX105" fmla="*/ 2181225 w 2276480"/>
                  <a:gd name="connsiteY105" fmla="*/ 676275 h 2257425"/>
                  <a:gd name="connsiteX106" fmla="*/ 2190750 w 2276480"/>
                  <a:gd name="connsiteY106" fmla="*/ 538163 h 2257425"/>
                  <a:gd name="connsiteX107" fmla="*/ 2195512 w 2276480"/>
                  <a:gd name="connsiteY107" fmla="*/ 500063 h 2257425"/>
                  <a:gd name="connsiteX108" fmla="*/ 2209800 w 2276480"/>
                  <a:gd name="connsiteY108" fmla="*/ 452438 h 2257425"/>
                  <a:gd name="connsiteX109" fmla="*/ 2224087 w 2276480"/>
                  <a:gd name="connsiteY109" fmla="*/ 381000 h 2257425"/>
                  <a:gd name="connsiteX110" fmla="*/ 2228850 w 2276480"/>
                  <a:gd name="connsiteY110" fmla="*/ 366713 h 2257425"/>
                  <a:gd name="connsiteX111" fmla="*/ 2238375 w 2276480"/>
                  <a:gd name="connsiteY111" fmla="*/ 352425 h 2257425"/>
                  <a:gd name="connsiteX112" fmla="*/ 2243137 w 2276480"/>
                  <a:gd name="connsiteY112" fmla="*/ 338138 h 2257425"/>
                  <a:gd name="connsiteX113" fmla="*/ 2252662 w 2276480"/>
                  <a:gd name="connsiteY113" fmla="*/ 295275 h 2257425"/>
                  <a:gd name="connsiteX114" fmla="*/ 2257425 w 2276480"/>
                  <a:gd name="connsiteY114" fmla="*/ 280988 h 2257425"/>
                  <a:gd name="connsiteX115" fmla="*/ 2262187 w 2276480"/>
                  <a:gd name="connsiteY115" fmla="*/ 257175 h 2257425"/>
                  <a:gd name="connsiteX116" fmla="*/ 2271712 w 2276480"/>
                  <a:gd name="connsiteY116" fmla="*/ 214313 h 2257425"/>
                  <a:gd name="connsiteX117" fmla="*/ 2271712 w 2276480"/>
                  <a:gd name="connsiteY117" fmla="*/ 100013 h 2257425"/>
                  <a:gd name="connsiteX118" fmla="*/ 2262187 w 2276480"/>
                  <a:gd name="connsiteY118" fmla="*/ 66675 h 2257425"/>
                  <a:gd name="connsiteX119" fmla="*/ 2247900 w 2276480"/>
                  <a:gd name="connsiteY119" fmla="*/ 52388 h 2257425"/>
                  <a:gd name="connsiteX120" fmla="*/ 2209800 w 2276480"/>
                  <a:gd name="connsiteY120" fmla="*/ 19050 h 2257425"/>
                  <a:gd name="connsiteX121" fmla="*/ 2195512 w 2276480"/>
                  <a:gd name="connsiteY121" fmla="*/ 9525 h 2257425"/>
                  <a:gd name="connsiteX122" fmla="*/ 2181225 w 2276480"/>
                  <a:gd name="connsiteY122" fmla="*/ 0 h 2257425"/>
                  <a:gd name="connsiteX123" fmla="*/ 2133600 w 2276480"/>
                  <a:gd name="connsiteY123" fmla="*/ 4763 h 2257425"/>
                  <a:gd name="connsiteX124" fmla="*/ 2119312 w 2276480"/>
                  <a:gd name="connsiteY124" fmla="*/ 9525 h 2257425"/>
                  <a:gd name="connsiteX125" fmla="*/ 2109787 w 2276480"/>
                  <a:gd name="connsiteY125" fmla="*/ 23813 h 2257425"/>
                  <a:gd name="connsiteX126" fmla="*/ 2066925 w 2276480"/>
                  <a:gd name="connsiteY126" fmla="*/ 47625 h 2257425"/>
                  <a:gd name="connsiteX127" fmla="*/ 2052637 w 2276480"/>
                  <a:gd name="connsiteY127" fmla="*/ 57150 h 2257425"/>
                  <a:gd name="connsiteX128" fmla="*/ 2028825 w 2276480"/>
                  <a:gd name="connsiteY128" fmla="*/ 61913 h 2257425"/>
                  <a:gd name="connsiteX129" fmla="*/ 2000250 w 2276480"/>
                  <a:gd name="connsiteY129" fmla="*/ 71438 h 2257425"/>
                  <a:gd name="connsiteX130" fmla="*/ 1985962 w 2276480"/>
                  <a:gd name="connsiteY130" fmla="*/ 76200 h 2257425"/>
                  <a:gd name="connsiteX131" fmla="*/ 1971675 w 2276480"/>
                  <a:gd name="connsiteY131" fmla="*/ 80963 h 2257425"/>
                  <a:gd name="connsiteX132" fmla="*/ 1952625 w 2276480"/>
                  <a:gd name="connsiteY132" fmla="*/ 85725 h 2257425"/>
                  <a:gd name="connsiteX133" fmla="*/ 1924050 w 2276480"/>
                  <a:gd name="connsiteY133" fmla="*/ 95250 h 2257425"/>
                  <a:gd name="connsiteX134" fmla="*/ 1909762 w 2276480"/>
                  <a:gd name="connsiteY134" fmla="*/ 100013 h 2257425"/>
                  <a:gd name="connsiteX135" fmla="*/ 1890712 w 2276480"/>
                  <a:gd name="connsiteY135" fmla="*/ 104775 h 2257425"/>
                  <a:gd name="connsiteX136" fmla="*/ 1852612 w 2276480"/>
                  <a:gd name="connsiteY136" fmla="*/ 119063 h 2257425"/>
                  <a:gd name="connsiteX137" fmla="*/ 1814512 w 2276480"/>
                  <a:gd name="connsiteY137" fmla="*/ 138113 h 2257425"/>
                  <a:gd name="connsiteX138" fmla="*/ 1800225 w 2276480"/>
                  <a:gd name="connsiteY138" fmla="*/ 142875 h 2257425"/>
                  <a:gd name="connsiteX139" fmla="*/ 1743075 w 2276480"/>
                  <a:gd name="connsiteY139" fmla="*/ 152400 h 2257425"/>
                  <a:gd name="connsiteX140" fmla="*/ 1728787 w 2276480"/>
                  <a:gd name="connsiteY140" fmla="*/ 157163 h 2257425"/>
                  <a:gd name="connsiteX141" fmla="*/ 1690687 w 2276480"/>
                  <a:gd name="connsiteY141" fmla="*/ 166688 h 2257425"/>
                  <a:gd name="connsiteX142" fmla="*/ 1652587 w 2276480"/>
                  <a:gd name="connsiteY142" fmla="*/ 185738 h 2257425"/>
                  <a:gd name="connsiteX143" fmla="*/ 1638300 w 2276480"/>
                  <a:gd name="connsiteY143" fmla="*/ 195263 h 2257425"/>
                  <a:gd name="connsiteX144" fmla="*/ 1619250 w 2276480"/>
                  <a:gd name="connsiteY144" fmla="*/ 209550 h 2257425"/>
                  <a:gd name="connsiteX145" fmla="*/ 1600200 w 2276480"/>
                  <a:gd name="connsiteY145" fmla="*/ 219075 h 2257425"/>
                  <a:gd name="connsiteX146" fmla="*/ 1571625 w 2276480"/>
                  <a:gd name="connsiteY146" fmla="*/ 233363 h 2257425"/>
                  <a:gd name="connsiteX147" fmla="*/ 1557337 w 2276480"/>
                  <a:gd name="connsiteY147" fmla="*/ 252413 h 2257425"/>
                  <a:gd name="connsiteX148" fmla="*/ 1509712 w 2276480"/>
                  <a:gd name="connsiteY148" fmla="*/ 280988 h 2257425"/>
                  <a:gd name="connsiteX149" fmla="*/ 1495425 w 2276480"/>
                  <a:gd name="connsiteY149" fmla="*/ 295275 h 2257425"/>
                  <a:gd name="connsiteX150" fmla="*/ 1476375 w 2276480"/>
                  <a:gd name="connsiteY150" fmla="*/ 309563 h 2257425"/>
                  <a:gd name="connsiteX151" fmla="*/ 1462087 w 2276480"/>
                  <a:gd name="connsiteY151" fmla="*/ 328613 h 2257425"/>
                  <a:gd name="connsiteX152" fmla="*/ 1447800 w 2276480"/>
                  <a:gd name="connsiteY152" fmla="*/ 338138 h 2257425"/>
                  <a:gd name="connsiteX153" fmla="*/ 1414462 w 2276480"/>
                  <a:gd name="connsiteY153" fmla="*/ 366713 h 2257425"/>
                  <a:gd name="connsiteX154" fmla="*/ 1390650 w 2276480"/>
                  <a:gd name="connsiteY154" fmla="*/ 390525 h 2257425"/>
                  <a:gd name="connsiteX155" fmla="*/ 1376362 w 2276480"/>
                  <a:gd name="connsiteY155" fmla="*/ 409575 h 2257425"/>
                  <a:gd name="connsiteX156" fmla="*/ 1347787 w 2276480"/>
                  <a:gd name="connsiteY156" fmla="*/ 433388 h 2257425"/>
                  <a:gd name="connsiteX157" fmla="*/ 1333500 w 2276480"/>
                  <a:gd name="connsiteY157" fmla="*/ 438150 h 2257425"/>
                  <a:gd name="connsiteX158" fmla="*/ 1300162 w 2276480"/>
                  <a:gd name="connsiteY158" fmla="*/ 466725 h 2257425"/>
                  <a:gd name="connsiteX159" fmla="*/ 1271587 w 2276480"/>
                  <a:gd name="connsiteY159" fmla="*/ 500063 h 2257425"/>
                  <a:gd name="connsiteX160" fmla="*/ 1257300 w 2276480"/>
                  <a:gd name="connsiteY160" fmla="*/ 509588 h 2257425"/>
                  <a:gd name="connsiteX161" fmla="*/ 1238250 w 2276480"/>
                  <a:gd name="connsiteY161" fmla="*/ 523875 h 2257425"/>
                  <a:gd name="connsiteX162" fmla="*/ 1209675 w 2276480"/>
                  <a:gd name="connsiteY162" fmla="*/ 547688 h 2257425"/>
                  <a:gd name="connsiteX163" fmla="*/ 1171575 w 2276480"/>
                  <a:gd name="connsiteY163" fmla="*/ 600075 h 2257425"/>
                  <a:gd name="connsiteX164" fmla="*/ 1133475 w 2276480"/>
                  <a:gd name="connsiteY164" fmla="*/ 623888 h 2257425"/>
                  <a:gd name="connsiteX165" fmla="*/ 1114425 w 2276480"/>
                  <a:gd name="connsiteY165" fmla="*/ 652463 h 2257425"/>
                  <a:gd name="connsiteX166" fmla="*/ 1104900 w 2276480"/>
                  <a:gd name="connsiteY166" fmla="*/ 671513 h 2257425"/>
                  <a:gd name="connsiteX167" fmla="*/ 1090612 w 2276480"/>
                  <a:gd name="connsiteY167" fmla="*/ 685800 h 2257425"/>
                  <a:gd name="connsiteX168" fmla="*/ 1076325 w 2276480"/>
                  <a:gd name="connsiteY168" fmla="*/ 704850 h 2257425"/>
                  <a:gd name="connsiteX169" fmla="*/ 1062037 w 2276480"/>
                  <a:gd name="connsiteY169" fmla="*/ 719138 h 2257425"/>
                  <a:gd name="connsiteX170" fmla="*/ 1033462 w 2276480"/>
                  <a:gd name="connsiteY170" fmla="*/ 747713 h 2257425"/>
                  <a:gd name="connsiteX171" fmla="*/ 1019175 w 2276480"/>
                  <a:gd name="connsiteY171" fmla="*/ 766763 h 2257425"/>
                  <a:gd name="connsiteX172" fmla="*/ 1009650 w 2276480"/>
                  <a:gd name="connsiteY172" fmla="*/ 785813 h 2257425"/>
                  <a:gd name="connsiteX173" fmla="*/ 942975 w 2276480"/>
                  <a:gd name="connsiteY173" fmla="*/ 842963 h 2257425"/>
                  <a:gd name="connsiteX174" fmla="*/ 919162 w 2276480"/>
                  <a:gd name="connsiteY174" fmla="*/ 881063 h 2257425"/>
                  <a:gd name="connsiteX175" fmla="*/ 895350 w 2276480"/>
                  <a:gd name="connsiteY175" fmla="*/ 914400 h 2257425"/>
                  <a:gd name="connsiteX176" fmla="*/ 876300 w 2276480"/>
                  <a:gd name="connsiteY176" fmla="*/ 947738 h 2257425"/>
                  <a:gd name="connsiteX177" fmla="*/ 862012 w 2276480"/>
                  <a:gd name="connsiteY177" fmla="*/ 962025 h 2257425"/>
                  <a:gd name="connsiteX178" fmla="*/ 842962 w 2276480"/>
                  <a:gd name="connsiteY178" fmla="*/ 990600 h 2257425"/>
                  <a:gd name="connsiteX179" fmla="*/ 833437 w 2276480"/>
                  <a:gd name="connsiteY179" fmla="*/ 1023938 h 2257425"/>
                  <a:gd name="connsiteX180" fmla="*/ 819150 w 2276480"/>
                  <a:gd name="connsiteY180" fmla="*/ 1052513 h 2257425"/>
                  <a:gd name="connsiteX181" fmla="*/ 814387 w 2276480"/>
                  <a:gd name="connsiteY181" fmla="*/ 1066800 h 2257425"/>
                  <a:gd name="connsiteX182" fmla="*/ 804862 w 2276480"/>
                  <a:gd name="connsiteY182" fmla="*/ 1123950 h 2257425"/>
                  <a:gd name="connsiteX183" fmla="*/ 790575 w 2276480"/>
                  <a:gd name="connsiteY183" fmla="*/ 1157288 h 2257425"/>
                  <a:gd name="connsiteX184" fmla="*/ 785812 w 2276480"/>
                  <a:gd name="connsiteY184" fmla="*/ 1171575 h 2257425"/>
                  <a:gd name="connsiteX185" fmla="*/ 776287 w 2276480"/>
                  <a:gd name="connsiteY185" fmla="*/ 1209675 h 2257425"/>
                  <a:gd name="connsiteX186" fmla="*/ 771525 w 2276480"/>
                  <a:gd name="connsiteY186" fmla="*/ 1233488 h 2257425"/>
                  <a:gd name="connsiteX187" fmla="*/ 762000 w 2276480"/>
                  <a:gd name="connsiteY187"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47650 w 2276480"/>
                  <a:gd name="connsiteY40" fmla="*/ 1833563 h 2257425"/>
                  <a:gd name="connsiteX41" fmla="*/ 261937 w 2276480"/>
                  <a:gd name="connsiteY41" fmla="*/ 1838325 h 2257425"/>
                  <a:gd name="connsiteX42" fmla="*/ 300037 w 2276480"/>
                  <a:gd name="connsiteY42" fmla="*/ 1857375 h 2257425"/>
                  <a:gd name="connsiteX43" fmla="*/ 342900 w 2276480"/>
                  <a:gd name="connsiteY43" fmla="*/ 1881188 h 2257425"/>
                  <a:gd name="connsiteX44" fmla="*/ 390525 w 2276480"/>
                  <a:gd name="connsiteY44" fmla="*/ 1900238 h 2257425"/>
                  <a:gd name="connsiteX45" fmla="*/ 423862 w 2276480"/>
                  <a:gd name="connsiteY45" fmla="*/ 1909763 h 2257425"/>
                  <a:gd name="connsiteX46" fmla="*/ 452437 w 2276480"/>
                  <a:gd name="connsiteY46" fmla="*/ 1919288 h 2257425"/>
                  <a:gd name="connsiteX47" fmla="*/ 500062 w 2276480"/>
                  <a:gd name="connsiteY47" fmla="*/ 1943100 h 2257425"/>
                  <a:gd name="connsiteX48" fmla="*/ 514350 w 2276480"/>
                  <a:gd name="connsiteY48" fmla="*/ 1952625 h 2257425"/>
                  <a:gd name="connsiteX49" fmla="*/ 566737 w 2276480"/>
                  <a:gd name="connsiteY49" fmla="*/ 1971675 h 2257425"/>
                  <a:gd name="connsiteX50" fmla="*/ 619125 w 2276480"/>
                  <a:gd name="connsiteY50" fmla="*/ 1990725 h 2257425"/>
                  <a:gd name="connsiteX51" fmla="*/ 657225 w 2276480"/>
                  <a:gd name="connsiteY51" fmla="*/ 2009775 h 2257425"/>
                  <a:gd name="connsiteX52" fmla="*/ 685800 w 2276480"/>
                  <a:gd name="connsiteY52" fmla="*/ 2019300 h 2257425"/>
                  <a:gd name="connsiteX53" fmla="*/ 719137 w 2276480"/>
                  <a:gd name="connsiteY53" fmla="*/ 2033588 h 2257425"/>
                  <a:gd name="connsiteX54" fmla="*/ 776287 w 2276480"/>
                  <a:gd name="connsiteY54" fmla="*/ 2057400 h 2257425"/>
                  <a:gd name="connsiteX55" fmla="*/ 823912 w 2276480"/>
                  <a:gd name="connsiteY55" fmla="*/ 2076450 h 2257425"/>
                  <a:gd name="connsiteX56" fmla="*/ 852487 w 2276480"/>
                  <a:gd name="connsiteY56" fmla="*/ 2085975 h 2257425"/>
                  <a:gd name="connsiteX57" fmla="*/ 871537 w 2276480"/>
                  <a:gd name="connsiteY57" fmla="*/ 2090738 h 2257425"/>
                  <a:gd name="connsiteX58" fmla="*/ 914400 w 2276480"/>
                  <a:gd name="connsiteY58" fmla="*/ 2105025 h 2257425"/>
                  <a:gd name="connsiteX59" fmla="*/ 928687 w 2276480"/>
                  <a:gd name="connsiteY59" fmla="*/ 2109788 h 2257425"/>
                  <a:gd name="connsiteX60" fmla="*/ 962025 w 2276480"/>
                  <a:gd name="connsiteY60" fmla="*/ 2119313 h 2257425"/>
                  <a:gd name="connsiteX61" fmla="*/ 1009650 w 2276480"/>
                  <a:gd name="connsiteY61" fmla="*/ 2128838 h 2257425"/>
                  <a:gd name="connsiteX62" fmla="*/ 1028700 w 2276480"/>
                  <a:gd name="connsiteY62" fmla="*/ 2133600 h 2257425"/>
                  <a:gd name="connsiteX63" fmla="*/ 1057275 w 2276480"/>
                  <a:gd name="connsiteY63" fmla="*/ 2143125 h 2257425"/>
                  <a:gd name="connsiteX64" fmla="*/ 1104900 w 2276480"/>
                  <a:gd name="connsiteY64" fmla="*/ 2152650 h 2257425"/>
                  <a:gd name="connsiteX65" fmla="*/ 1138237 w 2276480"/>
                  <a:gd name="connsiteY65" fmla="*/ 2162175 h 2257425"/>
                  <a:gd name="connsiteX66" fmla="*/ 1171575 w 2276480"/>
                  <a:gd name="connsiteY66" fmla="*/ 2171700 h 2257425"/>
                  <a:gd name="connsiteX67" fmla="*/ 1252537 w 2276480"/>
                  <a:gd name="connsiteY67" fmla="*/ 2185988 h 2257425"/>
                  <a:gd name="connsiteX68" fmla="*/ 1328737 w 2276480"/>
                  <a:gd name="connsiteY68" fmla="*/ 2205038 h 2257425"/>
                  <a:gd name="connsiteX69" fmla="*/ 1376362 w 2276480"/>
                  <a:gd name="connsiteY69" fmla="*/ 2219325 h 2257425"/>
                  <a:gd name="connsiteX70" fmla="*/ 1457325 w 2276480"/>
                  <a:gd name="connsiteY70" fmla="*/ 2233613 h 2257425"/>
                  <a:gd name="connsiteX71" fmla="*/ 1609725 w 2276480"/>
                  <a:gd name="connsiteY71" fmla="*/ 2257425 h 2257425"/>
                  <a:gd name="connsiteX72" fmla="*/ 1714500 w 2276480"/>
                  <a:gd name="connsiteY72" fmla="*/ 2252663 h 2257425"/>
                  <a:gd name="connsiteX73" fmla="*/ 1728787 w 2276480"/>
                  <a:gd name="connsiteY73" fmla="*/ 2247900 h 2257425"/>
                  <a:gd name="connsiteX74" fmla="*/ 1762125 w 2276480"/>
                  <a:gd name="connsiteY74" fmla="*/ 2238375 h 2257425"/>
                  <a:gd name="connsiteX75" fmla="*/ 1790700 w 2276480"/>
                  <a:gd name="connsiteY75" fmla="*/ 2219325 h 2257425"/>
                  <a:gd name="connsiteX76" fmla="*/ 1819275 w 2276480"/>
                  <a:gd name="connsiteY76" fmla="*/ 2209800 h 2257425"/>
                  <a:gd name="connsiteX77" fmla="*/ 1847850 w 2276480"/>
                  <a:gd name="connsiteY77" fmla="*/ 2190750 h 2257425"/>
                  <a:gd name="connsiteX78" fmla="*/ 1862137 w 2276480"/>
                  <a:gd name="connsiteY78" fmla="*/ 2181225 h 2257425"/>
                  <a:gd name="connsiteX79" fmla="*/ 1876425 w 2276480"/>
                  <a:gd name="connsiteY79" fmla="*/ 2176463 h 2257425"/>
                  <a:gd name="connsiteX80" fmla="*/ 1890712 w 2276480"/>
                  <a:gd name="connsiteY80" fmla="*/ 2162175 h 2257425"/>
                  <a:gd name="connsiteX81" fmla="*/ 1933575 w 2276480"/>
                  <a:gd name="connsiteY81" fmla="*/ 2133600 h 2257425"/>
                  <a:gd name="connsiteX82" fmla="*/ 1971675 w 2276480"/>
                  <a:gd name="connsiteY82" fmla="*/ 2105025 h 2257425"/>
                  <a:gd name="connsiteX83" fmla="*/ 1985962 w 2276480"/>
                  <a:gd name="connsiteY83" fmla="*/ 2095500 h 2257425"/>
                  <a:gd name="connsiteX84" fmla="*/ 2000250 w 2276480"/>
                  <a:gd name="connsiteY84" fmla="*/ 2090738 h 2257425"/>
                  <a:gd name="connsiteX85" fmla="*/ 2028825 w 2276480"/>
                  <a:gd name="connsiteY85" fmla="*/ 2066925 h 2257425"/>
                  <a:gd name="connsiteX86" fmla="*/ 2076450 w 2276480"/>
                  <a:gd name="connsiteY86" fmla="*/ 2033588 h 2257425"/>
                  <a:gd name="connsiteX87" fmla="*/ 2105025 w 2276480"/>
                  <a:gd name="connsiteY87" fmla="*/ 2005013 h 2257425"/>
                  <a:gd name="connsiteX88" fmla="*/ 2114550 w 2276480"/>
                  <a:gd name="connsiteY88" fmla="*/ 1985963 h 2257425"/>
                  <a:gd name="connsiteX89" fmla="*/ 2124075 w 2276480"/>
                  <a:gd name="connsiteY89" fmla="*/ 1971675 h 2257425"/>
                  <a:gd name="connsiteX90" fmla="*/ 2143125 w 2276480"/>
                  <a:gd name="connsiteY90" fmla="*/ 1928813 h 2257425"/>
                  <a:gd name="connsiteX91" fmla="*/ 2162175 w 2276480"/>
                  <a:gd name="connsiteY91" fmla="*/ 1885950 h 2257425"/>
                  <a:gd name="connsiteX92" fmla="*/ 2171700 w 2276480"/>
                  <a:gd name="connsiteY92" fmla="*/ 1857375 h 2257425"/>
                  <a:gd name="connsiteX93" fmla="*/ 2181225 w 2276480"/>
                  <a:gd name="connsiteY93" fmla="*/ 1814513 h 2257425"/>
                  <a:gd name="connsiteX94" fmla="*/ 2185987 w 2276480"/>
                  <a:gd name="connsiteY94" fmla="*/ 1743075 h 2257425"/>
                  <a:gd name="connsiteX95" fmla="*/ 2190750 w 2276480"/>
                  <a:gd name="connsiteY95" fmla="*/ 1709738 h 2257425"/>
                  <a:gd name="connsiteX96" fmla="*/ 2205037 w 2276480"/>
                  <a:gd name="connsiteY96" fmla="*/ 1547813 h 2257425"/>
                  <a:gd name="connsiteX97" fmla="*/ 2200275 w 2276480"/>
                  <a:gd name="connsiteY97" fmla="*/ 1504950 h 2257425"/>
                  <a:gd name="connsiteX98" fmla="*/ 2200275 w 2276480"/>
                  <a:gd name="connsiteY98" fmla="*/ 1419225 h 2257425"/>
                  <a:gd name="connsiteX99" fmla="*/ 2195512 w 2276480"/>
                  <a:gd name="connsiteY99" fmla="*/ 1285875 h 2257425"/>
                  <a:gd name="connsiteX100" fmla="*/ 2190750 w 2276480"/>
                  <a:gd name="connsiteY100" fmla="*/ 1266825 h 2257425"/>
                  <a:gd name="connsiteX101" fmla="*/ 2181225 w 2276480"/>
                  <a:gd name="connsiteY101" fmla="*/ 1200150 h 2257425"/>
                  <a:gd name="connsiteX102" fmla="*/ 2176462 w 2276480"/>
                  <a:gd name="connsiteY102" fmla="*/ 933450 h 2257425"/>
                  <a:gd name="connsiteX103" fmla="*/ 2171700 w 2276480"/>
                  <a:gd name="connsiteY103" fmla="*/ 914400 h 2257425"/>
                  <a:gd name="connsiteX104" fmla="*/ 2181225 w 2276480"/>
                  <a:gd name="connsiteY104" fmla="*/ 676275 h 2257425"/>
                  <a:gd name="connsiteX105" fmla="*/ 2190750 w 2276480"/>
                  <a:gd name="connsiteY105" fmla="*/ 538163 h 2257425"/>
                  <a:gd name="connsiteX106" fmla="*/ 2195512 w 2276480"/>
                  <a:gd name="connsiteY106" fmla="*/ 500063 h 2257425"/>
                  <a:gd name="connsiteX107" fmla="*/ 2209800 w 2276480"/>
                  <a:gd name="connsiteY107" fmla="*/ 452438 h 2257425"/>
                  <a:gd name="connsiteX108" fmla="*/ 2224087 w 2276480"/>
                  <a:gd name="connsiteY108" fmla="*/ 381000 h 2257425"/>
                  <a:gd name="connsiteX109" fmla="*/ 2228850 w 2276480"/>
                  <a:gd name="connsiteY109" fmla="*/ 366713 h 2257425"/>
                  <a:gd name="connsiteX110" fmla="*/ 2238375 w 2276480"/>
                  <a:gd name="connsiteY110" fmla="*/ 352425 h 2257425"/>
                  <a:gd name="connsiteX111" fmla="*/ 2243137 w 2276480"/>
                  <a:gd name="connsiteY111" fmla="*/ 338138 h 2257425"/>
                  <a:gd name="connsiteX112" fmla="*/ 2252662 w 2276480"/>
                  <a:gd name="connsiteY112" fmla="*/ 295275 h 2257425"/>
                  <a:gd name="connsiteX113" fmla="*/ 2257425 w 2276480"/>
                  <a:gd name="connsiteY113" fmla="*/ 280988 h 2257425"/>
                  <a:gd name="connsiteX114" fmla="*/ 2262187 w 2276480"/>
                  <a:gd name="connsiteY114" fmla="*/ 257175 h 2257425"/>
                  <a:gd name="connsiteX115" fmla="*/ 2271712 w 2276480"/>
                  <a:gd name="connsiteY115" fmla="*/ 214313 h 2257425"/>
                  <a:gd name="connsiteX116" fmla="*/ 2271712 w 2276480"/>
                  <a:gd name="connsiteY116" fmla="*/ 100013 h 2257425"/>
                  <a:gd name="connsiteX117" fmla="*/ 2262187 w 2276480"/>
                  <a:gd name="connsiteY117" fmla="*/ 66675 h 2257425"/>
                  <a:gd name="connsiteX118" fmla="*/ 2247900 w 2276480"/>
                  <a:gd name="connsiteY118" fmla="*/ 52388 h 2257425"/>
                  <a:gd name="connsiteX119" fmla="*/ 2209800 w 2276480"/>
                  <a:gd name="connsiteY119" fmla="*/ 19050 h 2257425"/>
                  <a:gd name="connsiteX120" fmla="*/ 2195512 w 2276480"/>
                  <a:gd name="connsiteY120" fmla="*/ 9525 h 2257425"/>
                  <a:gd name="connsiteX121" fmla="*/ 2181225 w 2276480"/>
                  <a:gd name="connsiteY121" fmla="*/ 0 h 2257425"/>
                  <a:gd name="connsiteX122" fmla="*/ 2133600 w 2276480"/>
                  <a:gd name="connsiteY122" fmla="*/ 4763 h 2257425"/>
                  <a:gd name="connsiteX123" fmla="*/ 2119312 w 2276480"/>
                  <a:gd name="connsiteY123" fmla="*/ 9525 h 2257425"/>
                  <a:gd name="connsiteX124" fmla="*/ 2109787 w 2276480"/>
                  <a:gd name="connsiteY124" fmla="*/ 23813 h 2257425"/>
                  <a:gd name="connsiteX125" fmla="*/ 2066925 w 2276480"/>
                  <a:gd name="connsiteY125" fmla="*/ 47625 h 2257425"/>
                  <a:gd name="connsiteX126" fmla="*/ 2052637 w 2276480"/>
                  <a:gd name="connsiteY126" fmla="*/ 57150 h 2257425"/>
                  <a:gd name="connsiteX127" fmla="*/ 2028825 w 2276480"/>
                  <a:gd name="connsiteY127" fmla="*/ 61913 h 2257425"/>
                  <a:gd name="connsiteX128" fmla="*/ 2000250 w 2276480"/>
                  <a:gd name="connsiteY128" fmla="*/ 71438 h 2257425"/>
                  <a:gd name="connsiteX129" fmla="*/ 1985962 w 2276480"/>
                  <a:gd name="connsiteY129" fmla="*/ 76200 h 2257425"/>
                  <a:gd name="connsiteX130" fmla="*/ 1971675 w 2276480"/>
                  <a:gd name="connsiteY130" fmla="*/ 80963 h 2257425"/>
                  <a:gd name="connsiteX131" fmla="*/ 1952625 w 2276480"/>
                  <a:gd name="connsiteY131" fmla="*/ 85725 h 2257425"/>
                  <a:gd name="connsiteX132" fmla="*/ 1924050 w 2276480"/>
                  <a:gd name="connsiteY132" fmla="*/ 95250 h 2257425"/>
                  <a:gd name="connsiteX133" fmla="*/ 1909762 w 2276480"/>
                  <a:gd name="connsiteY133" fmla="*/ 100013 h 2257425"/>
                  <a:gd name="connsiteX134" fmla="*/ 1890712 w 2276480"/>
                  <a:gd name="connsiteY134" fmla="*/ 104775 h 2257425"/>
                  <a:gd name="connsiteX135" fmla="*/ 1852612 w 2276480"/>
                  <a:gd name="connsiteY135" fmla="*/ 119063 h 2257425"/>
                  <a:gd name="connsiteX136" fmla="*/ 1814512 w 2276480"/>
                  <a:gd name="connsiteY136" fmla="*/ 138113 h 2257425"/>
                  <a:gd name="connsiteX137" fmla="*/ 1800225 w 2276480"/>
                  <a:gd name="connsiteY137" fmla="*/ 142875 h 2257425"/>
                  <a:gd name="connsiteX138" fmla="*/ 1743075 w 2276480"/>
                  <a:gd name="connsiteY138" fmla="*/ 152400 h 2257425"/>
                  <a:gd name="connsiteX139" fmla="*/ 1728787 w 2276480"/>
                  <a:gd name="connsiteY139" fmla="*/ 157163 h 2257425"/>
                  <a:gd name="connsiteX140" fmla="*/ 1690687 w 2276480"/>
                  <a:gd name="connsiteY140" fmla="*/ 166688 h 2257425"/>
                  <a:gd name="connsiteX141" fmla="*/ 1652587 w 2276480"/>
                  <a:gd name="connsiteY141" fmla="*/ 185738 h 2257425"/>
                  <a:gd name="connsiteX142" fmla="*/ 1638300 w 2276480"/>
                  <a:gd name="connsiteY142" fmla="*/ 195263 h 2257425"/>
                  <a:gd name="connsiteX143" fmla="*/ 1619250 w 2276480"/>
                  <a:gd name="connsiteY143" fmla="*/ 209550 h 2257425"/>
                  <a:gd name="connsiteX144" fmla="*/ 1600200 w 2276480"/>
                  <a:gd name="connsiteY144" fmla="*/ 219075 h 2257425"/>
                  <a:gd name="connsiteX145" fmla="*/ 1571625 w 2276480"/>
                  <a:gd name="connsiteY145" fmla="*/ 233363 h 2257425"/>
                  <a:gd name="connsiteX146" fmla="*/ 1557337 w 2276480"/>
                  <a:gd name="connsiteY146" fmla="*/ 252413 h 2257425"/>
                  <a:gd name="connsiteX147" fmla="*/ 1509712 w 2276480"/>
                  <a:gd name="connsiteY147" fmla="*/ 280988 h 2257425"/>
                  <a:gd name="connsiteX148" fmla="*/ 1495425 w 2276480"/>
                  <a:gd name="connsiteY148" fmla="*/ 295275 h 2257425"/>
                  <a:gd name="connsiteX149" fmla="*/ 1476375 w 2276480"/>
                  <a:gd name="connsiteY149" fmla="*/ 309563 h 2257425"/>
                  <a:gd name="connsiteX150" fmla="*/ 1462087 w 2276480"/>
                  <a:gd name="connsiteY150" fmla="*/ 328613 h 2257425"/>
                  <a:gd name="connsiteX151" fmla="*/ 1447800 w 2276480"/>
                  <a:gd name="connsiteY151" fmla="*/ 338138 h 2257425"/>
                  <a:gd name="connsiteX152" fmla="*/ 1414462 w 2276480"/>
                  <a:gd name="connsiteY152" fmla="*/ 366713 h 2257425"/>
                  <a:gd name="connsiteX153" fmla="*/ 1390650 w 2276480"/>
                  <a:gd name="connsiteY153" fmla="*/ 390525 h 2257425"/>
                  <a:gd name="connsiteX154" fmla="*/ 1376362 w 2276480"/>
                  <a:gd name="connsiteY154" fmla="*/ 409575 h 2257425"/>
                  <a:gd name="connsiteX155" fmla="*/ 1347787 w 2276480"/>
                  <a:gd name="connsiteY155" fmla="*/ 433388 h 2257425"/>
                  <a:gd name="connsiteX156" fmla="*/ 1333500 w 2276480"/>
                  <a:gd name="connsiteY156" fmla="*/ 438150 h 2257425"/>
                  <a:gd name="connsiteX157" fmla="*/ 1300162 w 2276480"/>
                  <a:gd name="connsiteY157" fmla="*/ 466725 h 2257425"/>
                  <a:gd name="connsiteX158" fmla="*/ 1271587 w 2276480"/>
                  <a:gd name="connsiteY158" fmla="*/ 500063 h 2257425"/>
                  <a:gd name="connsiteX159" fmla="*/ 1257300 w 2276480"/>
                  <a:gd name="connsiteY159" fmla="*/ 509588 h 2257425"/>
                  <a:gd name="connsiteX160" fmla="*/ 1238250 w 2276480"/>
                  <a:gd name="connsiteY160" fmla="*/ 523875 h 2257425"/>
                  <a:gd name="connsiteX161" fmla="*/ 1209675 w 2276480"/>
                  <a:gd name="connsiteY161" fmla="*/ 547688 h 2257425"/>
                  <a:gd name="connsiteX162" fmla="*/ 1171575 w 2276480"/>
                  <a:gd name="connsiteY162" fmla="*/ 600075 h 2257425"/>
                  <a:gd name="connsiteX163" fmla="*/ 1133475 w 2276480"/>
                  <a:gd name="connsiteY163" fmla="*/ 623888 h 2257425"/>
                  <a:gd name="connsiteX164" fmla="*/ 1114425 w 2276480"/>
                  <a:gd name="connsiteY164" fmla="*/ 652463 h 2257425"/>
                  <a:gd name="connsiteX165" fmla="*/ 1104900 w 2276480"/>
                  <a:gd name="connsiteY165" fmla="*/ 671513 h 2257425"/>
                  <a:gd name="connsiteX166" fmla="*/ 1090612 w 2276480"/>
                  <a:gd name="connsiteY166" fmla="*/ 685800 h 2257425"/>
                  <a:gd name="connsiteX167" fmla="*/ 1076325 w 2276480"/>
                  <a:gd name="connsiteY167" fmla="*/ 704850 h 2257425"/>
                  <a:gd name="connsiteX168" fmla="*/ 1062037 w 2276480"/>
                  <a:gd name="connsiteY168" fmla="*/ 719138 h 2257425"/>
                  <a:gd name="connsiteX169" fmla="*/ 1033462 w 2276480"/>
                  <a:gd name="connsiteY169" fmla="*/ 747713 h 2257425"/>
                  <a:gd name="connsiteX170" fmla="*/ 1019175 w 2276480"/>
                  <a:gd name="connsiteY170" fmla="*/ 766763 h 2257425"/>
                  <a:gd name="connsiteX171" fmla="*/ 1009650 w 2276480"/>
                  <a:gd name="connsiteY171" fmla="*/ 785813 h 2257425"/>
                  <a:gd name="connsiteX172" fmla="*/ 942975 w 2276480"/>
                  <a:gd name="connsiteY172" fmla="*/ 842963 h 2257425"/>
                  <a:gd name="connsiteX173" fmla="*/ 919162 w 2276480"/>
                  <a:gd name="connsiteY173" fmla="*/ 881063 h 2257425"/>
                  <a:gd name="connsiteX174" fmla="*/ 895350 w 2276480"/>
                  <a:gd name="connsiteY174" fmla="*/ 914400 h 2257425"/>
                  <a:gd name="connsiteX175" fmla="*/ 876300 w 2276480"/>
                  <a:gd name="connsiteY175" fmla="*/ 947738 h 2257425"/>
                  <a:gd name="connsiteX176" fmla="*/ 862012 w 2276480"/>
                  <a:gd name="connsiteY176" fmla="*/ 962025 h 2257425"/>
                  <a:gd name="connsiteX177" fmla="*/ 842962 w 2276480"/>
                  <a:gd name="connsiteY177" fmla="*/ 990600 h 2257425"/>
                  <a:gd name="connsiteX178" fmla="*/ 833437 w 2276480"/>
                  <a:gd name="connsiteY178" fmla="*/ 1023938 h 2257425"/>
                  <a:gd name="connsiteX179" fmla="*/ 819150 w 2276480"/>
                  <a:gd name="connsiteY179" fmla="*/ 1052513 h 2257425"/>
                  <a:gd name="connsiteX180" fmla="*/ 814387 w 2276480"/>
                  <a:gd name="connsiteY180" fmla="*/ 1066800 h 2257425"/>
                  <a:gd name="connsiteX181" fmla="*/ 804862 w 2276480"/>
                  <a:gd name="connsiteY181" fmla="*/ 1123950 h 2257425"/>
                  <a:gd name="connsiteX182" fmla="*/ 790575 w 2276480"/>
                  <a:gd name="connsiteY182" fmla="*/ 1157288 h 2257425"/>
                  <a:gd name="connsiteX183" fmla="*/ 785812 w 2276480"/>
                  <a:gd name="connsiteY183" fmla="*/ 1171575 h 2257425"/>
                  <a:gd name="connsiteX184" fmla="*/ 776287 w 2276480"/>
                  <a:gd name="connsiteY184" fmla="*/ 1209675 h 2257425"/>
                  <a:gd name="connsiteX185" fmla="*/ 771525 w 2276480"/>
                  <a:gd name="connsiteY185" fmla="*/ 1233488 h 2257425"/>
                  <a:gd name="connsiteX186" fmla="*/ 762000 w 2276480"/>
                  <a:gd name="connsiteY186"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190500 w 2276480"/>
                  <a:gd name="connsiteY38" fmla="*/ 1804988 h 2257425"/>
                  <a:gd name="connsiteX39" fmla="*/ 204787 w 2276480"/>
                  <a:gd name="connsiteY39" fmla="*/ 1814513 h 2257425"/>
                  <a:gd name="connsiteX40" fmla="*/ 261937 w 2276480"/>
                  <a:gd name="connsiteY40" fmla="*/ 1838325 h 2257425"/>
                  <a:gd name="connsiteX41" fmla="*/ 300037 w 2276480"/>
                  <a:gd name="connsiteY41" fmla="*/ 1857375 h 2257425"/>
                  <a:gd name="connsiteX42" fmla="*/ 342900 w 2276480"/>
                  <a:gd name="connsiteY42" fmla="*/ 1881188 h 2257425"/>
                  <a:gd name="connsiteX43" fmla="*/ 390525 w 2276480"/>
                  <a:gd name="connsiteY43" fmla="*/ 1900238 h 2257425"/>
                  <a:gd name="connsiteX44" fmla="*/ 423862 w 2276480"/>
                  <a:gd name="connsiteY44" fmla="*/ 1909763 h 2257425"/>
                  <a:gd name="connsiteX45" fmla="*/ 452437 w 2276480"/>
                  <a:gd name="connsiteY45" fmla="*/ 1919288 h 2257425"/>
                  <a:gd name="connsiteX46" fmla="*/ 500062 w 2276480"/>
                  <a:gd name="connsiteY46" fmla="*/ 1943100 h 2257425"/>
                  <a:gd name="connsiteX47" fmla="*/ 514350 w 2276480"/>
                  <a:gd name="connsiteY47" fmla="*/ 1952625 h 2257425"/>
                  <a:gd name="connsiteX48" fmla="*/ 566737 w 2276480"/>
                  <a:gd name="connsiteY48" fmla="*/ 1971675 h 2257425"/>
                  <a:gd name="connsiteX49" fmla="*/ 619125 w 2276480"/>
                  <a:gd name="connsiteY49" fmla="*/ 1990725 h 2257425"/>
                  <a:gd name="connsiteX50" fmla="*/ 657225 w 2276480"/>
                  <a:gd name="connsiteY50" fmla="*/ 2009775 h 2257425"/>
                  <a:gd name="connsiteX51" fmla="*/ 685800 w 2276480"/>
                  <a:gd name="connsiteY51" fmla="*/ 2019300 h 2257425"/>
                  <a:gd name="connsiteX52" fmla="*/ 719137 w 2276480"/>
                  <a:gd name="connsiteY52" fmla="*/ 2033588 h 2257425"/>
                  <a:gd name="connsiteX53" fmla="*/ 776287 w 2276480"/>
                  <a:gd name="connsiteY53" fmla="*/ 2057400 h 2257425"/>
                  <a:gd name="connsiteX54" fmla="*/ 823912 w 2276480"/>
                  <a:gd name="connsiteY54" fmla="*/ 2076450 h 2257425"/>
                  <a:gd name="connsiteX55" fmla="*/ 852487 w 2276480"/>
                  <a:gd name="connsiteY55" fmla="*/ 2085975 h 2257425"/>
                  <a:gd name="connsiteX56" fmla="*/ 871537 w 2276480"/>
                  <a:gd name="connsiteY56" fmla="*/ 2090738 h 2257425"/>
                  <a:gd name="connsiteX57" fmla="*/ 914400 w 2276480"/>
                  <a:gd name="connsiteY57" fmla="*/ 2105025 h 2257425"/>
                  <a:gd name="connsiteX58" fmla="*/ 928687 w 2276480"/>
                  <a:gd name="connsiteY58" fmla="*/ 2109788 h 2257425"/>
                  <a:gd name="connsiteX59" fmla="*/ 962025 w 2276480"/>
                  <a:gd name="connsiteY59" fmla="*/ 2119313 h 2257425"/>
                  <a:gd name="connsiteX60" fmla="*/ 1009650 w 2276480"/>
                  <a:gd name="connsiteY60" fmla="*/ 2128838 h 2257425"/>
                  <a:gd name="connsiteX61" fmla="*/ 1028700 w 2276480"/>
                  <a:gd name="connsiteY61" fmla="*/ 2133600 h 2257425"/>
                  <a:gd name="connsiteX62" fmla="*/ 1057275 w 2276480"/>
                  <a:gd name="connsiteY62" fmla="*/ 2143125 h 2257425"/>
                  <a:gd name="connsiteX63" fmla="*/ 1104900 w 2276480"/>
                  <a:gd name="connsiteY63" fmla="*/ 2152650 h 2257425"/>
                  <a:gd name="connsiteX64" fmla="*/ 1138237 w 2276480"/>
                  <a:gd name="connsiteY64" fmla="*/ 2162175 h 2257425"/>
                  <a:gd name="connsiteX65" fmla="*/ 1171575 w 2276480"/>
                  <a:gd name="connsiteY65" fmla="*/ 2171700 h 2257425"/>
                  <a:gd name="connsiteX66" fmla="*/ 1252537 w 2276480"/>
                  <a:gd name="connsiteY66" fmla="*/ 2185988 h 2257425"/>
                  <a:gd name="connsiteX67" fmla="*/ 1328737 w 2276480"/>
                  <a:gd name="connsiteY67" fmla="*/ 2205038 h 2257425"/>
                  <a:gd name="connsiteX68" fmla="*/ 1376362 w 2276480"/>
                  <a:gd name="connsiteY68" fmla="*/ 2219325 h 2257425"/>
                  <a:gd name="connsiteX69" fmla="*/ 1457325 w 2276480"/>
                  <a:gd name="connsiteY69" fmla="*/ 2233613 h 2257425"/>
                  <a:gd name="connsiteX70" fmla="*/ 1609725 w 2276480"/>
                  <a:gd name="connsiteY70" fmla="*/ 2257425 h 2257425"/>
                  <a:gd name="connsiteX71" fmla="*/ 1714500 w 2276480"/>
                  <a:gd name="connsiteY71" fmla="*/ 2252663 h 2257425"/>
                  <a:gd name="connsiteX72" fmla="*/ 1728787 w 2276480"/>
                  <a:gd name="connsiteY72" fmla="*/ 2247900 h 2257425"/>
                  <a:gd name="connsiteX73" fmla="*/ 1762125 w 2276480"/>
                  <a:gd name="connsiteY73" fmla="*/ 2238375 h 2257425"/>
                  <a:gd name="connsiteX74" fmla="*/ 1790700 w 2276480"/>
                  <a:gd name="connsiteY74" fmla="*/ 2219325 h 2257425"/>
                  <a:gd name="connsiteX75" fmla="*/ 1819275 w 2276480"/>
                  <a:gd name="connsiteY75" fmla="*/ 2209800 h 2257425"/>
                  <a:gd name="connsiteX76" fmla="*/ 1847850 w 2276480"/>
                  <a:gd name="connsiteY76" fmla="*/ 2190750 h 2257425"/>
                  <a:gd name="connsiteX77" fmla="*/ 1862137 w 2276480"/>
                  <a:gd name="connsiteY77" fmla="*/ 2181225 h 2257425"/>
                  <a:gd name="connsiteX78" fmla="*/ 1876425 w 2276480"/>
                  <a:gd name="connsiteY78" fmla="*/ 2176463 h 2257425"/>
                  <a:gd name="connsiteX79" fmla="*/ 1890712 w 2276480"/>
                  <a:gd name="connsiteY79" fmla="*/ 2162175 h 2257425"/>
                  <a:gd name="connsiteX80" fmla="*/ 1933575 w 2276480"/>
                  <a:gd name="connsiteY80" fmla="*/ 2133600 h 2257425"/>
                  <a:gd name="connsiteX81" fmla="*/ 1971675 w 2276480"/>
                  <a:gd name="connsiteY81" fmla="*/ 2105025 h 2257425"/>
                  <a:gd name="connsiteX82" fmla="*/ 1985962 w 2276480"/>
                  <a:gd name="connsiteY82" fmla="*/ 2095500 h 2257425"/>
                  <a:gd name="connsiteX83" fmla="*/ 2000250 w 2276480"/>
                  <a:gd name="connsiteY83" fmla="*/ 2090738 h 2257425"/>
                  <a:gd name="connsiteX84" fmla="*/ 2028825 w 2276480"/>
                  <a:gd name="connsiteY84" fmla="*/ 2066925 h 2257425"/>
                  <a:gd name="connsiteX85" fmla="*/ 2076450 w 2276480"/>
                  <a:gd name="connsiteY85" fmla="*/ 2033588 h 2257425"/>
                  <a:gd name="connsiteX86" fmla="*/ 2105025 w 2276480"/>
                  <a:gd name="connsiteY86" fmla="*/ 2005013 h 2257425"/>
                  <a:gd name="connsiteX87" fmla="*/ 2114550 w 2276480"/>
                  <a:gd name="connsiteY87" fmla="*/ 1985963 h 2257425"/>
                  <a:gd name="connsiteX88" fmla="*/ 2124075 w 2276480"/>
                  <a:gd name="connsiteY88" fmla="*/ 1971675 h 2257425"/>
                  <a:gd name="connsiteX89" fmla="*/ 2143125 w 2276480"/>
                  <a:gd name="connsiteY89" fmla="*/ 1928813 h 2257425"/>
                  <a:gd name="connsiteX90" fmla="*/ 2162175 w 2276480"/>
                  <a:gd name="connsiteY90" fmla="*/ 1885950 h 2257425"/>
                  <a:gd name="connsiteX91" fmla="*/ 2171700 w 2276480"/>
                  <a:gd name="connsiteY91" fmla="*/ 1857375 h 2257425"/>
                  <a:gd name="connsiteX92" fmla="*/ 2181225 w 2276480"/>
                  <a:gd name="connsiteY92" fmla="*/ 1814513 h 2257425"/>
                  <a:gd name="connsiteX93" fmla="*/ 2185987 w 2276480"/>
                  <a:gd name="connsiteY93" fmla="*/ 1743075 h 2257425"/>
                  <a:gd name="connsiteX94" fmla="*/ 2190750 w 2276480"/>
                  <a:gd name="connsiteY94" fmla="*/ 1709738 h 2257425"/>
                  <a:gd name="connsiteX95" fmla="*/ 2205037 w 2276480"/>
                  <a:gd name="connsiteY95" fmla="*/ 1547813 h 2257425"/>
                  <a:gd name="connsiteX96" fmla="*/ 2200275 w 2276480"/>
                  <a:gd name="connsiteY96" fmla="*/ 1504950 h 2257425"/>
                  <a:gd name="connsiteX97" fmla="*/ 2200275 w 2276480"/>
                  <a:gd name="connsiteY97" fmla="*/ 1419225 h 2257425"/>
                  <a:gd name="connsiteX98" fmla="*/ 2195512 w 2276480"/>
                  <a:gd name="connsiteY98" fmla="*/ 1285875 h 2257425"/>
                  <a:gd name="connsiteX99" fmla="*/ 2190750 w 2276480"/>
                  <a:gd name="connsiteY99" fmla="*/ 1266825 h 2257425"/>
                  <a:gd name="connsiteX100" fmla="*/ 2181225 w 2276480"/>
                  <a:gd name="connsiteY100" fmla="*/ 1200150 h 2257425"/>
                  <a:gd name="connsiteX101" fmla="*/ 2176462 w 2276480"/>
                  <a:gd name="connsiteY101" fmla="*/ 933450 h 2257425"/>
                  <a:gd name="connsiteX102" fmla="*/ 2171700 w 2276480"/>
                  <a:gd name="connsiteY102" fmla="*/ 914400 h 2257425"/>
                  <a:gd name="connsiteX103" fmla="*/ 2181225 w 2276480"/>
                  <a:gd name="connsiteY103" fmla="*/ 676275 h 2257425"/>
                  <a:gd name="connsiteX104" fmla="*/ 2190750 w 2276480"/>
                  <a:gd name="connsiteY104" fmla="*/ 538163 h 2257425"/>
                  <a:gd name="connsiteX105" fmla="*/ 2195512 w 2276480"/>
                  <a:gd name="connsiteY105" fmla="*/ 500063 h 2257425"/>
                  <a:gd name="connsiteX106" fmla="*/ 2209800 w 2276480"/>
                  <a:gd name="connsiteY106" fmla="*/ 452438 h 2257425"/>
                  <a:gd name="connsiteX107" fmla="*/ 2224087 w 2276480"/>
                  <a:gd name="connsiteY107" fmla="*/ 381000 h 2257425"/>
                  <a:gd name="connsiteX108" fmla="*/ 2228850 w 2276480"/>
                  <a:gd name="connsiteY108" fmla="*/ 366713 h 2257425"/>
                  <a:gd name="connsiteX109" fmla="*/ 2238375 w 2276480"/>
                  <a:gd name="connsiteY109" fmla="*/ 352425 h 2257425"/>
                  <a:gd name="connsiteX110" fmla="*/ 2243137 w 2276480"/>
                  <a:gd name="connsiteY110" fmla="*/ 338138 h 2257425"/>
                  <a:gd name="connsiteX111" fmla="*/ 2252662 w 2276480"/>
                  <a:gd name="connsiteY111" fmla="*/ 295275 h 2257425"/>
                  <a:gd name="connsiteX112" fmla="*/ 2257425 w 2276480"/>
                  <a:gd name="connsiteY112" fmla="*/ 280988 h 2257425"/>
                  <a:gd name="connsiteX113" fmla="*/ 2262187 w 2276480"/>
                  <a:gd name="connsiteY113" fmla="*/ 257175 h 2257425"/>
                  <a:gd name="connsiteX114" fmla="*/ 2271712 w 2276480"/>
                  <a:gd name="connsiteY114" fmla="*/ 214313 h 2257425"/>
                  <a:gd name="connsiteX115" fmla="*/ 2271712 w 2276480"/>
                  <a:gd name="connsiteY115" fmla="*/ 100013 h 2257425"/>
                  <a:gd name="connsiteX116" fmla="*/ 2262187 w 2276480"/>
                  <a:gd name="connsiteY116" fmla="*/ 66675 h 2257425"/>
                  <a:gd name="connsiteX117" fmla="*/ 2247900 w 2276480"/>
                  <a:gd name="connsiteY117" fmla="*/ 52388 h 2257425"/>
                  <a:gd name="connsiteX118" fmla="*/ 2209800 w 2276480"/>
                  <a:gd name="connsiteY118" fmla="*/ 19050 h 2257425"/>
                  <a:gd name="connsiteX119" fmla="*/ 2195512 w 2276480"/>
                  <a:gd name="connsiteY119" fmla="*/ 9525 h 2257425"/>
                  <a:gd name="connsiteX120" fmla="*/ 2181225 w 2276480"/>
                  <a:gd name="connsiteY120" fmla="*/ 0 h 2257425"/>
                  <a:gd name="connsiteX121" fmla="*/ 2133600 w 2276480"/>
                  <a:gd name="connsiteY121" fmla="*/ 4763 h 2257425"/>
                  <a:gd name="connsiteX122" fmla="*/ 2119312 w 2276480"/>
                  <a:gd name="connsiteY122" fmla="*/ 9525 h 2257425"/>
                  <a:gd name="connsiteX123" fmla="*/ 2109787 w 2276480"/>
                  <a:gd name="connsiteY123" fmla="*/ 23813 h 2257425"/>
                  <a:gd name="connsiteX124" fmla="*/ 2066925 w 2276480"/>
                  <a:gd name="connsiteY124" fmla="*/ 47625 h 2257425"/>
                  <a:gd name="connsiteX125" fmla="*/ 2052637 w 2276480"/>
                  <a:gd name="connsiteY125" fmla="*/ 57150 h 2257425"/>
                  <a:gd name="connsiteX126" fmla="*/ 2028825 w 2276480"/>
                  <a:gd name="connsiteY126" fmla="*/ 61913 h 2257425"/>
                  <a:gd name="connsiteX127" fmla="*/ 2000250 w 2276480"/>
                  <a:gd name="connsiteY127" fmla="*/ 71438 h 2257425"/>
                  <a:gd name="connsiteX128" fmla="*/ 1985962 w 2276480"/>
                  <a:gd name="connsiteY128" fmla="*/ 76200 h 2257425"/>
                  <a:gd name="connsiteX129" fmla="*/ 1971675 w 2276480"/>
                  <a:gd name="connsiteY129" fmla="*/ 80963 h 2257425"/>
                  <a:gd name="connsiteX130" fmla="*/ 1952625 w 2276480"/>
                  <a:gd name="connsiteY130" fmla="*/ 85725 h 2257425"/>
                  <a:gd name="connsiteX131" fmla="*/ 1924050 w 2276480"/>
                  <a:gd name="connsiteY131" fmla="*/ 95250 h 2257425"/>
                  <a:gd name="connsiteX132" fmla="*/ 1909762 w 2276480"/>
                  <a:gd name="connsiteY132" fmla="*/ 100013 h 2257425"/>
                  <a:gd name="connsiteX133" fmla="*/ 1890712 w 2276480"/>
                  <a:gd name="connsiteY133" fmla="*/ 104775 h 2257425"/>
                  <a:gd name="connsiteX134" fmla="*/ 1852612 w 2276480"/>
                  <a:gd name="connsiteY134" fmla="*/ 119063 h 2257425"/>
                  <a:gd name="connsiteX135" fmla="*/ 1814512 w 2276480"/>
                  <a:gd name="connsiteY135" fmla="*/ 138113 h 2257425"/>
                  <a:gd name="connsiteX136" fmla="*/ 1800225 w 2276480"/>
                  <a:gd name="connsiteY136" fmla="*/ 142875 h 2257425"/>
                  <a:gd name="connsiteX137" fmla="*/ 1743075 w 2276480"/>
                  <a:gd name="connsiteY137" fmla="*/ 152400 h 2257425"/>
                  <a:gd name="connsiteX138" fmla="*/ 1728787 w 2276480"/>
                  <a:gd name="connsiteY138" fmla="*/ 157163 h 2257425"/>
                  <a:gd name="connsiteX139" fmla="*/ 1690687 w 2276480"/>
                  <a:gd name="connsiteY139" fmla="*/ 166688 h 2257425"/>
                  <a:gd name="connsiteX140" fmla="*/ 1652587 w 2276480"/>
                  <a:gd name="connsiteY140" fmla="*/ 185738 h 2257425"/>
                  <a:gd name="connsiteX141" fmla="*/ 1638300 w 2276480"/>
                  <a:gd name="connsiteY141" fmla="*/ 195263 h 2257425"/>
                  <a:gd name="connsiteX142" fmla="*/ 1619250 w 2276480"/>
                  <a:gd name="connsiteY142" fmla="*/ 209550 h 2257425"/>
                  <a:gd name="connsiteX143" fmla="*/ 1600200 w 2276480"/>
                  <a:gd name="connsiteY143" fmla="*/ 219075 h 2257425"/>
                  <a:gd name="connsiteX144" fmla="*/ 1571625 w 2276480"/>
                  <a:gd name="connsiteY144" fmla="*/ 233363 h 2257425"/>
                  <a:gd name="connsiteX145" fmla="*/ 1557337 w 2276480"/>
                  <a:gd name="connsiteY145" fmla="*/ 252413 h 2257425"/>
                  <a:gd name="connsiteX146" fmla="*/ 1509712 w 2276480"/>
                  <a:gd name="connsiteY146" fmla="*/ 280988 h 2257425"/>
                  <a:gd name="connsiteX147" fmla="*/ 1495425 w 2276480"/>
                  <a:gd name="connsiteY147" fmla="*/ 295275 h 2257425"/>
                  <a:gd name="connsiteX148" fmla="*/ 1476375 w 2276480"/>
                  <a:gd name="connsiteY148" fmla="*/ 309563 h 2257425"/>
                  <a:gd name="connsiteX149" fmla="*/ 1462087 w 2276480"/>
                  <a:gd name="connsiteY149" fmla="*/ 328613 h 2257425"/>
                  <a:gd name="connsiteX150" fmla="*/ 1447800 w 2276480"/>
                  <a:gd name="connsiteY150" fmla="*/ 338138 h 2257425"/>
                  <a:gd name="connsiteX151" fmla="*/ 1414462 w 2276480"/>
                  <a:gd name="connsiteY151" fmla="*/ 366713 h 2257425"/>
                  <a:gd name="connsiteX152" fmla="*/ 1390650 w 2276480"/>
                  <a:gd name="connsiteY152" fmla="*/ 390525 h 2257425"/>
                  <a:gd name="connsiteX153" fmla="*/ 1376362 w 2276480"/>
                  <a:gd name="connsiteY153" fmla="*/ 409575 h 2257425"/>
                  <a:gd name="connsiteX154" fmla="*/ 1347787 w 2276480"/>
                  <a:gd name="connsiteY154" fmla="*/ 433388 h 2257425"/>
                  <a:gd name="connsiteX155" fmla="*/ 1333500 w 2276480"/>
                  <a:gd name="connsiteY155" fmla="*/ 438150 h 2257425"/>
                  <a:gd name="connsiteX156" fmla="*/ 1300162 w 2276480"/>
                  <a:gd name="connsiteY156" fmla="*/ 466725 h 2257425"/>
                  <a:gd name="connsiteX157" fmla="*/ 1271587 w 2276480"/>
                  <a:gd name="connsiteY157" fmla="*/ 500063 h 2257425"/>
                  <a:gd name="connsiteX158" fmla="*/ 1257300 w 2276480"/>
                  <a:gd name="connsiteY158" fmla="*/ 509588 h 2257425"/>
                  <a:gd name="connsiteX159" fmla="*/ 1238250 w 2276480"/>
                  <a:gd name="connsiteY159" fmla="*/ 523875 h 2257425"/>
                  <a:gd name="connsiteX160" fmla="*/ 1209675 w 2276480"/>
                  <a:gd name="connsiteY160" fmla="*/ 547688 h 2257425"/>
                  <a:gd name="connsiteX161" fmla="*/ 1171575 w 2276480"/>
                  <a:gd name="connsiteY161" fmla="*/ 600075 h 2257425"/>
                  <a:gd name="connsiteX162" fmla="*/ 1133475 w 2276480"/>
                  <a:gd name="connsiteY162" fmla="*/ 623888 h 2257425"/>
                  <a:gd name="connsiteX163" fmla="*/ 1114425 w 2276480"/>
                  <a:gd name="connsiteY163" fmla="*/ 652463 h 2257425"/>
                  <a:gd name="connsiteX164" fmla="*/ 1104900 w 2276480"/>
                  <a:gd name="connsiteY164" fmla="*/ 671513 h 2257425"/>
                  <a:gd name="connsiteX165" fmla="*/ 1090612 w 2276480"/>
                  <a:gd name="connsiteY165" fmla="*/ 685800 h 2257425"/>
                  <a:gd name="connsiteX166" fmla="*/ 1076325 w 2276480"/>
                  <a:gd name="connsiteY166" fmla="*/ 704850 h 2257425"/>
                  <a:gd name="connsiteX167" fmla="*/ 1062037 w 2276480"/>
                  <a:gd name="connsiteY167" fmla="*/ 719138 h 2257425"/>
                  <a:gd name="connsiteX168" fmla="*/ 1033462 w 2276480"/>
                  <a:gd name="connsiteY168" fmla="*/ 747713 h 2257425"/>
                  <a:gd name="connsiteX169" fmla="*/ 1019175 w 2276480"/>
                  <a:gd name="connsiteY169" fmla="*/ 766763 h 2257425"/>
                  <a:gd name="connsiteX170" fmla="*/ 1009650 w 2276480"/>
                  <a:gd name="connsiteY170" fmla="*/ 785813 h 2257425"/>
                  <a:gd name="connsiteX171" fmla="*/ 942975 w 2276480"/>
                  <a:gd name="connsiteY171" fmla="*/ 842963 h 2257425"/>
                  <a:gd name="connsiteX172" fmla="*/ 919162 w 2276480"/>
                  <a:gd name="connsiteY172" fmla="*/ 881063 h 2257425"/>
                  <a:gd name="connsiteX173" fmla="*/ 895350 w 2276480"/>
                  <a:gd name="connsiteY173" fmla="*/ 914400 h 2257425"/>
                  <a:gd name="connsiteX174" fmla="*/ 876300 w 2276480"/>
                  <a:gd name="connsiteY174" fmla="*/ 947738 h 2257425"/>
                  <a:gd name="connsiteX175" fmla="*/ 862012 w 2276480"/>
                  <a:gd name="connsiteY175" fmla="*/ 962025 h 2257425"/>
                  <a:gd name="connsiteX176" fmla="*/ 842962 w 2276480"/>
                  <a:gd name="connsiteY176" fmla="*/ 990600 h 2257425"/>
                  <a:gd name="connsiteX177" fmla="*/ 833437 w 2276480"/>
                  <a:gd name="connsiteY177" fmla="*/ 1023938 h 2257425"/>
                  <a:gd name="connsiteX178" fmla="*/ 819150 w 2276480"/>
                  <a:gd name="connsiteY178" fmla="*/ 1052513 h 2257425"/>
                  <a:gd name="connsiteX179" fmla="*/ 814387 w 2276480"/>
                  <a:gd name="connsiteY179" fmla="*/ 1066800 h 2257425"/>
                  <a:gd name="connsiteX180" fmla="*/ 804862 w 2276480"/>
                  <a:gd name="connsiteY180" fmla="*/ 1123950 h 2257425"/>
                  <a:gd name="connsiteX181" fmla="*/ 790575 w 2276480"/>
                  <a:gd name="connsiteY181" fmla="*/ 1157288 h 2257425"/>
                  <a:gd name="connsiteX182" fmla="*/ 785812 w 2276480"/>
                  <a:gd name="connsiteY182" fmla="*/ 1171575 h 2257425"/>
                  <a:gd name="connsiteX183" fmla="*/ 776287 w 2276480"/>
                  <a:gd name="connsiteY183" fmla="*/ 1209675 h 2257425"/>
                  <a:gd name="connsiteX184" fmla="*/ 771525 w 2276480"/>
                  <a:gd name="connsiteY184" fmla="*/ 1233488 h 2257425"/>
                  <a:gd name="connsiteX185" fmla="*/ 762000 w 2276480"/>
                  <a:gd name="connsiteY185"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161925 w 2276480"/>
                  <a:gd name="connsiteY37" fmla="*/ 1785938 h 2257425"/>
                  <a:gd name="connsiteX38" fmla="*/ 204787 w 2276480"/>
                  <a:gd name="connsiteY38" fmla="*/ 1814513 h 2257425"/>
                  <a:gd name="connsiteX39" fmla="*/ 261937 w 2276480"/>
                  <a:gd name="connsiteY39" fmla="*/ 1838325 h 2257425"/>
                  <a:gd name="connsiteX40" fmla="*/ 300037 w 2276480"/>
                  <a:gd name="connsiteY40" fmla="*/ 1857375 h 2257425"/>
                  <a:gd name="connsiteX41" fmla="*/ 342900 w 2276480"/>
                  <a:gd name="connsiteY41" fmla="*/ 1881188 h 2257425"/>
                  <a:gd name="connsiteX42" fmla="*/ 390525 w 2276480"/>
                  <a:gd name="connsiteY42" fmla="*/ 1900238 h 2257425"/>
                  <a:gd name="connsiteX43" fmla="*/ 423862 w 2276480"/>
                  <a:gd name="connsiteY43" fmla="*/ 1909763 h 2257425"/>
                  <a:gd name="connsiteX44" fmla="*/ 452437 w 2276480"/>
                  <a:gd name="connsiteY44" fmla="*/ 1919288 h 2257425"/>
                  <a:gd name="connsiteX45" fmla="*/ 500062 w 2276480"/>
                  <a:gd name="connsiteY45" fmla="*/ 1943100 h 2257425"/>
                  <a:gd name="connsiteX46" fmla="*/ 514350 w 2276480"/>
                  <a:gd name="connsiteY46" fmla="*/ 1952625 h 2257425"/>
                  <a:gd name="connsiteX47" fmla="*/ 566737 w 2276480"/>
                  <a:gd name="connsiteY47" fmla="*/ 1971675 h 2257425"/>
                  <a:gd name="connsiteX48" fmla="*/ 619125 w 2276480"/>
                  <a:gd name="connsiteY48" fmla="*/ 1990725 h 2257425"/>
                  <a:gd name="connsiteX49" fmla="*/ 657225 w 2276480"/>
                  <a:gd name="connsiteY49" fmla="*/ 2009775 h 2257425"/>
                  <a:gd name="connsiteX50" fmla="*/ 685800 w 2276480"/>
                  <a:gd name="connsiteY50" fmla="*/ 2019300 h 2257425"/>
                  <a:gd name="connsiteX51" fmla="*/ 719137 w 2276480"/>
                  <a:gd name="connsiteY51" fmla="*/ 2033588 h 2257425"/>
                  <a:gd name="connsiteX52" fmla="*/ 776287 w 2276480"/>
                  <a:gd name="connsiteY52" fmla="*/ 2057400 h 2257425"/>
                  <a:gd name="connsiteX53" fmla="*/ 823912 w 2276480"/>
                  <a:gd name="connsiteY53" fmla="*/ 2076450 h 2257425"/>
                  <a:gd name="connsiteX54" fmla="*/ 852487 w 2276480"/>
                  <a:gd name="connsiteY54" fmla="*/ 2085975 h 2257425"/>
                  <a:gd name="connsiteX55" fmla="*/ 871537 w 2276480"/>
                  <a:gd name="connsiteY55" fmla="*/ 2090738 h 2257425"/>
                  <a:gd name="connsiteX56" fmla="*/ 914400 w 2276480"/>
                  <a:gd name="connsiteY56" fmla="*/ 2105025 h 2257425"/>
                  <a:gd name="connsiteX57" fmla="*/ 928687 w 2276480"/>
                  <a:gd name="connsiteY57" fmla="*/ 2109788 h 2257425"/>
                  <a:gd name="connsiteX58" fmla="*/ 962025 w 2276480"/>
                  <a:gd name="connsiteY58" fmla="*/ 2119313 h 2257425"/>
                  <a:gd name="connsiteX59" fmla="*/ 1009650 w 2276480"/>
                  <a:gd name="connsiteY59" fmla="*/ 2128838 h 2257425"/>
                  <a:gd name="connsiteX60" fmla="*/ 1028700 w 2276480"/>
                  <a:gd name="connsiteY60" fmla="*/ 2133600 h 2257425"/>
                  <a:gd name="connsiteX61" fmla="*/ 1057275 w 2276480"/>
                  <a:gd name="connsiteY61" fmla="*/ 2143125 h 2257425"/>
                  <a:gd name="connsiteX62" fmla="*/ 1104900 w 2276480"/>
                  <a:gd name="connsiteY62" fmla="*/ 2152650 h 2257425"/>
                  <a:gd name="connsiteX63" fmla="*/ 1138237 w 2276480"/>
                  <a:gd name="connsiteY63" fmla="*/ 2162175 h 2257425"/>
                  <a:gd name="connsiteX64" fmla="*/ 1171575 w 2276480"/>
                  <a:gd name="connsiteY64" fmla="*/ 2171700 h 2257425"/>
                  <a:gd name="connsiteX65" fmla="*/ 1252537 w 2276480"/>
                  <a:gd name="connsiteY65" fmla="*/ 2185988 h 2257425"/>
                  <a:gd name="connsiteX66" fmla="*/ 1328737 w 2276480"/>
                  <a:gd name="connsiteY66" fmla="*/ 2205038 h 2257425"/>
                  <a:gd name="connsiteX67" fmla="*/ 1376362 w 2276480"/>
                  <a:gd name="connsiteY67" fmla="*/ 2219325 h 2257425"/>
                  <a:gd name="connsiteX68" fmla="*/ 1457325 w 2276480"/>
                  <a:gd name="connsiteY68" fmla="*/ 2233613 h 2257425"/>
                  <a:gd name="connsiteX69" fmla="*/ 1609725 w 2276480"/>
                  <a:gd name="connsiteY69" fmla="*/ 2257425 h 2257425"/>
                  <a:gd name="connsiteX70" fmla="*/ 1714500 w 2276480"/>
                  <a:gd name="connsiteY70" fmla="*/ 2252663 h 2257425"/>
                  <a:gd name="connsiteX71" fmla="*/ 1728787 w 2276480"/>
                  <a:gd name="connsiteY71" fmla="*/ 2247900 h 2257425"/>
                  <a:gd name="connsiteX72" fmla="*/ 1762125 w 2276480"/>
                  <a:gd name="connsiteY72" fmla="*/ 2238375 h 2257425"/>
                  <a:gd name="connsiteX73" fmla="*/ 1790700 w 2276480"/>
                  <a:gd name="connsiteY73" fmla="*/ 2219325 h 2257425"/>
                  <a:gd name="connsiteX74" fmla="*/ 1819275 w 2276480"/>
                  <a:gd name="connsiteY74" fmla="*/ 2209800 h 2257425"/>
                  <a:gd name="connsiteX75" fmla="*/ 1847850 w 2276480"/>
                  <a:gd name="connsiteY75" fmla="*/ 2190750 h 2257425"/>
                  <a:gd name="connsiteX76" fmla="*/ 1862137 w 2276480"/>
                  <a:gd name="connsiteY76" fmla="*/ 2181225 h 2257425"/>
                  <a:gd name="connsiteX77" fmla="*/ 1876425 w 2276480"/>
                  <a:gd name="connsiteY77" fmla="*/ 2176463 h 2257425"/>
                  <a:gd name="connsiteX78" fmla="*/ 1890712 w 2276480"/>
                  <a:gd name="connsiteY78" fmla="*/ 2162175 h 2257425"/>
                  <a:gd name="connsiteX79" fmla="*/ 1933575 w 2276480"/>
                  <a:gd name="connsiteY79" fmla="*/ 2133600 h 2257425"/>
                  <a:gd name="connsiteX80" fmla="*/ 1971675 w 2276480"/>
                  <a:gd name="connsiteY80" fmla="*/ 2105025 h 2257425"/>
                  <a:gd name="connsiteX81" fmla="*/ 1985962 w 2276480"/>
                  <a:gd name="connsiteY81" fmla="*/ 2095500 h 2257425"/>
                  <a:gd name="connsiteX82" fmla="*/ 2000250 w 2276480"/>
                  <a:gd name="connsiteY82" fmla="*/ 2090738 h 2257425"/>
                  <a:gd name="connsiteX83" fmla="*/ 2028825 w 2276480"/>
                  <a:gd name="connsiteY83" fmla="*/ 2066925 h 2257425"/>
                  <a:gd name="connsiteX84" fmla="*/ 2076450 w 2276480"/>
                  <a:gd name="connsiteY84" fmla="*/ 2033588 h 2257425"/>
                  <a:gd name="connsiteX85" fmla="*/ 2105025 w 2276480"/>
                  <a:gd name="connsiteY85" fmla="*/ 2005013 h 2257425"/>
                  <a:gd name="connsiteX86" fmla="*/ 2114550 w 2276480"/>
                  <a:gd name="connsiteY86" fmla="*/ 1985963 h 2257425"/>
                  <a:gd name="connsiteX87" fmla="*/ 2124075 w 2276480"/>
                  <a:gd name="connsiteY87" fmla="*/ 1971675 h 2257425"/>
                  <a:gd name="connsiteX88" fmla="*/ 2143125 w 2276480"/>
                  <a:gd name="connsiteY88" fmla="*/ 1928813 h 2257425"/>
                  <a:gd name="connsiteX89" fmla="*/ 2162175 w 2276480"/>
                  <a:gd name="connsiteY89" fmla="*/ 1885950 h 2257425"/>
                  <a:gd name="connsiteX90" fmla="*/ 2171700 w 2276480"/>
                  <a:gd name="connsiteY90" fmla="*/ 1857375 h 2257425"/>
                  <a:gd name="connsiteX91" fmla="*/ 2181225 w 2276480"/>
                  <a:gd name="connsiteY91" fmla="*/ 1814513 h 2257425"/>
                  <a:gd name="connsiteX92" fmla="*/ 2185987 w 2276480"/>
                  <a:gd name="connsiteY92" fmla="*/ 1743075 h 2257425"/>
                  <a:gd name="connsiteX93" fmla="*/ 2190750 w 2276480"/>
                  <a:gd name="connsiteY93" fmla="*/ 1709738 h 2257425"/>
                  <a:gd name="connsiteX94" fmla="*/ 2205037 w 2276480"/>
                  <a:gd name="connsiteY94" fmla="*/ 1547813 h 2257425"/>
                  <a:gd name="connsiteX95" fmla="*/ 2200275 w 2276480"/>
                  <a:gd name="connsiteY95" fmla="*/ 1504950 h 2257425"/>
                  <a:gd name="connsiteX96" fmla="*/ 2200275 w 2276480"/>
                  <a:gd name="connsiteY96" fmla="*/ 1419225 h 2257425"/>
                  <a:gd name="connsiteX97" fmla="*/ 2195512 w 2276480"/>
                  <a:gd name="connsiteY97" fmla="*/ 1285875 h 2257425"/>
                  <a:gd name="connsiteX98" fmla="*/ 2190750 w 2276480"/>
                  <a:gd name="connsiteY98" fmla="*/ 1266825 h 2257425"/>
                  <a:gd name="connsiteX99" fmla="*/ 2181225 w 2276480"/>
                  <a:gd name="connsiteY99" fmla="*/ 1200150 h 2257425"/>
                  <a:gd name="connsiteX100" fmla="*/ 2176462 w 2276480"/>
                  <a:gd name="connsiteY100" fmla="*/ 933450 h 2257425"/>
                  <a:gd name="connsiteX101" fmla="*/ 2171700 w 2276480"/>
                  <a:gd name="connsiteY101" fmla="*/ 914400 h 2257425"/>
                  <a:gd name="connsiteX102" fmla="*/ 2181225 w 2276480"/>
                  <a:gd name="connsiteY102" fmla="*/ 676275 h 2257425"/>
                  <a:gd name="connsiteX103" fmla="*/ 2190750 w 2276480"/>
                  <a:gd name="connsiteY103" fmla="*/ 538163 h 2257425"/>
                  <a:gd name="connsiteX104" fmla="*/ 2195512 w 2276480"/>
                  <a:gd name="connsiteY104" fmla="*/ 500063 h 2257425"/>
                  <a:gd name="connsiteX105" fmla="*/ 2209800 w 2276480"/>
                  <a:gd name="connsiteY105" fmla="*/ 452438 h 2257425"/>
                  <a:gd name="connsiteX106" fmla="*/ 2224087 w 2276480"/>
                  <a:gd name="connsiteY106" fmla="*/ 381000 h 2257425"/>
                  <a:gd name="connsiteX107" fmla="*/ 2228850 w 2276480"/>
                  <a:gd name="connsiteY107" fmla="*/ 366713 h 2257425"/>
                  <a:gd name="connsiteX108" fmla="*/ 2238375 w 2276480"/>
                  <a:gd name="connsiteY108" fmla="*/ 352425 h 2257425"/>
                  <a:gd name="connsiteX109" fmla="*/ 2243137 w 2276480"/>
                  <a:gd name="connsiteY109" fmla="*/ 338138 h 2257425"/>
                  <a:gd name="connsiteX110" fmla="*/ 2252662 w 2276480"/>
                  <a:gd name="connsiteY110" fmla="*/ 295275 h 2257425"/>
                  <a:gd name="connsiteX111" fmla="*/ 2257425 w 2276480"/>
                  <a:gd name="connsiteY111" fmla="*/ 280988 h 2257425"/>
                  <a:gd name="connsiteX112" fmla="*/ 2262187 w 2276480"/>
                  <a:gd name="connsiteY112" fmla="*/ 257175 h 2257425"/>
                  <a:gd name="connsiteX113" fmla="*/ 2271712 w 2276480"/>
                  <a:gd name="connsiteY113" fmla="*/ 214313 h 2257425"/>
                  <a:gd name="connsiteX114" fmla="*/ 2271712 w 2276480"/>
                  <a:gd name="connsiteY114" fmla="*/ 100013 h 2257425"/>
                  <a:gd name="connsiteX115" fmla="*/ 2262187 w 2276480"/>
                  <a:gd name="connsiteY115" fmla="*/ 66675 h 2257425"/>
                  <a:gd name="connsiteX116" fmla="*/ 2247900 w 2276480"/>
                  <a:gd name="connsiteY116" fmla="*/ 52388 h 2257425"/>
                  <a:gd name="connsiteX117" fmla="*/ 2209800 w 2276480"/>
                  <a:gd name="connsiteY117" fmla="*/ 19050 h 2257425"/>
                  <a:gd name="connsiteX118" fmla="*/ 2195512 w 2276480"/>
                  <a:gd name="connsiteY118" fmla="*/ 9525 h 2257425"/>
                  <a:gd name="connsiteX119" fmla="*/ 2181225 w 2276480"/>
                  <a:gd name="connsiteY119" fmla="*/ 0 h 2257425"/>
                  <a:gd name="connsiteX120" fmla="*/ 2133600 w 2276480"/>
                  <a:gd name="connsiteY120" fmla="*/ 4763 h 2257425"/>
                  <a:gd name="connsiteX121" fmla="*/ 2119312 w 2276480"/>
                  <a:gd name="connsiteY121" fmla="*/ 9525 h 2257425"/>
                  <a:gd name="connsiteX122" fmla="*/ 2109787 w 2276480"/>
                  <a:gd name="connsiteY122" fmla="*/ 23813 h 2257425"/>
                  <a:gd name="connsiteX123" fmla="*/ 2066925 w 2276480"/>
                  <a:gd name="connsiteY123" fmla="*/ 47625 h 2257425"/>
                  <a:gd name="connsiteX124" fmla="*/ 2052637 w 2276480"/>
                  <a:gd name="connsiteY124" fmla="*/ 57150 h 2257425"/>
                  <a:gd name="connsiteX125" fmla="*/ 2028825 w 2276480"/>
                  <a:gd name="connsiteY125" fmla="*/ 61913 h 2257425"/>
                  <a:gd name="connsiteX126" fmla="*/ 2000250 w 2276480"/>
                  <a:gd name="connsiteY126" fmla="*/ 71438 h 2257425"/>
                  <a:gd name="connsiteX127" fmla="*/ 1985962 w 2276480"/>
                  <a:gd name="connsiteY127" fmla="*/ 76200 h 2257425"/>
                  <a:gd name="connsiteX128" fmla="*/ 1971675 w 2276480"/>
                  <a:gd name="connsiteY128" fmla="*/ 80963 h 2257425"/>
                  <a:gd name="connsiteX129" fmla="*/ 1952625 w 2276480"/>
                  <a:gd name="connsiteY129" fmla="*/ 85725 h 2257425"/>
                  <a:gd name="connsiteX130" fmla="*/ 1924050 w 2276480"/>
                  <a:gd name="connsiteY130" fmla="*/ 95250 h 2257425"/>
                  <a:gd name="connsiteX131" fmla="*/ 1909762 w 2276480"/>
                  <a:gd name="connsiteY131" fmla="*/ 100013 h 2257425"/>
                  <a:gd name="connsiteX132" fmla="*/ 1890712 w 2276480"/>
                  <a:gd name="connsiteY132" fmla="*/ 104775 h 2257425"/>
                  <a:gd name="connsiteX133" fmla="*/ 1852612 w 2276480"/>
                  <a:gd name="connsiteY133" fmla="*/ 119063 h 2257425"/>
                  <a:gd name="connsiteX134" fmla="*/ 1814512 w 2276480"/>
                  <a:gd name="connsiteY134" fmla="*/ 138113 h 2257425"/>
                  <a:gd name="connsiteX135" fmla="*/ 1800225 w 2276480"/>
                  <a:gd name="connsiteY135" fmla="*/ 142875 h 2257425"/>
                  <a:gd name="connsiteX136" fmla="*/ 1743075 w 2276480"/>
                  <a:gd name="connsiteY136" fmla="*/ 152400 h 2257425"/>
                  <a:gd name="connsiteX137" fmla="*/ 1728787 w 2276480"/>
                  <a:gd name="connsiteY137" fmla="*/ 157163 h 2257425"/>
                  <a:gd name="connsiteX138" fmla="*/ 1690687 w 2276480"/>
                  <a:gd name="connsiteY138" fmla="*/ 166688 h 2257425"/>
                  <a:gd name="connsiteX139" fmla="*/ 1652587 w 2276480"/>
                  <a:gd name="connsiteY139" fmla="*/ 185738 h 2257425"/>
                  <a:gd name="connsiteX140" fmla="*/ 1638300 w 2276480"/>
                  <a:gd name="connsiteY140" fmla="*/ 195263 h 2257425"/>
                  <a:gd name="connsiteX141" fmla="*/ 1619250 w 2276480"/>
                  <a:gd name="connsiteY141" fmla="*/ 209550 h 2257425"/>
                  <a:gd name="connsiteX142" fmla="*/ 1600200 w 2276480"/>
                  <a:gd name="connsiteY142" fmla="*/ 219075 h 2257425"/>
                  <a:gd name="connsiteX143" fmla="*/ 1571625 w 2276480"/>
                  <a:gd name="connsiteY143" fmla="*/ 233363 h 2257425"/>
                  <a:gd name="connsiteX144" fmla="*/ 1557337 w 2276480"/>
                  <a:gd name="connsiteY144" fmla="*/ 252413 h 2257425"/>
                  <a:gd name="connsiteX145" fmla="*/ 1509712 w 2276480"/>
                  <a:gd name="connsiteY145" fmla="*/ 280988 h 2257425"/>
                  <a:gd name="connsiteX146" fmla="*/ 1495425 w 2276480"/>
                  <a:gd name="connsiteY146" fmla="*/ 295275 h 2257425"/>
                  <a:gd name="connsiteX147" fmla="*/ 1476375 w 2276480"/>
                  <a:gd name="connsiteY147" fmla="*/ 309563 h 2257425"/>
                  <a:gd name="connsiteX148" fmla="*/ 1462087 w 2276480"/>
                  <a:gd name="connsiteY148" fmla="*/ 328613 h 2257425"/>
                  <a:gd name="connsiteX149" fmla="*/ 1447800 w 2276480"/>
                  <a:gd name="connsiteY149" fmla="*/ 338138 h 2257425"/>
                  <a:gd name="connsiteX150" fmla="*/ 1414462 w 2276480"/>
                  <a:gd name="connsiteY150" fmla="*/ 366713 h 2257425"/>
                  <a:gd name="connsiteX151" fmla="*/ 1390650 w 2276480"/>
                  <a:gd name="connsiteY151" fmla="*/ 390525 h 2257425"/>
                  <a:gd name="connsiteX152" fmla="*/ 1376362 w 2276480"/>
                  <a:gd name="connsiteY152" fmla="*/ 409575 h 2257425"/>
                  <a:gd name="connsiteX153" fmla="*/ 1347787 w 2276480"/>
                  <a:gd name="connsiteY153" fmla="*/ 433388 h 2257425"/>
                  <a:gd name="connsiteX154" fmla="*/ 1333500 w 2276480"/>
                  <a:gd name="connsiteY154" fmla="*/ 438150 h 2257425"/>
                  <a:gd name="connsiteX155" fmla="*/ 1300162 w 2276480"/>
                  <a:gd name="connsiteY155" fmla="*/ 466725 h 2257425"/>
                  <a:gd name="connsiteX156" fmla="*/ 1271587 w 2276480"/>
                  <a:gd name="connsiteY156" fmla="*/ 500063 h 2257425"/>
                  <a:gd name="connsiteX157" fmla="*/ 1257300 w 2276480"/>
                  <a:gd name="connsiteY157" fmla="*/ 509588 h 2257425"/>
                  <a:gd name="connsiteX158" fmla="*/ 1238250 w 2276480"/>
                  <a:gd name="connsiteY158" fmla="*/ 523875 h 2257425"/>
                  <a:gd name="connsiteX159" fmla="*/ 1209675 w 2276480"/>
                  <a:gd name="connsiteY159" fmla="*/ 547688 h 2257425"/>
                  <a:gd name="connsiteX160" fmla="*/ 1171575 w 2276480"/>
                  <a:gd name="connsiteY160" fmla="*/ 600075 h 2257425"/>
                  <a:gd name="connsiteX161" fmla="*/ 1133475 w 2276480"/>
                  <a:gd name="connsiteY161" fmla="*/ 623888 h 2257425"/>
                  <a:gd name="connsiteX162" fmla="*/ 1114425 w 2276480"/>
                  <a:gd name="connsiteY162" fmla="*/ 652463 h 2257425"/>
                  <a:gd name="connsiteX163" fmla="*/ 1104900 w 2276480"/>
                  <a:gd name="connsiteY163" fmla="*/ 671513 h 2257425"/>
                  <a:gd name="connsiteX164" fmla="*/ 1090612 w 2276480"/>
                  <a:gd name="connsiteY164" fmla="*/ 685800 h 2257425"/>
                  <a:gd name="connsiteX165" fmla="*/ 1076325 w 2276480"/>
                  <a:gd name="connsiteY165" fmla="*/ 704850 h 2257425"/>
                  <a:gd name="connsiteX166" fmla="*/ 1062037 w 2276480"/>
                  <a:gd name="connsiteY166" fmla="*/ 719138 h 2257425"/>
                  <a:gd name="connsiteX167" fmla="*/ 1033462 w 2276480"/>
                  <a:gd name="connsiteY167" fmla="*/ 747713 h 2257425"/>
                  <a:gd name="connsiteX168" fmla="*/ 1019175 w 2276480"/>
                  <a:gd name="connsiteY168" fmla="*/ 766763 h 2257425"/>
                  <a:gd name="connsiteX169" fmla="*/ 1009650 w 2276480"/>
                  <a:gd name="connsiteY169" fmla="*/ 785813 h 2257425"/>
                  <a:gd name="connsiteX170" fmla="*/ 942975 w 2276480"/>
                  <a:gd name="connsiteY170" fmla="*/ 842963 h 2257425"/>
                  <a:gd name="connsiteX171" fmla="*/ 919162 w 2276480"/>
                  <a:gd name="connsiteY171" fmla="*/ 881063 h 2257425"/>
                  <a:gd name="connsiteX172" fmla="*/ 895350 w 2276480"/>
                  <a:gd name="connsiteY172" fmla="*/ 914400 h 2257425"/>
                  <a:gd name="connsiteX173" fmla="*/ 876300 w 2276480"/>
                  <a:gd name="connsiteY173" fmla="*/ 947738 h 2257425"/>
                  <a:gd name="connsiteX174" fmla="*/ 862012 w 2276480"/>
                  <a:gd name="connsiteY174" fmla="*/ 962025 h 2257425"/>
                  <a:gd name="connsiteX175" fmla="*/ 842962 w 2276480"/>
                  <a:gd name="connsiteY175" fmla="*/ 990600 h 2257425"/>
                  <a:gd name="connsiteX176" fmla="*/ 833437 w 2276480"/>
                  <a:gd name="connsiteY176" fmla="*/ 1023938 h 2257425"/>
                  <a:gd name="connsiteX177" fmla="*/ 819150 w 2276480"/>
                  <a:gd name="connsiteY177" fmla="*/ 1052513 h 2257425"/>
                  <a:gd name="connsiteX178" fmla="*/ 814387 w 2276480"/>
                  <a:gd name="connsiteY178" fmla="*/ 1066800 h 2257425"/>
                  <a:gd name="connsiteX179" fmla="*/ 804862 w 2276480"/>
                  <a:gd name="connsiteY179" fmla="*/ 1123950 h 2257425"/>
                  <a:gd name="connsiteX180" fmla="*/ 790575 w 2276480"/>
                  <a:gd name="connsiteY180" fmla="*/ 1157288 h 2257425"/>
                  <a:gd name="connsiteX181" fmla="*/ 785812 w 2276480"/>
                  <a:gd name="connsiteY181" fmla="*/ 1171575 h 2257425"/>
                  <a:gd name="connsiteX182" fmla="*/ 776287 w 2276480"/>
                  <a:gd name="connsiteY182" fmla="*/ 1209675 h 2257425"/>
                  <a:gd name="connsiteX183" fmla="*/ 771525 w 2276480"/>
                  <a:gd name="connsiteY183" fmla="*/ 1233488 h 2257425"/>
                  <a:gd name="connsiteX184" fmla="*/ 762000 w 2276480"/>
                  <a:gd name="connsiteY184"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85725 w 2276480"/>
                  <a:gd name="connsiteY34" fmla="*/ 1743075 h 2257425"/>
                  <a:gd name="connsiteX35" fmla="*/ 114300 w 2276480"/>
                  <a:gd name="connsiteY35" fmla="*/ 1762125 h 2257425"/>
                  <a:gd name="connsiteX36" fmla="*/ 142875 w 2276480"/>
                  <a:gd name="connsiteY36" fmla="*/ 1776413 h 2257425"/>
                  <a:gd name="connsiteX37" fmla="*/ 204787 w 2276480"/>
                  <a:gd name="connsiteY37" fmla="*/ 1814513 h 2257425"/>
                  <a:gd name="connsiteX38" fmla="*/ 261937 w 2276480"/>
                  <a:gd name="connsiteY38" fmla="*/ 1838325 h 2257425"/>
                  <a:gd name="connsiteX39" fmla="*/ 300037 w 2276480"/>
                  <a:gd name="connsiteY39" fmla="*/ 1857375 h 2257425"/>
                  <a:gd name="connsiteX40" fmla="*/ 342900 w 2276480"/>
                  <a:gd name="connsiteY40" fmla="*/ 1881188 h 2257425"/>
                  <a:gd name="connsiteX41" fmla="*/ 390525 w 2276480"/>
                  <a:gd name="connsiteY41" fmla="*/ 1900238 h 2257425"/>
                  <a:gd name="connsiteX42" fmla="*/ 423862 w 2276480"/>
                  <a:gd name="connsiteY42" fmla="*/ 1909763 h 2257425"/>
                  <a:gd name="connsiteX43" fmla="*/ 452437 w 2276480"/>
                  <a:gd name="connsiteY43" fmla="*/ 1919288 h 2257425"/>
                  <a:gd name="connsiteX44" fmla="*/ 500062 w 2276480"/>
                  <a:gd name="connsiteY44" fmla="*/ 1943100 h 2257425"/>
                  <a:gd name="connsiteX45" fmla="*/ 514350 w 2276480"/>
                  <a:gd name="connsiteY45" fmla="*/ 1952625 h 2257425"/>
                  <a:gd name="connsiteX46" fmla="*/ 566737 w 2276480"/>
                  <a:gd name="connsiteY46" fmla="*/ 1971675 h 2257425"/>
                  <a:gd name="connsiteX47" fmla="*/ 619125 w 2276480"/>
                  <a:gd name="connsiteY47" fmla="*/ 1990725 h 2257425"/>
                  <a:gd name="connsiteX48" fmla="*/ 657225 w 2276480"/>
                  <a:gd name="connsiteY48" fmla="*/ 2009775 h 2257425"/>
                  <a:gd name="connsiteX49" fmla="*/ 685800 w 2276480"/>
                  <a:gd name="connsiteY49" fmla="*/ 2019300 h 2257425"/>
                  <a:gd name="connsiteX50" fmla="*/ 719137 w 2276480"/>
                  <a:gd name="connsiteY50" fmla="*/ 2033588 h 2257425"/>
                  <a:gd name="connsiteX51" fmla="*/ 776287 w 2276480"/>
                  <a:gd name="connsiteY51" fmla="*/ 2057400 h 2257425"/>
                  <a:gd name="connsiteX52" fmla="*/ 823912 w 2276480"/>
                  <a:gd name="connsiteY52" fmla="*/ 2076450 h 2257425"/>
                  <a:gd name="connsiteX53" fmla="*/ 852487 w 2276480"/>
                  <a:gd name="connsiteY53" fmla="*/ 2085975 h 2257425"/>
                  <a:gd name="connsiteX54" fmla="*/ 871537 w 2276480"/>
                  <a:gd name="connsiteY54" fmla="*/ 2090738 h 2257425"/>
                  <a:gd name="connsiteX55" fmla="*/ 914400 w 2276480"/>
                  <a:gd name="connsiteY55" fmla="*/ 2105025 h 2257425"/>
                  <a:gd name="connsiteX56" fmla="*/ 928687 w 2276480"/>
                  <a:gd name="connsiteY56" fmla="*/ 2109788 h 2257425"/>
                  <a:gd name="connsiteX57" fmla="*/ 962025 w 2276480"/>
                  <a:gd name="connsiteY57" fmla="*/ 2119313 h 2257425"/>
                  <a:gd name="connsiteX58" fmla="*/ 1009650 w 2276480"/>
                  <a:gd name="connsiteY58" fmla="*/ 2128838 h 2257425"/>
                  <a:gd name="connsiteX59" fmla="*/ 1028700 w 2276480"/>
                  <a:gd name="connsiteY59" fmla="*/ 2133600 h 2257425"/>
                  <a:gd name="connsiteX60" fmla="*/ 1057275 w 2276480"/>
                  <a:gd name="connsiteY60" fmla="*/ 2143125 h 2257425"/>
                  <a:gd name="connsiteX61" fmla="*/ 1104900 w 2276480"/>
                  <a:gd name="connsiteY61" fmla="*/ 2152650 h 2257425"/>
                  <a:gd name="connsiteX62" fmla="*/ 1138237 w 2276480"/>
                  <a:gd name="connsiteY62" fmla="*/ 2162175 h 2257425"/>
                  <a:gd name="connsiteX63" fmla="*/ 1171575 w 2276480"/>
                  <a:gd name="connsiteY63" fmla="*/ 2171700 h 2257425"/>
                  <a:gd name="connsiteX64" fmla="*/ 1252537 w 2276480"/>
                  <a:gd name="connsiteY64" fmla="*/ 2185988 h 2257425"/>
                  <a:gd name="connsiteX65" fmla="*/ 1328737 w 2276480"/>
                  <a:gd name="connsiteY65" fmla="*/ 2205038 h 2257425"/>
                  <a:gd name="connsiteX66" fmla="*/ 1376362 w 2276480"/>
                  <a:gd name="connsiteY66" fmla="*/ 2219325 h 2257425"/>
                  <a:gd name="connsiteX67" fmla="*/ 1457325 w 2276480"/>
                  <a:gd name="connsiteY67" fmla="*/ 2233613 h 2257425"/>
                  <a:gd name="connsiteX68" fmla="*/ 1609725 w 2276480"/>
                  <a:gd name="connsiteY68" fmla="*/ 2257425 h 2257425"/>
                  <a:gd name="connsiteX69" fmla="*/ 1714500 w 2276480"/>
                  <a:gd name="connsiteY69" fmla="*/ 2252663 h 2257425"/>
                  <a:gd name="connsiteX70" fmla="*/ 1728787 w 2276480"/>
                  <a:gd name="connsiteY70" fmla="*/ 2247900 h 2257425"/>
                  <a:gd name="connsiteX71" fmla="*/ 1762125 w 2276480"/>
                  <a:gd name="connsiteY71" fmla="*/ 2238375 h 2257425"/>
                  <a:gd name="connsiteX72" fmla="*/ 1790700 w 2276480"/>
                  <a:gd name="connsiteY72" fmla="*/ 2219325 h 2257425"/>
                  <a:gd name="connsiteX73" fmla="*/ 1819275 w 2276480"/>
                  <a:gd name="connsiteY73" fmla="*/ 2209800 h 2257425"/>
                  <a:gd name="connsiteX74" fmla="*/ 1847850 w 2276480"/>
                  <a:gd name="connsiteY74" fmla="*/ 2190750 h 2257425"/>
                  <a:gd name="connsiteX75" fmla="*/ 1862137 w 2276480"/>
                  <a:gd name="connsiteY75" fmla="*/ 2181225 h 2257425"/>
                  <a:gd name="connsiteX76" fmla="*/ 1876425 w 2276480"/>
                  <a:gd name="connsiteY76" fmla="*/ 2176463 h 2257425"/>
                  <a:gd name="connsiteX77" fmla="*/ 1890712 w 2276480"/>
                  <a:gd name="connsiteY77" fmla="*/ 2162175 h 2257425"/>
                  <a:gd name="connsiteX78" fmla="*/ 1933575 w 2276480"/>
                  <a:gd name="connsiteY78" fmla="*/ 2133600 h 2257425"/>
                  <a:gd name="connsiteX79" fmla="*/ 1971675 w 2276480"/>
                  <a:gd name="connsiteY79" fmla="*/ 2105025 h 2257425"/>
                  <a:gd name="connsiteX80" fmla="*/ 1985962 w 2276480"/>
                  <a:gd name="connsiteY80" fmla="*/ 2095500 h 2257425"/>
                  <a:gd name="connsiteX81" fmla="*/ 2000250 w 2276480"/>
                  <a:gd name="connsiteY81" fmla="*/ 2090738 h 2257425"/>
                  <a:gd name="connsiteX82" fmla="*/ 2028825 w 2276480"/>
                  <a:gd name="connsiteY82" fmla="*/ 2066925 h 2257425"/>
                  <a:gd name="connsiteX83" fmla="*/ 2076450 w 2276480"/>
                  <a:gd name="connsiteY83" fmla="*/ 2033588 h 2257425"/>
                  <a:gd name="connsiteX84" fmla="*/ 2105025 w 2276480"/>
                  <a:gd name="connsiteY84" fmla="*/ 2005013 h 2257425"/>
                  <a:gd name="connsiteX85" fmla="*/ 2114550 w 2276480"/>
                  <a:gd name="connsiteY85" fmla="*/ 1985963 h 2257425"/>
                  <a:gd name="connsiteX86" fmla="*/ 2124075 w 2276480"/>
                  <a:gd name="connsiteY86" fmla="*/ 1971675 h 2257425"/>
                  <a:gd name="connsiteX87" fmla="*/ 2143125 w 2276480"/>
                  <a:gd name="connsiteY87" fmla="*/ 1928813 h 2257425"/>
                  <a:gd name="connsiteX88" fmla="*/ 2162175 w 2276480"/>
                  <a:gd name="connsiteY88" fmla="*/ 1885950 h 2257425"/>
                  <a:gd name="connsiteX89" fmla="*/ 2171700 w 2276480"/>
                  <a:gd name="connsiteY89" fmla="*/ 1857375 h 2257425"/>
                  <a:gd name="connsiteX90" fmla="*/ 2181225 w 2276480"/>
                  <a:gd name="connsiteY90" fmla="*/ 1814513 h 2257425"/>
                  <a:gd name="connsiteX91" fmla="*/ 2185987 w 2276480"/>
                  <a:gd name="connsiteY91" fmla="*/ 1743075 h 2257425"/>
                  <a:gd name="connsiteX92" fmla="*/ 2190750 w 2276480"/>
                  <a:gd name="connsiteY92" fmla="*/ 1709738 h 2257425"/>
                  <a:gd name="connsiteX93" fmla="*/ 2205037 w 2276480"/>
                  <a:gd name="connsiteY93" fmla="*/ 1547813 h 2257425"/>
                  <a:gd name="connsiteX94" fmla="*/ 2200275 w 2276480"/>
                  <a:gd name="connsiteY94" fmla="*/ 1504950 h 2257425"/>
                  <a:gd name="connsiteX95" fmla="*/ 2200275 w 2276480"/>
                  <a:gd name="connsiteY95" fmla="*/ 1419225 h 2257425"/>
                  <a:gd name="connsiteX96" fmla="*/ 2195512 w 2276480"/>
                  <a:gd name="connsiteY96" fmla="*/ 1285875 h 2257425"/>
                  <a:gd name="connsiteX97" fmla="*/ 2190750 w 2276480"/>
                  <a:gd name="connsiteY97" fmla="*/ 1266825 h 2257425"/>
                  <a:gd name="connsiteX98" fmla="*/ 2181225 w 2276480"/>
                  <a:gd name="connsiteY98" fmla="*/ 1200150 h 2257425"/>
                  <a:gd name="connsiteX99" fmla="*/ 2176462 w 2276480"/>
                  <a:gd name="connsiteY99" fmla="*/ 933450 h 2257425"/>
                  <a:gd name="connsiteX100" fmla="*/ 2171700 w 2276480"/>
                  <a:gd name="connsiteY100" fmla="*/ 914400 h 2257425"/>
                  <a:gd name="connsiteX101" fmla="*/ 2181225 w 2276480"/>
                  <a:gd name="connsiteY101" fmla="*/ 676275 h 2257425"/>
                  <a:gd name="connsiteX102" fmla="*/ 2190750 w 2276480"/>
                  <a:gd name="connsiteY102" fmla="*/ 538163 h 2257425"/>
                  <a:gd name="connsiteX103" fmla="*/ 2195512 w 2276480"/>
                  <a:gd name="connsiteY103" fmla="*/ 500063 h 2257425"/>
                  <a:gd name="connsiteX104" fmla="*/ 2209800 w 2276480"/>
                  <a:gd name="connsiteY104" fmla="*/ 452438 h 2257425"/>
                  <a:gd name="connsiteX105" fmla="*/ 2224087 w 2276480"/>
                  <a:gd name="connsiteY105" fmla="*/ 381000 h 2257425"/>
                  <a:gd name="connsiteX106" fmla="*/ 2228850 w 2276480"/>
                  <a:gd name="connsiteY106" fmla="*/ 366713 h 2257425"/>
                  <a:gd name="connsiteX107" fmla="*/ 2238375 w 2276480"/>
                  <a:gd name="connsiteY107" fmla="*/ 352425 h 2257425"/>
                  <a:gd name="connsiteX108" fmla="*/ 2243137 w 2276480"/>
                  <a:gd name="connsiteY108" fmla="*/ 338138 h 2257425"/>
                  <a:gd name="connsiteX109" fmla="*/ 2252662 w 2276480"/>
                  <a:gd name="connsiteY109" fmla="*/ 295275 h 2257425"/>
                  <a:gd name="connsiteX110" fmla="*/ 2257425 w 2276480"/>
                  <a:gd name="connsiteY110" fmla="*/ 280988 h 2257425"/>
                  <a:gd name="connsiteX111" fmla="*/ 2262187 w 2276480"/>
                  <a:gd name="connsiteY111" fmla="*/ 257175 h 2257425"/>
                  <a:gd name="connsiteX112" fmla="*/ 2271712 w 2276480"/>
                  <a:gd name="connsiteY112" fmla="*/ 214313 h 2257425"/>
                  <a:gd name="connsiteX113" fmla="*/ 2271712 w 2276480"/>
                  <a:gd name="connsiteY113" fmla="*/ 100013 h 2257425"/>
                  <a:gd name="connsiteX114" fmla="*/ 2262187 w 2276480"/>
                  <a:gd name="connsiteY114" fmla="*/ 66675 h 2257425"/>
                  <a:gd name="connsiteX115" fmla="*/ 2247900 w 2276480"/>
                  <a:gd name="connsiteY115" fmla="*/ 52388 h 2257425"/>
                  <a:gd name="connsiteX116" fmla="*/ 2209800 w 2276480"/>
                  <a:gd name="connsiteY116" fmla="*/ 19050 h 2257425"/>
                  <a:gd name="connsiteX117" fmla="*/ 2195512 w 2276480"/>
                  <a:gd name="connsiteY117" fmla="*/ 9525 h 2257425"/>
                  <a:gd name="connsiteX118" fmla="*/ 2181225 w 2276480"/>
                  <a:gd name="connsiteY118" fmla="*/ 0 h 2257425"/>
                  <a:gd name="connsiteX119" fmla="*/ 2133600 w 2276480"/>
                  <a:gd name="connsiteY119" fmla="*/ 4763 h 2257425"/>
                  <a:gd name="connsiteX120" fmla="*/ 2119312 w 2276480"/>
                  <a:gd name="connsiteY120" fmla="*/ 9525 h 2257425"/>
                  <a:gd name="connsiteX121" fmla="*/ 2109787 w 2276480"/>
                  <a:gd name="connsiteY121" fmla="*/ 23813 h 2257425"/>
                  <a:gd name="connsiteX122" fmla="*/ 2066925 w 2276480"/>
                  <a:gd name="connsiteY122" fmla="*/ 47625 h 2257425"/>
                  <a:gd name="connsiteX123" fmla="*/ 2052637 w 2276480"/>
                  <a:gd name="connsiteY123" fmla="*/ 57150 h 2257425"/>
                  <a:gd name="connsiteX124" fmla="*/ 2028825 w 2276480"/>
                  <a:gd name="connsiteY124" fmla="*/ 61913 h 2257425"/>
                  <a:gd name="connsiteX125" fmla="*/ 2000250 w 2276480"/>
                  <a:gd name="connsiteY125" fmla="*/ 71438 h 2257425"/>
                  <a:gd name="connsiteX126" fmla="*/ 1985962 w 2276480"/>
                  <a:gd name="connsiteY126" fmla="*/ 76200 h 2257425"/>
                  <a:gd name="connsiteX127" fmla="*/ 1971675 w 2276480"/>
                  <a:gd name="connsiteY127" fmla="*/ 80963 h 2257425"/>
                  <a:gd name="connsiteX128" fmla="*/ 1952625 w 2276480"/>
                  <a:gd name="connsiteY128" fmla="*/ 85725 h 2257425"/>
                  <a:gd name="connsiteX129" fmla="*/ 1924050 w 2276480"/>
                  <a:gd name="connsiteY129" fmla="*/ 95250 h 2257425"/>
                  <a:gd name="connsiteX130" fmla="*/ 1909762 w 2276480"/>
                  <a:gd name="connsiteY130" fmla="*/ 100013 h 2257425"/>
                  <a:gd name="connsiteX131" fmla="*/ 1890712 w 2276480"/>
                  <a:gd name="connsiteY131" fmla="*/ 104775 h 2257425"/>
                  <a:gd name="connsiteX132" fmla="*/ 1852612 w 2276480"/>
                  <a:gd name="connsiteY132" fmla="*/ 119063 h 2257425"/>
                  <a:gd name="connsiteX133" fmla="*/ 1814512 w 2276480"/>
                  <a:gd name="connsiteY133" fmla="*/ 138113 h 2257425"/>
                  <a:gd name="connsiteX134" fmla="*/ 1800225 w 2276480"/>
                  <a:gd name="connsiteY134" fmla="*/ 142875 h 2257425"/>
                  <a:gd name="connsiteX135" fmla="*/ 1743075 w 2276480"/>
                  <a:gd name="connsiteY135" fmla="*/ 152400 h 2257425"/>
                  <a:gd name="connsiteX136" fmla="*/ 1728787 w 2276480"/>
                  <a:gd name="connsiteY136" fmla="*/ 157163 h 2257425"/>
                  <a:gd name="connsiteX137" fmla="*/ 1690687 w 2276480"/>
                  <a:gd name="connsiteY137" fmla="*/ 166688 h 2257425"/>
                  <a:gd name="connsiteX138" fmla="*/ 1652587 w 2276480"/>
                  <a:gd name="connsiteY138" fmla="*/ 185738 h 2257425"/>
                  <a:gd name="connsiteX139" fmla="*/ 1638300 w 2276480"/>
                  <a:gd name="connsiteY139" fmla="*/ 195263 h 2257425"/>
                  <a:gd name="connsiteX140" fmla="*/ 1619250 w 2276480"/>
                  <a:gd name="connsiteY140" fmla="*/ 209550 h 2257425"/>
                  <a:gd name="connsiteX141" fmla="*/ 1600200 w 2276480"/>
                  <a:gd name="connsiteY141" fmla="*/ 219075 h 2257425"/>
                  <a:gd name="connsiteX142" fmla="*/ 1571625 w 2276480"/>
                  <a:gd name="connsiteY142" fmla="*/ 233363 h 2257425"/>
                  <a:gd name="connsiteX143" fmla="*/ 1557337 w 2276480"/>
                  <a:gd name="connsiteY143" fmla="*/ 252413 h 2257425"/>
                  <a:gd name="connsiteX144" fmla="*/ 1509712 w 2276480"/>
                  <a:gd name="connsiteY144" fmla="*/ 280988 h 2257425"/>
                  <a:gd name="connsiteX145" fmla="*/ 1495425 w 2276480"/>
                  <a:gd name="connsiteY145" fmla="*/ 295275 h 2257425"/>
                  <a:gd name="connsiteX146" fmla="*/ 1476375 w 2276480"/>
                  <a:gd name="connsiteY146" fmla="*/ 309563 h 2257425"/>
                  <a:gd name="connsiteX147" fmla="*/ 1462087 w 2276480"/>
                  <a:gd name="connsiteY147" fmla="*/ 328613 h 2257425"/>
                  <a:gd name="connsiteX148" fmla="*/ 1447800 w 2276480"/>
                  <a:gd name="connsiteY148" fmla="*/ 338138 h 2257425"/>
                  <a:gd name="connsiteX149" fmla="*/ 1414462 w 2276480"/>
                  <a:gd name="connsiteY149" fmla="*/ 366713 h 2257425"/>
                  <a:gd name="connsiteX150" fmla="*/ 1390650 w 2276480"/>
                  <a:gd name="connsiteY150" fmla="*/ 390525 h 2257425"/>
                  <a:gd name="connsiteX151" fmla="*/ 1376362 w 2276480"/>
                  <a:gd name="connsiteY151" fmla="*/ 409575 h 2257425"/>
                  <a:gd name="connsiteX152" fmla="*/ 1347787 w 2276480"/>
                  <a:gd name="connsiteY152" fmla="*/ 433388 h 2257425"/>
                  <a:gd name="connsiteX153" fmla="*/ 1333500 w 2276480"/>
                  <a:gd name="connsiteY153" fmla="*/ 438150 h 2257425"/>
                  <a:gd name="connsiteX154" fmla="*/ 1300162 w 2276480"/>
                  <a:gd name="connsiteY154" fmla="*/ 466725 h 2257425"/>
                  <a:gd name="connsiteX155" fmla="*/ 1271587 w 2276480"/>
                  <a:gd name="connsiteY155" fmla="*/ 500063 h 2257425"/>
                  <a:gd name="connsiteX156" fmla="*/ 1257300 w 2276480"/>
                  <a:gd name="connsiteY156" fmla="*/ 509588 h 2257425"/>
                  <a:gd name="connsiteX157" fmla="*/ 1238250 w 2276480"/>
                  <a:gd name="connsiteY157" fmla="*/ 523875 h 2257425"/>
                  <a:gd name="connsiteX158" fmla="*/ 1209675 w 2276480"/>
                  <a:gd name="connsiteY158" fmla="*/ 547688 h 2257425"/>
                  <a:gd name="connsiteX159" fmla="*/ 1171575 w 2276480"/>
                  <a:gd name="connsiteY159" fmla="*/ 600075 h 2257425"/>
                  <a:gd name="connsiteX160" fmla="*/ 1133475 w 2276480"/>
                  <a:gd name="connsiteY160" fmla="*/ 623888 h 2257425"/>
                  <a:gd name="connsiteX161" fmla="*/ 1114425 w 2276480"/>
                  <a:gd name="connsiteY161" fmla="*/ 652463 h 2257425"/>
                  <a:gd name="connsiteX162" fmla="*/ 1104900 w 2276480"/>
                  <a:gd name="connsiteY162" fmla="*/ 671513 h 2257425"/>
                  <a:gd name="connsiteX163" fmla="*/ 1090612 w 2276480"/>
                  <a:gd name="connsiteY163" fmla="*/ 685800 h 2257425"/>
                  <a:gd name="connsiteX164" fmla="*/ 1076325 w 2276480"/>
                  <a:gd name="connsiteY164" fmla="*/ 704850 h 2257425"/>
                  <a:gd name="connsiteX165" fmla="*/ 1062037 w 2276480"/>
                  <a:gd name="connsiteY165" fmla="*/ 719138 h 2257425"/>
                  <a:gd name="connsiteX166" fmla="*/ 1033462 w 2276480"/>
                  <a:gd name="connsiteY166" fmla="*/ 747713 h 2257425"/>
                  <a:gd name="connsiteX167" fmla="*/ 1019175 w 2276480"/>
                  <a:gd name="connsiteY167" fmla="*/ 766763 h 2257425"/>
                  <a:gd name="connsiteX168" fmla="*/ 1009650 w 2276480"/>
                  <a:gd name="connsiteY168" fmla="*/ 785813 h 2257425"/>
                  <a:gd name="connsiteX169" fmla="*/ 942975 w 2276480"/>
                  <a:gd name="connsiteY169" fmla="*/ 842963 h 2257425"/>
                  <a:gd name="connsiteX170" fmla="*/ 919162 w 2276480"/>
                  <a:gd name="connsiteY170" fmla="*/ 881063 h 2257425"/>
                  <a:gd name="connsiteX171" fmla="*/ 895350 w 2276480"/>
                  <a:gd name="connsiteY171" fmla="*/ 914400 h 2257425"/>
                  <a:gd name="connsiteX172" fmla="*/ 876300 w 2276480"/>
                  <a:gd name="connsiteY172" fmla="*/ 947738 h 2257425"/>
                  <a:gd name="connsiteX173" fmla="*/ 862012 w 2276480"/>
                  <a:gd name="connsiteY173" fmla="*/ 962025 h 2257425"/>
                  <a:gd name="connsiteX174" fmla="*/ 842962 w 2276480"/>
                  <a:gd name="connsiteY174" fmla="*/ 990600 h 2257425"/>
                  <a:gd name="connsiteX175" fmla="*/ 833437 w 2276480"/>
                  <a:gd name="connsiteY175" fmla="*/ 1023938 h 2257425"/>
                  <a:gd name="connsiteX176" fmla="*/ 819150 w 2276480"/>
                  <a:gd name="connsiteY176" fmla="*/ 1052513 h 2257425"/>
                  <a:gd name="connsiteX177" fmla="*/ 814387 w 2276480"/>
                  <a:gd name="connsiteY177" fmla="*/ 1066800 h 2257425"/>
                  <a:gd name="connsiteX178" fmla="*/ 804862 w 2276480"/>
                  <a:gd name="connsiteY178" fmla="*/ 1123950 h 2257425"/>
                  <a:gd name="connsiteX179" fmla="*/ 790575 w 2276480"/>
                  <a:gd name="connsiteY179" fmla="*/ 1157288 h 2257425"/>
                  <a:gd name="connsiteX180" fmla="*/ 785812 w 2276480"/>
                  <a:gd name="connsiteY180" fmla="*/ 1171575 h 2257425"/>
                  <a:gd name="connsiteX181" fmla="*/ 776287 w 2276480"/>
                  <a:gd name="connsiteY181" fmla="*/ 1209675 h 2257425"/>
                  <a:gd name="connsiteX182" fmla="*/ 771525 w 2276480"/>
                  <a:gd name="connsiteY182" fmla="*/ 1233488 h 2257425"/>
                  <a:gd name="connsiteX183" fmla="*/ 762000 w 2276480"/>
                  <a:gd name="connsiteY183"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9525 w 2276480"/>
                  <a:gd name="connsiteY31" fmla="*/ 1676400 h 2257425"/>
                  <a:gd name="connsiteX32" fmla="*/ 42862 w 2276480"/>
                  <a:gd name="connsiteY32" fmla="*/ 1719263 h 2257425"/>
                  <a:gd name="connsiteX33" fmla="*/ 71437 w 2276480"/>
                  <a:gd name="connsiteY33" fmla="*/ 1738313 h 2257425"/>
                  <a:gd name="connsiteX34" fmla="*/ 114300 w 2276480"/>
                  <a:gd name="connsiteY34" fmla="*/ 1762125 h 2257425"/>
                  <a:gd name="connsiteX35" fmla="*/ 142875 w 2276480"/>
                  <a:gd name="connsiteY35" fmla="*/ 1776413 h 2257425"/>
                  <a:gd name="connsiteX36" fmla="*/ 204787 w 2276480"/>
                  <a:gd name="connsiteY36" fmla="*/ 1814513 h 2257425"/>
                  <a:gd name="connsiteX37" fmla="*/ 261937 w 2276480"/>
                  <a:gd name="connsiteY37" fmla="*/ 1838325 h 2257425"/>
                  <a:gd name="connsiteX38" fmla="*/ 300037 w 2276480"/>
                  <a:gd name="connsiteY38" fmla="*/ 1857375 h 2257425"/>
                  <a:gd name="connsiteX39" fmla="*/ 342900 w 2276480"/>
                  <a:gd name="connsiteY39" fmla="*/ 1881188 h 2257425"/>
                  <a:gd name="connsiteX40" fmla="*/ 390525 w 2276480"/>
                  <a:gd name="connsiteY40" fmla="*/ 1900238 h 2257425"/>
                  <a:gd name="connsiteX41" fmla="*/ 423862 w 2276480"/>
                  <a:gd name="connsiteY41" fmla="*/ 1909763 h 2257425"/>
                  <a:gd name="connsiteX42" fmla="*/ 452437 w 2276480"/>
                  <a:gd name="connsiteY42" fmla="*/ 1919288 h 2257425"/>
                  <a:gd name="connsiteX43" fmla="*/ 500062 w 2276480"/>
                  <a:gd name="connsiteY43" fmla="*/ 1943100 h 2257425"/>
                  <a:gd name="connsiteX44" fmla="*/ 514350 w 2276480"/>
                  <a:gd name="connsiteY44" fmla="*/ 1952625 h 2257425"/>
                  <a:gd name="connsiteX45" fmla="*/ 566737 w 2276480"/>
                  <a:gd name="connsiteY45" fmla="*/ 1971675 h 2257425"/>
                  <a:gd name="connsiteX46" fmla="*/ 619125 w 2276480"/>
                  <a:gd name="connsiteY46" fmla="*/ 1990725 h 2257425"/>
                  <a:gd name="connsiteX47" fmla="*/ 657225 w 2276480"/>
                  <a:gd name="connsiteY47" fmla="*/ 2009775 h 2257425"/>
                  <a:gd name="connsiteX48" fmla="*/ 685800 w 2276480"/>
                  <a:gd name="connsiteY48" fmla="*/ 2019300 h 2257425"/>
                  <a:gd name="connsiteX49" fmla="*/ 719137 w 2276480"/>
                  <a:gd name="connsiteY49" fmla="*/ 2033588 h 2257425"/>
                  <a:gd name="connsiteX50" fmla="*/ 776287 w 2276480"/>
                  <a:gd name="connsiteY50" fmla="*/ 2057400 h 2257425"/>
                  <a:gd name="connsiteX51" fmla="*/ 823912 w 2276480"/>
                  <a:gd name="connsiteY51" fmla="*/ 2076450 h 2257425"/>
                  <a:gd name="connsiteX52" fmla="*/ 852487 w 2276480"/>
                  <a:gd name="connsiteY52" fmla="*/ 2085975 h 2257425"/>
                  <a:gd name="connsiteX53" fmla="*/ 871537 w 2276480"/>
                  <a:gd name="connsiteY53" fmla="*/ 2090738 h 2257425"/>
                  <a:gd name="connsiteX54" fmla="*/ 914400 w 2276480"/>
                  <a:gd name="connsiteY54" fmla="*/ 2105025 h 2257425"/>
                  <a:gd name="connsiteX55" fmla="*/ 928687 w 2276480"/>
                  <a:gd name="connsiteY55" fmla="*/ 2109788 h 2257425"/>
                  <a:gd name="connsiteX56" fmla="*/ 962025 w 2276480"/>
                  <a:gd name="connsiteY56" fmla="*/ 2119313 h 2257425"/>
                  <a:gd name="connsiteX57" fmla="*/ 1009650 w 2276480"/>
                  <a:gd name="connsiteY57" fmla="*/ 2128838 h 2257425"/>
                  <a:gd name="connsiteX58" fmla="*/ 1028700 w 2276480"/>
                  <a:gd name="connsiteY58" fmla="*/ 2133600 h 2257425"/>
                  <a:gd name="connsiteX59" fmla="*/ 1057275 w 2276480"/>
                  <a:gd name="connsiteY59" fmla="*/ 2143125 h 2257425"/>
                  <a:gd name="connsiteX60" fmla="*/ 1104900 w 2276480"/>
                  <a:gd name="connsiteY60" fmla="*/ 2152650 h 2257425"/>
                  <a:gd name="connsiteX61" fmla="*/ 1138237 w 2276480"/>
                  <a:gd name="connsiteY61" fmla="*/ 2162175 h 2257425"/>
                  <a:gd name="connsiteX62" fmla="*/ 1171575 w 2276480"/>
                  <a:gd name="connsiteY62" fmla="*/ 2171700 h 2257425"/>
                  <a:gd name="connsiteX63" fmla="*/ 1252537 w 2276480"/>
                  <a:gd name="connsiteY63" fmla="*/ 2185988 h 2257425"/>
                  <a:gd name="connsiteX64" fmla="*/ 1328737 w 2276480"/>
                  <a:gd name="connsiteY64" fmla="*/ 2205038 h 2257425"/>
                  <a:gd name="connsiteX65" fmla="*/ 1376362 w 2276480"/>
                  <a:gd name="connsiteY65" fmla="*/ 2219325 h 2257425"/>
                  <a:gd name="connsiteX66" fmla="*/ 1457325 w 2276480"/>
                  <a:gd name="connsiteY66" fmla="*/ 2233613 h 2257425"/>
                  <a:gd name="connsiteX67" fmla="*/ 1609725 w 2276480"/>
                  <a:gd name="connsiteY67" fmla="*/ 2257425 h 2257425"/>
                  <a:gd name="connsiteX68" fmla="*/ 1714500 w 2276480"/>
                  <a:gd name="connsiteY68" fmla="*/ 2252663 h 2257425"/>
                  <a:gd name="connsiteX69" fmla="*/ 1728787 w 2276480"/>
                  <a:gd name="connsiteY69" fmla="*/ 2247900 h 2257425"/>
                  <a:gd name="connsiteX70" fmla="*/ 1762125 w 2276480"/>
                  <a:gd name="connsiteY70" fmla="*/ 2238375 h 2257425"/>
                  <a:gd name="connsiteX71" fmla="*/ 1790700 w 2276480"/>
                  <a:gd name="connsiteY71" fmla="*/ 2219325 h 2257425"/>
                  <a:gd name="connsiteX72" fmla="*/ 1819275 w 2276480"/>
                  <a:gd name="connsiteY72" fmla="*/ 2209800 h 2257425"/>
                  <a:gd name="connsiteX73" fmla="*/ 1847850 w 2276480"/>
                  <a:gd name="connsiteY73" fmla="*/ 2190750 h 2257425"/>
                  <a:gd name="connsiteX74" fmla="*/ 1862137 w 2276480"/>
                  <a:gd name="connsiteY74" fmla="*/ 2181225 h 2257425"/>
                  <a:gd name="connsiteX75" fmla="*/ 1876425 w 2276480"/>
                  <a:gd name="connsiteY75" fmla="*/ 2176463 h 2257425"/>
                  <a:gd name="connsiteX76" fmla="*/ 1890712 w 2276480"/>
                  <a:gd name="connsiteY76" fmla="*/ 2162175 h 2257425"/>
                  <a:gd name="connsiteX77" fmla="*/ 1933575 w 2276480"/>
                  <a:gd name="connsiteY77" fmla="*/ 2133600 h 2257425"/>
                  <a:gd name="connsiteX78" fmla="*/ 1971675 w 2276480"/>
                  <a:gd name="connsiteY78" fmla="*/ 2105025 h 2257425"/>
                  <a:gd name="connsiteX79" fmla="*/ 1985962 w 2276480"/>
                  <a:gd name="connsiteY79" fmla="*/ 2095500 h 2257425"/>
                  <a:gd name="connsiteX80" fmla="*/ 2000250 w 2276480"/>
                  <a:gd name="connsiteY80" fmla="*/ 2090738 h 2257425"/>
                  <a:gd name="connsiteX81" fmla="*/ 2028825 w 2276480"/>
                  <a:gd name="connsiteY81" fmla="*/ 2066925 h 2257425"/>
                  <a:gd name="connsiteX82" fmla="*/ 2076450 w 2276480"/>
                  <a:gd name="connsiteY82" fmla="*/ 2033588 h 2257425"/>
                  <a:gd name="connsiteX83" fmla="*/ 2105025 w 2276480"/>
                  <a:gd name="connsiteY83" fmla="*/ 2005013 h 2257425"/>
                  <a:gd name="connsiteX84" fmla="*/ 2114550 w 2276480"/>
                  <a:gd name="connsiteY84" fmla="*/ 1985963 h 2257425"/>
                  <a:gd name="connsiteX85" fmla="*/ 2124075 w 2276480"/>
                  <a:gd name="connsiteY85" fmla="*/ 1971675 h 2257425"/>
                  <a:gd name="connsiteX86" fmla="*/ 2143125 w 2276480"/>
                  <a:gd name="connsiteY86" fmla="*/ 1928813 h 2257425"/>
                  <a:gd name="connsiteX87" fmla="*/ 2162175 w 2276480"/>
                  <a:gd name="connsiteY87" fmla="*/ 1885950 h 2257425"/>
                  <a:gd name="connsiteX88" fmla="*/ 2171700 w 2276480"/>
                  <a:gd name="connsiteY88" fmla="*/ 1857375 h 2257425"/>
                  <a:gd name="connsiteX89" fmla="*/ 2181225 w 2276480"/>
                  <a:gd name="connsiteY89" fmla="*/ 1814513 h 2257425"/>
                  <a:gd name="connsiteX90" fmla="*/ 2185987 w 2276480"/>
                  <a:gd name="connsiteY90" fmla="*/ 1743075 h 2257425"/>
                  <a:gd name="connsiteX91" fmla="*/ 2190750 w 2276480"/>
                  <a:gd name="connsiteY91" fmla="*/ 1709738 h 2257425"/>
                  <a:gd name="connsiteX92" fmla="*/ 2205037 w 2276480"/>
                  <a:gd name="connsiteY92" fmla="*/ 1547813 h 2257425"/>
                  <a:gd name="connsiteX93" fmla="*/ 2200275 w 2276480"/>
                  <a:gd name="connsiteY93" fmla="*/ 1504950 h 2257425"/>
                  <a:gd name="connsiteX94" fmla="*/ 2200275 w 2276480"/>
                  <a:gd name="connsiteY94" fmla="*/ 1419225 h 2257425"/>
                  <a:gd name="connsiteX95" fmla="*/ 2195512 w 2276480"/>
                  <a:gd name="connsiteY95" fmla="*/ 1285875 h 2257425"/>
                  <a:gd name="connsiteX96" fmla="*/ 2190750 w 2276480"/>
                  <a:gd name="connsiteY96" fmla="*/ 1266825 h 2257425"/>
                  <a:gd name="connsiteX97" fmla="*/ 2181225 w 2276480"/>
                  <a:gd name="connsiteY97" fmla="*/ 1200150 h 2257425"/>
                  <a:gd name="connsiteX98" fmla="*/ 2176462 w 2276480"/>
                  <a:gd name="connsiteY98" fmla="*/ 933450 h 2257425"/>
                  <a:gd name="connsiteX99" fmla="*/ 2171700 w 2276480"/>
                  <a:gd name="connsiteY99" fmla="*/ 914400 h 2257425"/>
                  <a:gd name="connsiteX100" fmla="*/ 2181225 w 2276480"/>
                  <a:gd name="connsiteY100" fmla="*/ 676275 h 2257425"/>
                  <a:gd name="connsiteX101" fmla="*/ 2190750 w 2276480"/>
                  <a:gd name="connsiteY101" fmla="*/ 538163 h 2257425"/>
                  <a:gd name="connsiteX102" fmla="*/ 2195512 w 2276480"/>
                  <a:gd name="connsiteY102" fmla="*/ 500063 h 2257425"/>
                  <a:gd name="connsiteX103" fmla="*/ 2209800 w 2276480"/>
                  <a:gd name="connsiteY103" fmla="*/ 452438 h 2257425"/>
                  <a:gd name="connsiteX104" fmla="*/ 2224087 w 2276480"/>
                  <a:gd name="connsiteY104" fmla="*/ 381000 h 2257425"/>
                  <a:gd name="connsiteX105" fmla="*/ 2228850 w 2276480"/>
                  <a:gd name="connsiteY105" fmla="*/ 366713 h 2257425"/>
                  <a:gd name="connsiteX106" fmla="*/ 2238375 w 2276480"/>
                  <a:gd name="connsiteY106" fmla="*/ 352425 h 2257425"/>
                  <a:gd name="connsiteX107" fmla="*/ 2243137 w 2276480"/>
                  <a:gd name="connsiteY107" fmla="*/ 338138 h 2257425"/>
                  <a:gd name="connsiteX108" fmla="*/ 2252662 w 2276480"/>
                  <a:gd name="connsiteY108" fmla="*/ 295275 h 2257425"/>
                  <a:gd name="connsiteX109" fmla="*/ 2257425 w 2276480"/>
                  <a:gd name="connsiteY109" fmla="*/ 280988 h 2257425"/>
                  <a:gd name="connsiteX110" fmla="*/ 2262187 w 2276480"/>
                  <a:gd name="connsiteY110" fmla="*/ 257175 h 2257425"/>
                  <a:gd name="connsiteX111" fmla="*/ 2271712 w 2276480"/>
                  <a:gd name="connsiteY111" fmla="*/ 214313 h 2257425"/>
                  <a:gd name="connsiteX112" fmla="*/ 2271712 w 2276480"/>
                  <a:gd name="connsiteY112" fmla="*/ 100013 h 2257425"/>
                  <a:gd name="connsiteX113" fmla="*/ 2262187 w 2276480"/>
                  <a:gd name="connsiteY113" fmla="*/ 66675 h 2257425"/>
                  <a:gd name="connsiteX114" fmla="*/ 2247900 w 2276480"/>
                  <a:gd name="connsiteY114" fmla="*/ 52388 h 2257425"/>
                  <a:gd name="connsiteX115" fmla="*/ 2209800 w 2276480"/>
                  <a:gd name="connsiteY115" fmla="*/ 19050 h 2257425"/>
                  <a:gd name="connsiteX116" fmla="*/ 2195512 w 2276480"/>
                  <a:gd name="connsiteY116" fmla="*/ 9525 h 2257425"/>
                  <a:gd name="connsiteX117" fmla="*/ 2181225 w 2276480"/>
                  <a:gd name="connsiteY117" fmla="*/ 0 h 2257425"/>
                  <a:gd name="connsiteX118" fmla="*/ 2133600 w 2276480"/>
                  <a:gd name="connsiteY118" fmla="*/ 4763 h 2257425"/>
                  <a:gd name="connsiteX119" fmla="*/ 2119312 w 2276480"/>
                  <a:gd name="connsiteY119" fmla="*/ 9525 h 2257425"/>
                  <a:gd name="connsiteX120" fmla="*/ 2109787 w 2276480"/>
                  <a:gd name="connsiteY120" fmla="*/ 23813 h 2257425"/>
                  <a:gd name="connsiteX121" fmla="*/ 2066925 w 2276480"/>
                  <a:gd name="connsiteY121" fmla="*/ 47625 h 2257425"/>
                  <a:gd name="connsiteX122" fmla="*/ 2052637 w 2276480"/>
                  <a:gd name="connsiteY122" fmla="*/ 57150 h 2257425"/>
                  <a:gd name="connsiteX123" fmla="*/ 2028825 w 2276480"/>
                  <a:gd name="connsiteY123" fmla="*/ 61913 h 2257425"/>
                  <a:gd name="connsiteX124" fmla="*/ 2000250 w 2276480"/>
                  <a:gd name="connsiteY124" fmla="*/ 71438 h 2257425"/>
                  <a:gd name="connsiteX125" fmla="*/ 1985962 w 2276480"/>
                  <a:gd name="connsiteY125" fmla="*/ 76200 h 2257425"/>
                  <a:gd name="connsiteX126" fmla="*/ 1971675 w 2276480"/>
                  <a:gd name="connsiteY126" fmla="*/ 80963 h 2257425"/>
                  <a:gd name="connsiteX127" fmla="*/ 1952625 w 2276480"/>
                  <a:gd name="connsiteY127" fmla="*/ 85725 h 2257425"/>
                  <a:gd name="connsiteX128" fmla="*/ 1924050 w 2276480"/>
                  <a:gd name="connsiteY128" fmla="*/ 95250 h 2257425"/>
                  <a:gd name="connsiteX129" fmla="*/ 1909762 w 2276480"/>
                  <a:gd name="connsiteY129" fmla="*/ 100013 h 2257425"/>
                  <a:gd name="connsiteX130" fmla="*/ 1890712 w 2276480"/>
                  <a:gd name="connsiteY130" fmla="*/ 104775 h 2257425"/>
                  <a:gd name="connsiteX131" fmla="*/ 1852612 w 2276480"/>
                  <a:gd name="connsiteY131" fmla="*/ 119063 h 2257425"/>
                  <a:gd name="connsiteX132" fmla="*/ 1814512 w 2276480"/>
                  <a:gd name="connsiteY132" fmla="*/ 138113 h 2257425"/>
                  <a:gd name="connsiteX133" fmla="*/ 1800225 w 2276480"/>
                  <a:gd name="connsiteY133" fmla="*/ 142875 h 2257425"/>
                  <a:gd name="connsiteX134" fmla="*/ 1743075 w 2276480"/>
                  <a:gd name="connsiteY134" fmla="*/ 152400 h 2257425"/>
                  <a:gd name="connsiteX135" fmla="*/ 1728787 w 2276480"/>
                  <a:gd name="connsiteY135" fmla="*/ 157163 h 2257425"/>
                  <a:gd name="connsiteX136" fmla="*/ 1690687 w 2276480"/>
                  <a:gd name="connsiteY136" fmla="*/ 166688 h 2257425"/>
                  <a:gd name="connsiteX137" fmla="*/ 1652587 w 2276480"/>
                  <a:gd name="connsiteY137" fmla="*/ 185738 h 2257425"/>
                  <a:gd name="connsiteX138" fmla="*/ 1638300 w 2276480"/>
                  <a:gd name="connsiteY138" fmla="*/ 195263 h 2257425"/>
                  <a:gd name="connsiteX139" fmla="*/ 1619250 w 2276480"/>
                  <a:gd name="connsiteY139" fmla="*/ 209550 h 2257425"/>
                  <a:gd name="connsiteX140" fmla="*/ 1600200 w 2276480"/>
                  <a:gd name="connsiteY140" fmla="*/ 219075 h 2257425"/>
                  <a:gd name="connsiteX141" fmla="*/ 1571625 w 2276480"/>
                  <a:gd name="connsiteY141" fmla="*/ 233363 h 2257425"/>
                  <a:gd name="connsiteX142" fmla="*/ 1557337 w 2276480"/>
                  <a:gd name="connsiteY142" fmla="*/ 252413 h 2257425"/>
                  <a:gd name="connsiteX143" fmla="*/ 1509712 w 2276480"/>
                  <a:gd name="connsiteY143" fmla="*/ 280988 h 2257425"/>
                  <a:gd name="connsiteX144" fmla="*/ 1495425 w 2276480"/>
                  <a:gd name="connsiteY144" fmla="*/ 295275 h 2257425"/>
                  <a:gd name="connsiteX145" fmla="*/ 1476375 w 2276480"/>
                  <a:gd name="connsiteY145" fmla="*/ 309563 h 2257425"/>
                  <a:gd name="connsiteX146" fmla="*/ 1462087 w 2276480"/>
                  <a:gd name="connsiteY146" fmla="*/ 328613 h 2257425"/>
                  <a:gd name="connsiteX147" fmla="*/ 1447800 w 2276480"/>
                  <a:gd name="connsiteY147" fmla="*/ 338138 h 2257425"/>
                  <a:gd name="connsiteX148" fmla="*/ 1414462 w 2276480"/>
                  <a:gd name="connsiteY148" fmla="*/ 366713 h 2257425"/>
                  <a:gd name="connsiteX149" fmla="*/ 1390650 w 2276480"/>
                  <a:gd name="connsiteY149" fmla="*/ 390525 h 2257425"/>
                  <a:gd name="connsiteX150" fmla="*/ 1376362 w 2276480"/>
                  <a:gd name="connsiteY150" fmla="*/ 409575 h 2257425"/>
                  <a:gd name="connsiteX151" fmla="*/ 1347787 w 2276480"/>
                  <a:gd name="connsiteY151" fmla="*/ 433388 h 2257425"/>
                  <a:gd name="connsiteX152" fmla="*/ 1333500 w 2276480"/>
                  <a:gd name="connsiteY152" fmla="*/ 438150 h 2257425"/>
                  <a:gd name="connsiteX153" fmla="*/ 1300162 w 2276480"/>
                  <a:gd name="connsiteY153" fmla="*/ 466725 h 2257425"/>
                  <a:gd name="connsiteX154" fmla="*/ 1271587 w 2276480"/>
                  <a:gd name="connsiteY154" fmla="*/ 500063 h 2257425"/>
                  <a:gd name="connsiteX155" fmla="*/ 1257300 w 2276480"/>
                  <a:gd name="connsiteY155" fmla="*/ 509588 h 2257425"/>
                  <a:gd name="connsiteX156" fmla="*/ 1238250 w 2276480"/>
                  <a:gd name="connsiteY156" fmla="*/ 523875 h 2257425"/>
                  <a:gd name="connsiteX157" fmla="*/ 1209675 w 2276480"/>
                  <a:gd name="connsiteY157" fmla="*/ 547688 h 2257425"/>
                  <a:gd name="connsiteX158" fmla="*/ 1171575 w 2276480"/>
                  <a:gd name="connsiteY158" fmla="*/ 600075 h 2257425"/>
                  <a:gd name="connsiteX159" fmla="*/ 1133475 w 2276480"/>
                  <a:gd name="connsiteY159" fmla="*/ 623888 h 2257425"/>
                  <a:gd name="connsiteX160" fmla="*/ 1114425 w 2276480"/>
                  <a:gd name="connsiteY160" fmla="*/ 652463 h 2257425"/>
                  <a:gd name="connsiteX161" fmla="*/ 1104900 w 2276480"/>
                  <a:gd name="connsiteY161" fmla="*/ 671513 h 2257425"/>
                  <a:gd name="connsiteX162" fmla="*/ 1090612 w 2276480"/>
                  <a:gd name="connsiteY162" fmla="*/ 685800 h 2257425"/>
                  <a:gd name="connsiteX163" fmla="*/ 1076325 w 2276480"/>
                  <a:gd name="connsiteY163" fmla="*/ 704850 h 2257425"/>
                  <a:gd name="connsiteX164" fmla="*/ 1062037 w 2276480"/>
                  <a:gd name="connsiteY164" fmla="*/ 719138 h 2257425"/>
                  <a:gd name="connsiteX165" fmla="*/ 1033462 w 2276480"/>
                  <a:gd name="connsiteY165" fmla="*/ 747713 h 2257425"/>
                  <a:gd name="connsiteX166" fmla="*/ 1019175 w 2276480"/>
                  <a:gd name="connsiteY166" fmla="*/ 766763 h 2257425"/>
                  <a:gd name="connsiteX167" fmla="*/ 1009650 w 2276480"/>
                  <a:gd name="connsiteY167" fmla="*/ 785813 h 2257425"/>
                  <a:gd name="connsiteX168" fmla="*/ 942975 w 2276480"/>
                  <a:gd name="connsiteY168" fmla="*/ 842963 h 2257425"/>
                  <a:gd name="connsiteX169" fmla="*/ 919162 w 2276480"/>
                  <a:gd name="connsiteY169" fmla="*/ 881063 h 2257425"/>
                  <a:gd name="connsiteX170" fmla="*/ 895350 w 2276480"/>
                  <a:gd name="connsiteY170" fmla="*/ 914400 h 2257425"/>
                  <a:gd name="connsiteX171" fmla="*/ 876300 w 2276480"/>
                  <a:gd name="connsiteY171" fmla="*/ 947738 h 2257425"/>
                  <a:gd name="connsiteX172" fmla="*/ 862012 w 2276480"/>
                  <a:gd name="connsiteY172" fmla="*/ 962025 h 2257425"/>
                  <a:gd name="connsiteX173" fmla="*/ 842962 w 2276480"/>
                  <a:gd name="connsiteY173" fmla="*/ 990600 h 2257425"/>
                  <a:gd name="connsiteX174" fmla="*/ 833437 w 2276480"/>
                  <a:gd name="connsiteY174" fmla="*/ 1023938 h 2257425"/>
                  <a:gd name="connsiteX175" fmla="*/ 819150 w 2276480"/>
                  <a:gd name="connsiteY175" fmla="*/ 1052513 h 2257425"/>
                  <a:gd name="connsiteX176" fmla="*/ 814387 w 2276480"/>
                  <a:gd name="connsiteY176" fmla="*/ 1066800 h 2257425"/>
                  <a:gd name="connsiteX177" fmla="*/ 804862 w 2276480"/>
                  <a:gd name="connsiteY177" fmla="*/ 1123950 h 2257425"/>
                  <a:gd name="connsiteX178" fmla="*/ 790575 w 2276480"/>
                  <a:gd name="connsiteY178" fmla="*/ 1157288 h 2257425"/>
                  <a:gd name="connsiteX179" fmla="*/ 785812 w 2276480"/>
                  <a:gd name="connsiteY179" fmla="*/ 1171575 h 2257425"/>
                  <a:gd name="connsiteX180" fmla="*/ 776287 w 2276480"/>
                  <a:gd name="connsiteY180" fmla="*/ 1209675 h 2257425"/>
                  <a:gd name="connsiteX181" fmla="*/ 771525 w 2276480"/>
                  <a:gd name="connsiteY181" fmla="*/ 1233488 h 2257425"/>
                  <a:gd name="connsiteX182" fmla="*/ 762000 w 2276480"/>
                  <a:gd name="connsiteY182" fmla="*/ 1243013 h 2257425"/>
                  <a:gd name="connsiteX0" fmla="*/ 828675 w 2276480"/>
                  <a:gd name="connsiteY0" fmla="*/ 1247775 h 2257425"/>
                  <a:gd name="connsiteX1" fmla="*/ 752475 w 2276480"/>
                  <a:gd name="connsiteY1" fmla="*/ 1219200 h 2257425"/>
                  <a:gd name="connsiteX2" fmla="*/ 638175 w 2276480"/>
                  <a:gd name="connsiteY2" fmla="*/ 1209675 h 2257425"/>
                  <a:gd name="connsiteX3" fmla="*/ 566737 w 2276480"/>
                  <a:gd name="connsiteY3" fmla="*/ 1219200 h 2257425"/>
                  <a:gd name="connsiteX4" fmla="*/ 552450 w 2276480"/>
                  <a:gd name="connsiteY4" fmla="*/ 1233488 h 2257425"/>
                  <a:gd name="connsiteX5" fmla="*/ 538162 w 2276480"/>
                  <a:gd name="connsiteY5" fmla="*/ 1238250 h 2257425"/>
                  <a:gd name="connsiteX6" fmla="*/ 519112 w 2276480"/>
                  <a:gd name="connsiteY6" fmla="*/ 1243013 h 2257425"/>
                  <a:gd name="connsiteX7" fmla="*/ 490537 w 2276480"/>
                  <a:gd name="connsiteY7" fmla="*/ 1252538 h 2257425"/>
                  <a:gd name="connsiteX8" fmla="*/ 481012 w 2276480"/>
                  <a:gd name="connsiteY8" fmla="*/ 1266825 h 2257425"/>
                  <a:gd name="connsiteX9" fmla="*/ 461962 w 2276480"/>
                  <a:gd name="connsiteY9" fmla="*/ 1309688 h 2257425"/>
                  <a:gd name="connsiteX10" fmla="*/ 447675 w 2276480"/>
                  <a:gd name="connsiteY10" fmla="*/ 1323975 h 2257425"/>
                  <a:gd name="connsiteX11" fmla="*/ 433387 w 2276480"/>
                  <a:gd name="connsiteY11" fmla="*/ 1328738 h 2257425"/>
                  <a:gd name="connsiteX12" fmla="*/ 419100 w 2276480"/>
                  <a:gd name="connsiteY12" fmla="*/ 1343025 h 2257425"/>
                  <a:gd name="connsiteX13" fmla="*/ 404812 w 2276480"/>
                  <a:gd name="connsiteY13" fmla="*/ 1347788 h 2257425"/>
                  <a:gd name="connsiteX14" fmla="*/ 385762 w 2276480"/>
                  <a:gd name="connsiteY14" fmla="*/ 1376363 h 2257425"/>
                  <a:gd name="connsiteX15" fmla="*/ 376237 w 2276480"/>
                  <a:gd name="connsiteY15" fmla="*/ 1390650 h 2257425"/>
                  <a:gd name="connsiteX16" fmla="*/ 352425 w 2276480"/>
                  <a:gd name="connsiteY16" fmla="*/ 1419225 h 2257425"/>
                  <a:gd name="connsiteX17" fmla="*/ 338137 w 2276480"/>
                  <a:gd name="connsiteY17" fmla="*/ 1423988 h 2257425"/>
                  <a:gd name="connsiteX18" fmla="*/ 309562 w 2276480"/>
                  <a:gd name="connsiteY18" fmla="*/ 1438275 h 2257425"/>
                  <a:gd name="connsiteX19" fmla="*/ 295275 w 2276480"/>
                  <a:gd name="connsiteY19" fmla="*/ 1447800 h 2257425"/>
                  <a:gd name="connsiteX20" fmla="*/ 280987 w 2276480"/>
                  <a:gd name="connsiteY20" fmla="*/ 1452563 h 2257425"/>
                  <a:gd name="connsiteX21" fmla="*/ 238125 w 2276480"/>
                  <a:gd name="connsiteY21" fmla="*/ 1476375 h 2257425"/>
                  <a:gd name="connsiteX22" fmla="*/ 209550 w 2276480"/>
                  <a:gd name="connsiteY22" fmla="*/ 1490663 h 2257425"/>
                  <a:gd name="connsiteX23" fmla="*/ 180975 w 2276480"/>
                  <a:gd name="connsiteY23" fmla="*/ 1509713 h 2257425"/>
                  <a:gd name="connsiteX24" fmla="*/ 133350 w 2276480"/>
                  <a:gd name="connsiteY24" fmla="*/ 1528763 h 2257425"/>
                  <a:gd name="connsiteX25" fmla="*/ 119062 w 2276480"/>
                  <a:gd name="connsiteY25" fmla="*/ 1533525 h 2257425"/>
                  <a:gd name="connsiteX26" fmla="*/ 57150 w 2276480"/>
                  <a:gd name="connsiteY26" fmla="*/ 1538288 h 2257425"/>
                  <a:gd name="connsiteX27" fmla="*/ 42862 w 2276480"/>
                  <a:gd name="connsiteY27" fmla="*/ 1543050 h 2257425"/>
                  <a:gd name="connsiteX28" fmla="*/ 9525 w 2276480"/>
                  <a:gd name="connsiteY28" fmla="*/ 1581150 h 2257425"/>
                  <a:gd name="connsiteX29" fmla="*/ 0 w 2276480"/>
                  <a:gd name="connsiteY29" fmla="*/ 1595438 h 2257425"/>
                  <a:gd name="connsiteX30" fmla="*/ 4762 w 2276480"/>
                  <a:gd name="connsiteY30" fmla="*/ 1662113 h 2257425"/>
                  <a:gd name="connsiteX31" fmla="*/ 42862 w 2276480"/>
                  <a:gd name="connsiteY31" fmla="*/ 1719263 h 2257425"/>
                  <a:gd name="connsiteX32" fmla="*/ 71437 w 2276480"/>
                  <a:gd name="connsiteY32" fmla="*/ 1738313 h 2257425"/>
                  <a:gd name="connsiteX33" fmla="*/ 114300 w 2276480"/>
                  <a:gd name="connsiteY33" fmla="*/ 1762125 h 2257425"/>
                  <a:gd name="connsiteX34" fmla="*/ 142875 w 2276480"/>
                  <a:gd name="connsiteY34" fmla="*/ 1776413 h 2257425"/>
                  <a:gd name="connsiteX35" fmla="*/ 204787 w 2276480"/>
                  <a:gd name="connsiteY35" fmla="*/ 1814513 h 2257425"/>
                  <a:gd name="connsiteX36" fmla="*/ 261937 w 2276480"/>
                  <a:gd name="connsiteY36" fmla="*/ 1838325 h 2257425"/>
                  <a:gd name="connsiteX37" fmla="*/ 300037 w 2276480"/>
                  <a:gd name="connsiteY37" fmla="*/ 1857375 h 2257425"/>
                  <a:gd name="connsiteX38" fmla="*/ 342900 w 2276480"/>
                  <a:gd name="connsiteY38" fmla="*/ 1881188 h 2257425"/>
                  <a:gd name="connsiteX39" fmla="*/ 390525 w 2276480"/>
                  <a:gd name="connsiteY39" fmla="*/ 1900238 h 2257425"/>
                  <a:gd name="connsiteX40" fmla="*/ 423862 w 2276480"/>
                  <a:gd name="connsiteY40" fmla="*/ 1909763 h 2257425"/>
                  <a:gd name="connsiteX41" fmla="*/ 452437 w 2276480"/>
                  <a:gd name="connsiteY41" fmla="*/ 1919288 h 2257425"/>
                  <a:gd name="connsiteX42" fmla="*/ 500062 w 2276480"/>
                  <a:gd name="connsiteY42" fmla="*/ 1943100 h 2257425"/>
                  <a:gd name="connsiteX43" fmla="*/ 514350 w 2276480"/>
                  <a:gd name="connsiteY43" fmla="*/ 1952625 h 2257425"/>
                  <a:gd name="connsiteX44" fmla="*/ 566737 w 2276480"/>
                  <a:gd name="connsiteY44" fmla="*/ 1971675 h 2257425"/>
                  <a:gd name="connsiteX45" fmla="*/ 619125 w 2276480"/>
                  <a:gd name="connsiteY45" fmla="*/ 1990725 h 2257425"/>
                  <a:gd name="connsiteX46" fmla="*/ 657225 w 2276480"/>
                  <a:gd name="connsiteY46" fmla="*/ 2009775 h 2257425"/>
                  <a:gd name="connsiteX47" fmla="*/ 685800 w 2276480"/>
                  <a:gd name="connsiteY47" fmla="*/ 2019300 h 2257425"/>
                  <a:gd name="connsiteX48" fmla="*/ 719137 w 2276480"/>
                  <a:gd name="connsiteY48" fmla="*/ 2033588 h 2257425"/>
                  <a:gd name="connsiteX49" fmla="*/ 776287 w 2276480"/>
                  <a:gd name="connsiteY49" fmla="*/ 2057400 h 2257425"/>
                  <a:gd name="connsiteX50" fmla="*/ 823912 w 2276480"/>
                  <a:gd name="connsiteY50" fmla="*/ 2076450 h 2257425"/>
                  <a:gd name="connsiteX51" fmla="*/ 852487 w 2276480"/>
                  <a:gd name="connsiteY51" fmla="*/ 2085975 h 2257425"/>
                  <a:gd name="connsiteX52" fmla="*/ 871537 w 2276480"/>
                  <a:gd name="connsiteY52" fmla="*/ 2090738 h 2257425"/>
                  <a:gd name="connsiteX53" fmla="*/ 914400 w 2276480"/>
                  <a:gd name="connsiteY53" fmla="*/ 2105025 h 2257425"/>
                  <a:gd name="connsiteX54" fmla="*/ 928687 w 2276480"/>
                  <a:gd name="connsiteY54" fmla="*/ 2109788 h 2257425"/>
                  <a:gd name="connsiteX55" fmla="*/ 962025 w 2276480"/>
                  <a:gd name="connsiteY55" fmla="*/ 2119313 h 2257425"/>
                  <a:gd name="connsiteX56" fmla="*/ 1009650 w 2276480"/>
                  <a:gd name="connsiteY56" fmla="*/ 2128838 h 2257425"/>
                  <a:gd name="connsiteX57" fmla="*/ 1028700 w 2276480"/>
                  <a:gd name="connsiteY57" fmla="*/ 2133600 h 2257425"/>
                  <a:gd name="connsiteX58" fmla="*/ 1057275 w 2276480"/>
                  <a:gd name="connsiteY58" fmla="*/ 2143125 h 2257425"/>
                  <a:gd name="connsiteX59" fmla="*/ 1104900 w 2276480"/>
                  <a:gd name="connsiteY59" fmla="*/ 2152650 h 2257425"/>
                  <a:gd name="connsiteX60" fmla="*/ 1138237 w 2276480"/>
                  <a:gd name="connsiteY60" fmla="*/ 2162175 h 2257425"/>
                  <a:gd name="connsiteX61" fmla="*/ 1171575 w 2276480"/>
                  <a:gd name="connsiteY61" fmla="*/ 2171700 h 2257425"/>
                  <a:gd name="connsiteX62" fmla="*/ 1252537 w 2276480"/>
                  <a:gd name="connsiteY62" fmla="*/ 2185988 h 2257425"/>
                  <a:gd name="connsiteX63" fmla="*/ 1328737 w 2276480"/>
                  <a:gd name="connsiteY63" fmla="*/ 2205038 h 2257425"/>
                  <a:gd name="connsiteX64" fmla="*/ 1376362 w 2276480"/>
                  <a:gd name="connsiteY64" fmla="*/ 2219325 h 2257425"/>
                  <a:gd name="connsiteX65" fmla="*/ 1457325 w 2276480"/>
                  <a:gd name="connsiteY65" fmla="*/ 2233613 h 2257425"/>
                  <a:gd name="connsiteX66" fmla="*/ 1609725 w 2276480"/>
                  <a:gd name="connsiteY66" fmla="*/ 2257425 h 2257425"/>
                  <a:gd name="connsiteX67" fmla="*/ 1714500 w 2276480"/>
                  <a:gd name="connsiteY67" fmla="*/ 2252663 h 2257425"/>
                  <a:gd name="connsiteX68" fmla="*/ 1728787 w 2276480"/>
                  <a:gd name="connsiteY68" fmla="*/ 2247900 h 2257425"/>
                  <a:gd name="connsiteX69" fmla="*/ 1762125 w 2276480"/>
                  <a:gd name="connsiteY69" fmla="*/ 2238375 h 2257425"/>
                  <a:gd name="connsiteX70" fmla="*/ 1790700 w 2276480"/>
                  <a:gd name="connsiteY70" fmla="*/ 2219325 h 2257425"/>
                  <a:gd name="connsiteX71" fmla="*/ 1819275 w 2276480"/>
                  <a:gd name="connsiteY71" fmla="*/ 2209800 h 2257425"/>
                  <a:gd name="connsiteX72" fmla="*/ 1847850 w 2276480"/>
                  <a:gd name="connsiteY72" fmla="*/ 2190750 h 2257425"/>
                  <a:gd name="connsiteX73" fmla="*/ 1862137 w 2276480"/>
                  <a:gd name="connsiteY73" fmla="*/ 2181225 h 2257425"/>
                  <a:gd name="connsiteX74" fmla="*/ 1876425 w 2276480"/>
                  <a:gd name="connsiteY74" fmla="*/ 2176463 h 2257425"/>
                  <a:gd name="connsiteX75" fmla="*/ 1890712 w 2276480"/>
                  <a:gd name="connsiteY75" fmla="*/ 2162175 h 2257425"/>
                  <a:gd name="connsiteX76" fmla="*/ 1933575 w 2276480"/>
                  <a:gd name="connsiteY76" fmla="*/ 2133600 h 2257425"/>
                  <a:gd name="connsiteX77" fmla="*/ 1971675 w 2276480"/>
                  <a:gd name="connsiteY77" fmla="*/ 2105025 h 2257425"/>
                  <a:gd name="connsiteX78" fmla="*/ 1985962 w 2276480"/>
                  <a:gd name="connsiteY78" fmla="*/ 2095500 h 2257425"/>
                  <a:gd name="connsiteX79" fmla="*/ 2000250 w 2276480"/>
                  <a:gd name="connsiteY79" fmla="*/ 2090738 h 2257425"/>
                  <a:gd name="connsiteX80" fmla="*/ 2028825 w 2276480"/>
                  <a:gd name="connsiteY80" fmla="*/ 2066925 h 2257425"/>
                  <a:gd name="connsiteX81" fmla="*/ 2076450 w 2276480"/>
                  <a:gd name="connsiteY81" fmla="*/ 2033588 h 2257425"/>
                  <a:gd name="connsiteX82" fmla="*/ 2105025 w 2276480"/>
                  <a:gd name="connsiteY82" fmla="*/ 2005013 h 2257425"/>
                  <a:gd name="connsiteX83" fmla="*/ 2114550 w 2276480"/>
                  <a:gd name="connsiteY83" fmla="*/ 1985963 h 2257425"/>
                  <a:gd name="connsiteX84" fmla="*/ 2124075 w 2276480"/>
                  <a:gd name="connsiteY84" fmla="*/ 1971675 h 2257425"/>
                  <a:gd name="connsiteX85" fmla="*/ 2143125 w 2276480"/>
                  <a:gd name="connsiteY85" fmla="*/ 1928813 h 2257425"/>
                  <a:gd name="connsiteX86" fmla="*/ 2162175 w 2276480"/>
                  <a:gd name="connsiteY86" fmla="*/ 1885950 h 2257425"/>
                  <a:gd name="connsiteX87" fmla="*/ 2171700 w 2276480"/>
                  <a:gd name="connsiteY87" fmla="*/ 1857375 h 2257425"/>
                  <a:gd name="connsiteX88" fmla="*/ 2181225 w 2276480"/>
                  <a:gd name="connsiteY88" fmla="*/ 1814513 h 2257425"/>
                  <a:gd name="connsiteX89" fmla="*/ 2185987 w 2276480"/>
                  <a:gd name="connsiteY89" fmla="*/ 1743075 h 2257425"/>
                  <a:gd name="connsiteX90" fmla="*/ 2190750 w 2276480"/>
                  <a:gd name="connsiteY90" fmla="*/ 1709738 h 2257425"/>
                  <a:gd name="connsiteX91" fmla="*/ 2205037 w 2276480"/>
                  <a:gd name="connsiteY91" fmla="*/ 1547813 h 2257425"/>
                  <a:gd name="connsiteX92" fmla="*/ 2200275 w 2276480"/>
                  <a:gd name="connsiteY92" fmla="*/ 1504950 h 2257425"/>
                  <a:gd name="connsiteX93" fmla="*/ 2200275 w 2276480"/>
                  <a:gd name="connsiteY93" fmla="*/ 1419225 h 2257425"/>
                  <a:gd name="connsiteX94" fmla="*/ 2195512 w 2276480"/>
                  <a:gd name="connsiteY94" fmla="*/ 1285875 h 2257425"/>
                  <a:gd name="connsiteX95" fmla="*/ 2190750 w 2276480"/>
                  <a:gd name="connsiteY95" fmla="*/ 1266825 h 2257425"/>
                  <a:gd name="connsiteX96" fmla="*/ 2181225 w 2276480"/>
                  <a:gd name="connsiteY96" fmla="*/ 1200150 h 2257425"/>
                  <a:gd name="connsiteX97" fmla="*/ 2176462 w 2276480"/>
                  <a:gd name="connsiteY97" fmla="*/ 933450 h 2257425"/>
                  <a:gd name="connsiteX98" fmla="*/ 2171700 w 2276480"/>
                  <a:gd name="connsiteY98" fmla="*/ 914400 h 2257425"/>
                  <a:gd name="connsiteX99" fmla="*/ 2181225 w 2276480"/>
                  <a:gd name="connsiteY99" fmla="*/ 676275 h 2257425"/>
                  <a:gd name="connsiteX100" fmla="*/ 2190750 w 2276480"/>
                  <a:gd name="connsiteY100" fmla="*/ 538163 h 2257425"/>
                  <a:gd name="connsiteX101" fmla="*/ 2195512 w 2276480"/>
                  <a:gd name="connsiteY101" fmla="*/ 500063 h 2257425"/>
                  <a:gd name="connsiteX102" fmla="*/ 2209800 w 2276480"/>
                  <a:gd name="connsiteY102" fmla="*/ 452438 h 2257425"/>
                  <a:gd name="connsiteX103" fmla="*/ 2224087 w 2276480"/>
                  <a:gd name="connsiteY103" fmla="*/ 381000 h 2257425"/>
                  <a:gd name="connsiteX104" fmla="*/ 2228850 w 2276480"/>
                  <a:gd name="connsiteY104" fmla="*/ 366713 h 2257425"/>
                  <a:gd name="connsiteX105" fmla="*/ 2238375 w 2276480"/>
                  <a:gd name="connsiteY105" fmla="*/ 352425 h 2257425"/>
                  <a:gd name="connsiteX106" fmla="*/ 2243137 w 2276480"/>
                  <a:gd name="connsiteY106" fmla="*/ 338138 h 2257425"/>
                  <a:gd name="connsiteX107" fmla="*/ 2252662 w 2276480"/>
                  <a:gd name="connsiteY107" fmla="*/ 295275 h 2257425"/>
                  <a:gd name="connsiteX108" fmla="*/ 2257425 w 2276480"/>
                  <a:gd name="connsiteY108" fmla="*/ 280988 h 2257425"/>
                  <a:gd name="connsiteX109" fmla="*/ 2262187 w 2276480"/>
                  <a:gd name="connsiteY109" fmla="*/ 257175 h 2257425"/>
                  <a:gd name="connsiteX110" fmla="*/ 2271712 w 2276480"/>
                  <a:gd name="connsiteY110" fmla="*/ 214313 h 2257425"/>
                  <a:gd name="connsiteX111" fmla="*/ 2271712 w 2276480"/>
                  <a:gd name="connsiteY111" fmla="*/ 100013 h 2257425"/>
                  <a:gd name="connsiteX112" fmla="*/ 2262187 w 2276480"/>
                  <a:gd name="connsiteY112" fmla="*/ 66675 h 2257425"/>
                  <a:gd name="connsiteX113" fmla="*/ 2247900 w 2276480"/>
                  <a:gd name="connsiteY113" fmla="*/ 52388 h 2257425"/>
                  <a:gd name="connsiteX114" fmla="*/ 2209800 w 2276480"/>
                  <a:gd name="connsiteY114" fmla="*/ 19050 h 2257425"/>
                  <a:gd name="connsiteX115" fmla="*/ 2195512 w 2276480"/>
                  <a:gd name="connsiteY115" fmla="*/ 9525 h 2257425"/>
                  <a:gd name="connsiteX116" fmla="*/ 2181225 w 2276480"/>
                  <a:gd name="connsiteY116" fmla="*/ 0 h 2257425"/>
                  <a:gd name="connsiteX117" fmla="*/ 2133600 w 2276480"/>
                  <a:gd name="connsiteY117" fmla="*/ 4763 h 2257425"/>
                  <a:gd name="connsiteX118" fmla="*/ 2119312 w 2276480"/>
                  <a:gd name="connsiteY118" fmla="*/ 9525 h 2257425"/>
                  <a:gd name="connsiteX119" fmla="*/ 2109787 w 2276480"/>
                  <a:gd name="connsiteY119" fmla="*/ 23813 h 2257425"/>
                  <a:gd name="connsiteX120" fmla="*/ 2066925 w 2276480"/>
                  <a:gd name="connsiteY120" fmla="*/ 47625 h 2257425"/>
                  <a:gd name="connsiteX121" fmla="*/ 2052637 w 2276480"/>
                  <a:gd name="connsiteY121" fmla="*/ 57150 h 2257425"/>
                  <a:gd name="connsiteX122" fmla="*/ 2028825 w 2276480"/>
                  <a:gd name="connsiteY122" fmla="*/ 61913 h 2257425"/>
                  <a:gd name="connsiteX123" fmla="*/ 2000250 w 2276480"/>
                  <a:gd name="connsiteY123" fmla="*/ 71438 h 2257425"/>
                  <a:gd name="connsiteX124" fmla="*/ 1985962 w 2276480"/>
                  <a:gd name="connsiteY124" fmla="*/ 76200 h 2257425"/>
                  <a:gd name="connsiteX125" fmla="*/ 1971675 w 2276480"/>
                  <a:gd name="connsiteY125" fmla="*/ 80963 h 2257425"/>
                  <a:gd name="connsiteX126" fmla="*/ 1952625 w 2276480"/>
                  <a:gd name="connsiteY126" fmla="*/ 85725 h 2257425"/>
                  <a:gd name="connsiteX127" fmla="*/ 1924050 w 2276480"/>
                  <a:gd name="connsiteY127" fmla="*/ 95250 h 2257425"/>
                  <a:gd name="connsiteX128" fmla="*/ 1909762 w 2276480"/>
                  <a:gd name="connsiteY128" fmla="*/ 100013 h 2257425"/>
                  <a:gd name="connsiteX129" fmla="*/ 1890712 w 2276480"/>
                  <a:gd name="connsiteY129" fmla="*/ 104775 h 2257425"/>
                  <a:gd name="connsiteX130" fmla="*/ 1852612 w 2276480"/>
                  <a:gd name="connsiteY130" fmla="*/ 119063 h 2257425"/>
                  <a:gd name="connsiteX131" fmla="*/ 1814512 w 2276480"/>
                  <a:gd name="connsiteY131" fmla="*/ 138113 h 2257425"/>
                  <a:gd name="connsiteX132" fmla="*/ 1800225 w 2276480"/>
                  <a:gd name="connsiteY132" fmla="*/ 142875 h 2257425"/>
                  <a:gd name="connsiteX133" fmla="*/ 1743075 w 2276480"/>
                  <a:gd name="connsiteY133" fmla="*/ 152400 h 2257425"/>
                  <a:gd name="connsiteX134" fmla="*/ 1728787 w 2276480"/>
                  <a:gd name="connsiteY134" fmla="*/ 157163 h 2257425"/>
                  <a:gd name="connsiteX135" fmla="*/ 1690687 w 2276480"/>
                  <a:gd name="connsiteY135" fmla="*/ 166688 h 2257425"/>
                  <a:gd name="connsiteX136" fmla="*/ 1652587 w 2276480"/>
                  <a:gd name="connsiteY136" fmla="*/ 185738 h 2257425"/>
                  <a:gd name="connsiteX137" fmla="*/ 1638300 w 2276480"/>
                  <a:gd name="connsiteY137" fmla="*/ 195263 h 2257425"/>
                  <a:gd name="connsiteX138" fmla="*/ 1619250 w 2276480"/>
                  <a:gd name="connsiteY138" fmla="*/ 209550 h 2257425"/>
                  <a:gd name="connsiteX139" fmla="*/ 1600200 w 2276480"/>
                  <a:gd name="connsiteY139" fmla="*/ 219075 h 2257425"/>
                  <a:gd name="connsiteX140" fmla="*/ 1571625 w 2276480"/>
                  <a:gd name="connsiteY140" fmla="*/ 233363 h 2257425"/>
                  <a:gd name="connsiteX141" fmla="*/ 1557337 w 2276480"/>
                  <a:gd name="connsiteY141" fmla="*/ 252413 h 2257425"/>
                  <a:gd name="connsiteX142" fmla="*/ 1509712 w 2276480"/>
                  <a:gd name="connsiteY142" fmla="*/ 280988 h 2257425"/>
                  <a:gd name="connsiteX143" fmla="*/ 1495425 w 2276480"/>
                  <a:gd name="connsiteY143" fmla="*/ 295275 h 2257425"/>
                  <a:gd name="connsiteX144" fmla="*/ 1476375 w 2276480"/>
                  <a:gd name="connsiteY144" fmla="*/ 309563 h 2257425"/>
                  <a:gd name="connsiteX145" fmla="*/ 1462087 w 2276480"/>
                  <a:gd name="connsiteY145" fmla="*/ 328613 h 2257425"/>
                  <a:gd name="connsiteX146" fmla="*/ 1447800 w 2276480"/>
                  <a:gd name="connsiteY146" fmla="*/ 338138 h 2257425"/>
                  <a:gd name="connsiteX147" fmla="*/ 1414462 w 2276480"/>
                  <a:gd name="connsiteY147" fmla="*/ 366713 h 2257425"/>
                  <a:gd name="connsiteX148" fmla="*/ 1390650 w 2276480"/>
                  <a:gd name="connsiteY148" fmla="*/ 390525 h 2257425"/>
                  <a:gd name="connsiteX149" fmla="*/ 1376362 w 2276480"/>
                  <a:gd name="connsiteY149" fmla="*/ 409575 h 2257425"/>
                  <a:gd name="connsiteX150" fmla="*/ 1347787 w 2276480"/>
                  <a:gd name="connsiteY150" fmla="*/ 433388 h 2257425"/>
                  <a:gd name="connsiteX151" fmla="*/ 1333500 w 2276480"/>
                  <a:gd name="connsiteY151" fmla="*/ 438150 h 2257425"/>
                  <a:gd name="connsiteX152" fmla="*/ 1300162 w 2276480"/>
                  <a:gd name="connsiteY152" fmla="*/ 466725 h 2257425"/>
                  <a:gd name="connsiteX153" fmla="*/ 1271587 w 2276480"/>
                  <a:gd name="connsiteY153" fmla="*/ 500063 h 2257425"/>
                  <a:gd name="connsiteX154" fmla="*/ 1257300 w 2276480"/>
                  <a:gd name="connsiteY154" fmla="*/ 509588 h 2257425"/>
                  <a:gd name="connsiteX155" fmla="*/ 1238250 w 2276480"/>
                  <a:gd name="connsiteY155" fmla="*/ 523875 h 2257425"/>
                  <a:gd name="connsiteX156" fmla="*/ 1209675 w 2276480"/>
                  <a:gd name="connsiteY156" fmla="*/ 547688 h 2257425"/>
                  <a:gd name="connsiteX157" fmla="*/ 1171575 w 2276480"/>
                  <a:gd name="connsiteY157" fmla="*/ 600075 h 2257425"/>
                  <a:gd name="connsiteX158" fmla="*/ 1133475 w 2276480"/>
                  <a:gd name="connsiteY158" fmla="*/ 623888 h 2257425"/>
                  <a:gd name="connsiteX159" fmla="*/ 1114425 w 2276480"/>
                  <a:gd name="connsiteY159" fmla="*/ 652463 h 2257425"/>
                  <a:gd name="connsiteX160" fmla="*/ 1104900 w 2276480"/>
                  <a:gd name="connsiteY160" fmla="*/ 671513 h 2257425"/>
                  <a:gd name="connsiteX161" fmla="*/ 1090612 w 2276480"/>
                  <a:gd name="connsiteY161" fmla="*/ 685800 h 2257425"/>
                  <a:gd name="connsiteX162" fmla="*/ 1076325 w 2276480"/>
                  <a:gd name="connsiteY162" fmla="*/ 704850 h 2257425"/>
                  <a:gd name="connsiteX163" fmla="*/ 1062037 w 2276480"/>
                  <a:gd name="connsiteY163" fmla="*/ 719138 h 2257425"/>
                  <a:gd name="connsiteX164" fmla="*/ 1033462 w 2276480"/>
                  <a:gd name="connsiteY164" fmla="*/ 747713 h 2257425"/>
                  <a:gd name="connsiteX165" fmla="*/ 1019175 w 2276480"/>
                  <a:gd name="connsiteY165" fmla="*/ 766763 h 2257425"/>
                  <a:gd name="connsiteX166" fmla="*/ 1009650 w 2276480"/>
                  <a:gd name="connsiteY166" fmla="*/ 785813 h 2257425"/>
                  <a:gd name="connsiteX167" fmla="*/ 942975 w 2276480"/>
                  <a:gd name="connsiteY167" fmla="*/ 842963 h 2257425"/>
                  <a:gd name="connsiteX168" fmla="*/ 919162 w 2276480"/>
                  <a:gd name="connsiteY168" fmla="*/ 881063 h 2257425"/>
                  <a:gd name="connsiteX169" fmla="*/ 895350 w 2276480"/>
                  <a:gd name="connsiteY169" fmla="*/ 914400 h 2257425"/>
                  <a:gd name="connsiteX170" fmla="*/ 876300 w 2276480"/>
                  <a:gd name="connsiteY170" fmla="*/ 947738 h 2257425"/>
                  <a:gd name="connsiteX171" fmla="*/ 862012 w 2276480"/>
                  <a:gd name="connsiteY171" fmla="*/ 962025 h 2257425"/>
                  <a:gd name="connsiteX172" fmla="*/ 842962 w 2276480"/>
                  <a:gd name="connsiteY172" fmla="*/ 990600 h 2257425"/>
                  <a:gd name="connsiteX173" fmla="*/ 833437 w 2276480"/>
                  <a:gd name="connsiteY173" fmla="*/ 1023938 h 2257425"/>
                  <a:gd name="connsiteX174" fmla="*/ 819150 w 2276480"/>
                  <a:gd name="connsiteY174" fmla="*/ 1052513 h 2257425"/>
                  <a:gd name="connsiteX175" fmla="*/ 814387 w 2276480"/>
                  <a:gd name="connsiteY175" fmla="*/ 1066800 h 2257425"/>
                  <a:gd name="connsiteX176" fmla="*/ 804862 w 2276480"/>
                  <a:gd name="connsiteY176" fmla="*/ 1123950 h 2257425"/>
                  <a:gd name="connsiteX177" fmla="*/ 790575 w 2276480"/>
                  <a:gd name="connsiteY177" fmla="*/ 1157288 h 2257425"/>
                  <a:gd name="connsiteX178" fmla="*/ 785812 w 2276480"/>
                  <a:gd name="connsiteY178" fmla="*/ 1171575 h 2257425"/>
                  <a:gd name="connsiteX179" fmla="*/ 776287 w 2276480"/>
                  <a:gd name="connsiteY179" fmla="*/ 1209675 h 2257425"/>
                  <a:gd name="connsiteX180" fmla="*/ 771525 w 2276480"/>
                  <a:gd name="connsiteY180" fmla="*/ 1233488 h 2257425"/>
                  <a:gd name="connsiteX181" fmla="*/ 762000 w 2276480"/>
                  <a:gd name="connsiteY18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84168 w 2279661"/>
                  <a:gd name="connsiteY20" fmla="*/ 1452563 h 2257425"/>
                  <a:gd name="connsiteX21" fmla="*/ 241306 w 2279661"/>
                  <a:gd name="connsiteY21" fmla="*/ 1476375 h 2257425"/>
                  <a:gd name="connsiteX22" fmla="*/ 212731 w 2279661"/>
                  <a:gd name="connsiteY22" fmla="*/ 1490663 h 2257425"/>
                  <a:gd name="connsiteX23" fmla="*/ 184156 w 2279661"/>
                  <a:gd name="connsiteY23" fmla="*/ 1509713 h 2257425"/>
                  <a:gd name="connsiteX24" fmla="*/ 136531 w 2279661"/>
                  <a:gd name="connsiteY24" fmla="*/ 1528763 h 2257425"/>
                  <a:gd name="connsiteX25" fmla="*/ 122243 w 2279661"/>
                  <a:gd name="connsiteY25" fmla="*/ 1533525 h 2257425"/>
                  <a:gd name="connsiteX26" fmla="*/ 60331 w 2279661"/>
                  <a:gd name="connsiteY26" fmla="*/ 1538288 h 2257425"/>
                  <a:gd name="connsiteX27" fmla="*/ 46043 w 2279661"/>
                  <a:gd name="connsiteY27" fmla="*/ 1543050 h 2257425"/>
                  <a:gd name="connsiteX28" fmla="*/ 3181 w 2279661"/>
                  <a:gd name="connsiteY28" fmla="*/ 1595438 h 2257425"/>
                  <a:gd name="connsiteX29" fmla="*/ 7943 w 2279661"/>
                  <a:gd name="connsiteY29" fmla="*/ 1662113 h 2257425"/>
                  <a:gd name="connsiteX30" fmla="*/ 46043 w 2279661"/>
                  <a:gd name="connsiteY30" fmla="*/ 1719263 h 2257425"/>
                  <a:gd name="connsiteX31" fmla="*/ 74618 w 2279661"/>
                  <a:gd name="connsiteY31" fmla="*/ 1738313 h 2257425"/>
                  <a:gd name="connsiteX32" fmla="*/ 117481 w 2279661"/>
                  <a:gd name="connsiteY32" fmla="*/ 1762125 h 2257425"/>
                  <a:gd name="connsiteX33" fmla="*/ 146056 w 2279661"/>
                  <a:gd name="connsiteY33" fmla="*/ 1776413 h 2257425"/>
                  <a:gd name="connsiteX34" fmla="*/ 207968 w 2279661"/>
                  <a:gd name="connsiteY34" fmla="*/ 1814513 h 2257425"/>
                  <a:gd name="connsiteX35" fmla="*/ 265118 w 2279661"/>
                  <a:gd name="connsiteY35" fmla="*/ 1838325 h 2257425"/>
                  <a:gd name="connsiteX36" fmla="*/ 303218 w 2279661"/>
                  <a:gd name="connsiteY36" fmla="*/ 1857375 h 2257425"/>
                  <a:gd name="connsiteX37" fmla="*/ 346081 w 2279661"/>
                  <a:gd name="connsiteY37" fmla="*/ 1881188 h 2257425"/>
                  <a:gd name="connsiteX38" fmla="*/ 393706 w 2279661"/>
                  <a:gd name="connsiteY38" fmla="*/ 1900238 h 2257425"/>
                  <a:gd name="connsiteX39" fmla="*/ 427043 w 2279661"/>
                  <a:gd name="connsiteY39" fmla="*/ 1909763 h 2257425"/>
                  <a:gd name="connsiteX40" fmla="*/ 455618 w 2279661"/>
                  <a:gd name="connsiteY40" fmla="*/ 1919288 h 2257425"/>
                  <a:gd name="connsiteX41" fmla="*/ 503243 w 2279661"/>
                  <a:gd name="connsiteY41" fmla="*/ 1943100 h 2257425"/>
                  <a:gd name="connsiteX42" fmla="*/ 517531 w 2279661"/>
                  <a:gd name="connsiteY42" fmla="*/ 1952625 h 2257425"/>
                  <a:gd name="connsiteX43" fmla="*/ 569918 w 2279661"/>
                  <a:gd name="connsiteY43" fmla="*/ 1971675 h 2257425"/>
                  <a:gd name="connsiteX44" fmla="*/ 622306 w 2279661"/>
                  <a:gd name="connsiteY44" fmla="*/ 1990725 h 2257425"/>
                  <a:gd name="connsiteX45" fmla="*/ 660406 w 2279661"/>
                  <a:gd name="connsiteY45" fmla="*/ 2009775 h 2257425"/>
                  <a:gd name="connsiteX46" fmla="*/ 688981 w 2279661"/>
                  <a:gd name="connsiteY46" fmla="*/ 2019300 h 2257425"/>
                  <a:gd name="connsiteX47" fmla="*/ 722318 w 2279661"/>
                  <a:gd name="connsiteY47" fmla="*/ 2033588 h 2257425"/>
                  <a:gd name="connsiteX48" fmla="*/ 779468 w 2279661"/>
                  <a:gd name="connsiteY48" fmla="*/ 2057400 h 2257425"/>
                  <a:gd name="connsiteX49" fmla="*/ 827093 w 2279661"/>
                  <a:gd name="connsiteY49" fmla="*/ 2076450 h 2257425"/>
                  <a:gd name="connsiteX50" fmla="*/ 855668 w 2279661"/>
                  <a:gd name="connsiteY50" fmla="*/ 2085975 h 2257425"/>
                  <a:gd name="connsiteX51" fmla="*/ 874718 w 2279661"/>
                  <a:gd name="connsiteY51" fmla="*/ 2090738 h 2257425"/>
                  <a:gd name="connsiteX52" fmla="*/ 917581 w 2279661"/>
                  <a:gd name="connsiteY52" fmla="*/ 2105025 h 2257425"/>
                  <a:gd name="connsiteX53" fmla="*/ 931868 w 2279661"/>
                  <a:gd name="connsiteY53" fmla="*/ 2109788 h 2257425"/>
                  <a:gd name="connsiteX54" fmla="*/ 965206 w 2279661"/>
                  <a:gd name="connsiteY54" fmla="*/ 2119313 h 2257425"/>
                  <a:gd name="connsiteX55" fmla="*/ 1012831 w 2279661"/>
                  <a:gd name="connsiteY55" fmla="*/ 2128838 h 2257425"/>
                  <a:gd name="connsiteX56" fmla="*/ 1031881 w 2279661"/>
                  <a:gd name="connsiteY56" fmla="*/ 2133600 h 2257425"/>
                  <a:gd name="connsiteX57" fmla="*/ 1060456 w 2279661"/>
                  <a:gd name="connsiteY57" fmla="*/ 2143125 h 2257425"/>
                  <a:gd name="connsiteX58" fmla="*/ 1108081 w 2279661"/>
                  <a:gd name="connsiteY58" fmla="*/ 2152650 h 2257425"/>
                  <a:gd name="connsiteX59" fmla="*/ 1141418 w 2279661"/>
                  <a:gd name="connsiteY59" fmla="*/ 2162175 h 2257425"/>
                  <a:gd name="connsiteX60" fmla="*/ 1174756 w 2279661"/>
                  <a:gd name="connsiteY60" fmla="*/ 2171700 h 2257425"/>
                  <a:gd name="connsiteX61" fmla="*/ 1255718 w 2279661"/>
                  <a:gd name="connsiteY61" fmla="*/ 2185988 h 2257425"/>
                  <a:gd name="connsiteX62" fmla="*/ 1331918 w 2279661"/>
                  <a:gd name="connsiteY62" fmla="*/ 2205038 h 2257425"/>
                  <a:gd name="connsiteX63" fmla="*/ 1379543 w 2279661"/>
                  <a:gd name="connsiteY63" fmla="*/ 2219325 h 2257425"/>
                  <a:gd name="connsiteX64" fmla="*/ 1460506 w 2279661"/>
                  <a:gd name="connsiteY64" fmla="*/ 2233613 h 2257425"/>
                  <a:gd name="connsiteX65" fmla="*/ 1612906 w 2279661"/>
                  <a:gd name="connsiteY65" fmla="*/ 2257425 h 2257425"/>
                  <a:gd name="connsiteX66" fmla="*/ 1717681 w 2279661"/>
                  <a:gd name="connsiteY66" fmla="*/ 2252663 h 2257425"/>
                  <a:gd name="connsiteX67" fmla="*/ 1731968 w 2279661"/>
                  <a:gd name="connsiteY67" fmla="*/ 2247900 h 2257425"/>
                  <a:gd name="connsiteX68" fmla="*/ 1765306 w 2279661"/>
                  <a:gd name="connsiteY68" fmla="*/ 2238375 h 2257425"/>
                  <a:gd name="connsiteX69" fmla="*/ 1793881 w 2279661"/>
                  <a:gd name="connsiteY69" fmla="*/ 2219325 h 2257425"/>
                  <a:gd name="connsiteX70" fmla="*/ 1822456 w 2279661"/>
                  <a:gd name="connsiteY70" fmla="*/ 2209800 h 2257425"/>
                  <a:gd name="connsiteX71" fmla="*/ 1851031 w 2279661"/>
                  <a:gd name="connsiteY71" fmla="*/ 2190750 h 2257425"/>
                  <a:gd name="connsiteX72" fmla="*/ 1865318 w 2279661"/>
                  <a:gd name="connsiteY72" fmla="*/ 2181225 h 2257425"/>
                  <a:gd name="connsiteX73" fmla="*/ 1879606 w 2279661"/>
                  <a:gd name="connsiteY73" fmla="*/ 2176463 h 2257425"/>
                  <a:gd name="connsiteX74" fmla="*/ 1893893 w 2279661"/>
                  <a:gd name="connsiteY74" fmla="*/ 2162175 h 2257425"/>
                  <a:gd name="connsiteX75" fmla="*/ 1936756 w 2279661"/>
                  <a:gd name="connsiteY75" fmla="*/ 2133600 h 2257425"/>
                  <a:gd name="connsiteX76" fmla="*/ 1974856 w 2279661"/>
                  <a:gd name="connsiteY76" fmla="*/ 2105025 h 2257425"/>
                  <a:gd name="connsiteX77" fmla="*/ 1989143 w 2279661"/>
                  <a:gd name="connsiteY77" fmla="*/ 2095500 h 2257425"/>
                  <a:gd name="connsiteX78" fmla="*/ 2003431 w 2279661"/>
                  <a:gd name="connsiteY78" fmla="*/ 2090738 h 2257425"/>
                  <a:gd name="connsiteX79" fmla="*/ 2032006 w 2279661"/>
                  <a:gd name="connsiteY79" fmla="*/ 2066925 h 2257425"/>
                  <a:gd name="connsiteX80" fmla="*/ 2079631 w 2279661"/>
                  <a:gd name="connsiteY80" fmla="*/ 2033588 h 2257425"/>
                  <a:gd name="connsiteX81" fmla="*/ 2108206 w 2279661"/>
                  <a:gd name="connsiteY81" fmla="*/ 2005013 h 2257425"/>
                  <a:gd name="connsiteX82" fmla="*/ 2117731 w 2279661"/>
                  <a:gd name="connsiteY82" fmla="*/ 1985963 h 2257425"/>
                  <a:gd name="connsiteX83" fmla="*/ 2127256 w 2279661"/>
                  <a:gd name="connsiteY83" fmla="*/ 1971675 h 2257425"/>
                  <a:gd name="connsiteX84" fmla="*/ 2146306 w 2279661"/>
                  <a:gd name="connsiteY84" fmla="*/ 1928813 h 2257425"/>
                  <a:gd name="connsiteX85" fmla="*/ 2165356 w 2279661"/>
                  <a:gd name="connsiteY85" fmla="*/ 1885950 h 2257425"/>
                  <a:gd name="connsiteX86" fmla="*/ 2174881 w 2279661"/>
                  <a:gd name="connsiteY86" fmla="*/ 1857375 h 2257425"/>
                  <a:gd name="connsiteX87" fmla="*/ 2184406 w 2279661"/>
                  <a:gd name="connsiteY87" fmla="*/ 1814513 h 2257425"/>
                  <a:gd name="connsiteX88" fmla="*/ 2189168 w 2279661"/>
                  <a:gd name="connsiteY88" fmla="*/ 1743075 h 2257425"/>
                  <a:gd name="connsiteX89" fmla="*/ 2193931 w 2279661"/>
                  <a:gd name="connsiteY89" fmla="*/ 1709738 h 2257425"/>
                  <a:gd name="connsiteX90" fmla="*/ 2208218 w 2279661"/>
                  <a:gd name="connsiteY90" fmla="*/ 1547813 h 2257425"/>
                  <a:gd name="connsiteX91" fmla="*/ 2203456 w 2279661"/>
                  <a:gd name="connsiteY91" fmla="*/ 1504950 h 2257425"/>
                  <a:gd name="connsiteX92" fmla="*/ 2203456 w 2279661"/>
                  <a:gd name="connsiteY92" fmla="*/ 1419225 h 2257425"/>
                  <a:gd name="connsiteX93" fmla="*/ 2198693 w 2279661"/>
                  <a:gd name="connsiteY93" fmla="*/ 1285875 h 2257425"/>
                  <a:gd name="connsiteX94" fmla="*/ 2193931 w 2279661"/>
                  <a:gd name="connsiteY94" fmla="*/ 1266825 h 2257425"/>
                  <a:gd name="connsiteX95" fmla="*/ 2184406 w 2279661"/>
                  <a:gd name="connsiteY95" fmla="*/ 1200150 h 2257425"/>
                  <a:gd name="connsiteX96" fmla="*/ 2179643 w 2279661"/>
                  <a:gd name="connsiteY96" fmla="*/ 933450 h 2257425"/>
                  <a:gd name="connsiteX97" fmla="*/ 2174881 w 2279661"/>
                  <a:gd name="connsiteY97" fmla="*/ 914400 h 2257425"/>
                  <a:gd name="connsiteX98" fmla="*/ 2184406 w 2279661"/>
                  <a:gd name="connsiteY98" fmla="*/ 676275 h 2257425"/>
                  <a:gd name="connsiteX99" fmla="*/ 2193931 w 2279661"/>
                  <a:gd name="connsiteY99" fmla="*/ 538163 h 2257425"/>
                  <a:gd name="connsiteX100" fmla="*/ 2198693 w 2279661"/>
                  <a:gd name="connsiteY100" fmla="*/ 500063 h 2257425"/>
                  <a:gd name="connsiteX101" fmla="*/ 2212981 w 2279661"/>
                  <a:gd name="connsiteY101" fmla="*/ 452438 h 2257425"/>
                  <a:gd name="connsiteX102" fmla="*/ 2227268 w 2279661"/>
                  <a:gd name="connsiteY102" fmla="*/ 381000 h 2257425"/>
                  <a:gd name="connsiteX103" fmla="*/ 2232031 w 2279661"/>
                  <a:gd name="connsiteY103" fmla="*/ 366713 h 2257425"/>
                  <a:gd name="connsiteX104" fmla="*/ 2241556 w 2279661"/>
                  <a:gd name="connsiteY104" fmla="*/ 352425 h 2257425"/>
                  <a:gd name="connsiteX105" fmla="*/ 2246318 w 2279661"/>
                  <a:gd name="connsiteY105" fmla="*/ 338138 h 2257425"/>
                  <a:gd name="connsiteX106" fmla="*/ 2255843 w 2279661"/>
                  <a:gd name="connsiteY106" fmla="*/ 295275 h 2257425"/>
                  <a:gd name="connsiteX107" fmla="*/ 2260606 w 2279661"/>
                  <a:gd name="connsiteY107" fmla="*/ 280988 h 2257425"/>
                  <a:gd name="connsiteX108" fmla="*/ 2265368 w 2279661"/>
                  <a:gd name="connsiteY108" fmla="*/ 257175 h 2257425"/>
                  <a:gd name="connsiteX109" fmla="*/ 2274893 w 2279661"/>
                  <a:gd name="connsiteY109" fmla="*/ 214313 h 2257425"/>
                  <a:gd name="connsiteX110" fmla="*/ 2274893 w 2279661"/>
                  <a:gd name="connsiteY110" fmla="*/ 100013 h 2257425"/>
                  <a:gd name="connsiteX111" fmla="*/ 2265368 w 2279661"/>
                  <a:gd name="connsiteY111" fmla="*/ 66675 h 2257425"/>
                  <a:gd name="connsiteX112" fmla="*/ 2251081 w 2279661"/>
                  <a:gd name="connsiteY112" fmla="*/ 52388 h 2257425"/>
                  <a:gd name="connsiteX113" fmla="*/ 2212981 w 2279661"/>
                  <a:gd name="connsiteY113" fmla="*/ 19050 h 2257425"/>
                  <a:gd name="connsiteX114" fmla="*/ 2198693 w 2279661"/>
                  <a:gd name="connsiteY114" fmla="*/ 9525 h 2257425"/>
                  <a:gd name="connsiteX115" fmla="*/ 2184406 w 2279661"/>
                  <a:gd name="connsiteY115" fmla="*/ 0 h 2257425"/>
                  <a:gd name="connsiteX116" fmla="*/ 2136781 w 2279661"/>
                  <a:gd name="connsiteY116" fmla="*/ 4763 h 2257425"/>
                  <a:gd name="connsiteX117" fmla="*/ 2122493 w 2279661"/>
                  <a:gd name="connsiteY117" fmla="*/ 9525 h 2257425"/>
                  <a:gd name="connsiteX118" fmla="*/ 2112968 w 2279661"/>
                  <a:gd name="connsiteY118" fmla="*/ 23813 h 2257425"/>
                  <a:gd name="connsiteX119" fmla="*/ 2070106 w 2279661"/>
                  <a:gd name="connsiteY119" fmla="*/ 47625 h 2257425"/>
                  <a:gd name="connsiteX120" fmla="*/ 2055818 w 2279661"/>
                  <a:gd name="connsiteY120" fmla="*/ 57150 h 2257425"/>
                  <a:gd name="connsiteX121" fmla="*/ 2032006 w 2279661"/>
                  <a:gd name="connsiteY121" fmla="*/ 61913 h 2257425"/>
                  <a:gd name="connsiteX122" fmla="*/ 2003431 w 2279661"/>
                  <a:gd name="connsiteY122" fmla="*/ 71438 h 2257425"/>
                  <a:gd name="connsiteX123" fmla="*/ 1989143 w 2279661"/>
                  <a:gd name="connsiteY123" fmla="*/ 76200 h 2257425"/>
                  <a:gd name="connsiteX124" fmla="*/ 1974856 w 2279661"/>
                  <a:gd name="connsiteY124" fmla="*/ 80963 h 2257425"/>
                  <a:gd name="connsiteX125" fmla="*/ 1955806 w 2279661"/>
                  <a:gd name="connsiteY125" fmla="*/ 85725 h 2257425"/>
                  <a:gd name="connsiteX126" fmla="*/ 1927231 w 2279661"/>
                  <a:gd name="connsiteY126" fmla="*/ 95250 h 2257425"/>
                  <a:gd name="connsiteX127" fmla="*/ 1912943 w 2279661"/>
                  <a:gd name="connsiteY127" fmla="*/ 100013 h 2257425"/>
                  <a:gd name="connsiteX128" fmla="*/ 1893893 w 2279661"/>
                  <a:gd name="connsiteY128" fmla="*/ 104775 h 2257425"/>
                  <a:gd name="connsiteX129" fmla="*/ 1855793 w 2279661"/>
                  <a:gd name="connsiteY129" fmla="*/ 119063 h 2257425"/>
                  <a:gd name="connsiteX130" fmla="*/ 1817693 w 2279661"/>
                  <a:gd name="connsiteY130" fmla="*/ 138113 h 2257425"/>
                  <a:gd name="connsiteX131" fmla="*/ 1803406 w 2279661"/>
                  <a:gd name="connsiteY131" fmla="*/ 142875 h 2257425"/>
                  <a:gd name="connsiteX132" fmla="*/ 1746256 w 2279661"/>
                  <a:gd name="connsiteY132" fmla="*/ 152400 h 2257425"/>
                  <a:gd name="connsiteX133" fmla="*/ 1731968 w 2279661"/>
                  <a:gd name="connsiteY133" fmla="*/ 157163 h 2257425"/>
                  <a:gd name="connsiteX134" fmla="*/ 1693868 w 2279661"/>
                  <a:gd name="connsiteY134" fmla="*/ 166688 h 2257425"/>
                  <a:gd name="connsiteX135" fmla="*/ 1655768 w 2279661"/>
                  <a:gd name="connsiteY135" fmla="*/ 185738 h 2257425"/>
                  <a:gd name="connsiteX136" fmla="*/ 1641481 w 2279661"/>
                  <a:gd name="connsiteY136" fmla="*/ 195263 h 2257425"/>
                  <a:gd name="connsiteX137" fmla="*/ 1622431 w 2279661"/>
                  <a:gd name="connsiteY137" fmla="*/ 209550 h 2257425"/>
                  <a:gd name="connsiteX138" fmla="*/ 1603381 w 2279661"/>
                  <a:gd name="connsiteY138" fmla="*/ 219075 h 2257425"/>
                  <a:gd name="connsiteX139" fmla="*/ 1574806 w 2279661"/>
                  <a:gd name="connsiteY139" fmla="*/ 233363 h 2257425"/>
                  <a:gd name="connsiteX140" fmla="*/ 1560518 w 2279661"/>
                  <a:gd name="connsiteY140" fmla="*/ 252413 h 2257425"/>
                  <a:gd name="connsiteX141" fmla="*/ 1512893 w 2279661"/>
                  <a:gd name="connsiteY141" fmla="*/ 280988 h 2257425"/>
                  <a:gd name="connsiteX142" fmla="*/ 1498606 w 2279661"/>
                  <a:gd name="connsiteY142" fmla="*/ 295275 h 2257425"/>
                  <a:gd name="connsiteX143" fmla="*/ 1479556 w 2279661"/>
                  <a:gd name="connsiteY143" fmla="*/ 309563 h 2257425"/>
                  <a:gd name="connsiteX144" fmla="*/ 1465268 w 2279661"/>
                  <a:gd name="connsiteY144" fmla="*/ 328613 h 2257425"/>
                  <a:gd name="connsiteX145" fmla="*/ 1450981 w 2279661"/>
                  <a:gd name="connsiteY145" fmla="*/ 338138 h 2257425"/>
                  <a:gd name="connsiteX146" fmla="*/ 1417643 w 2279661"/>
                  <a:gd name="connsiteY146" fmla="*/ 366713 h 2257425"/>
                  <a:gd name="connsiteX147" fmla="*/ 1393831 w 2279661"/>
                  <a:gd name="connsiteY147" fmla="*/ 390525 h 2257425"/>
                  <a:gd name="connsiteX148" fmla="*/ 1379543 w 2279661"/>
                  <a:gd name="connsiteY148" fmla="*/ 409575 h 2257425"/>
                  <a:gd name="connsiteX149" fmla="*/ 1350968 w 2279661"/>
                  <a:gd name="connsiteY149" fmla="*/ 433388 h 2257425"/>
                  <a:gd name="connsiteX150" fmla="*/ 1336681 w 2279661"/>
                  <a:gd name="connsiteY150" fmla="*/ 438150 h 2257425"/>
                  <a:gd name="connsiteX151" fmla="*/ 1303343 w 2279661"/>
                  <a:gd name="connsiteY151" fmla="*/ 466725 h 2257425"/>
                  <a:gd name="connsiteX152" fmla="*/ 1274768 w 2279661"/>
                  <a:gd name="connsiteY152" fmla="*/ 500063 h 2257425"/>
                  <a:gd name="connsiteX153" fmla="*/ 1260481 w 2279661"/>
                  <a:gd name="connsiteY153" fmla="*/ 509588 h 2257425"/>
                  <a:gd name="connsiteX154" fmla="*/ 1241431 w 2279661"/>
                  <a:gd name="connsiteY154" fmla="*/ 523875 h 2257425"/>
                  <a:gd name="connsiteX155" fmla="*/ 1212856 w 2279661"/>
                  <a:gd name="connsiteY155" fmla="*/ 547688 h 2257425"/>
                  <a:gd name="connsiteX156" fmla="*/ 1174756 w 2279661"/>
                  <a:gd name="connsiteY156" fmla="*/ 600075 h 2257425"/>
                  <a:gd name="connsiteX157" fmla="*/ 1136656 w 2279661"/>
                  <a:gd name="connsiteY157" fmla="*/ 623888 h 2257425"/>
                  <a:gd name="connsiteX158" fmla="*/ 1117606 w 2279661"/>
                  <a:gd name="connsiteY158" fmla="*/ 652463 h 2257425"/>
                  <a:gd name="connsiteX159" fmla="*/ 1108081 w 2279661"/>
                  <a:gd name="connsiteY159" fmla="*/ 671513 h 2257425"/>
                  <a:gd name="connsiteX160" fmla="*/ 1093793 w 2279661"/>
                  <a:gd name="connsiteY160" fmla="*/ 685800 h 2257425"/>
                  <a:gd name="connsiteX161" fmla="*/ 1079506 w 2279661"/>
                  <a:gd name="connsiteY161" fmla="*/ 704850 h 2257425"/>
                  <a:gd name="connsiteX162" fmla="*/ 1065218 w 2279661"/>
                  <a:gd name="connsiteY162" fmla="*/ 719138 h 2257425"/>
                  <a:gd name="connsiteX163" fmla="*/ 1036643 w 2279661"/>
                  <a:gd name="connsiteY163" fmla="*/ 747713 h 2257425"/>
                  <a:gd name="connsiteX164" fmla="*/ 1022356 w 2279661"/>
                  <a:gd name="connsiteY164" fmla="*/ 766763 h 2257425"/>
                  <a:gd name="connsiteX165" fmla="*/ 1012831 w 2279661"/>
                  <a:gd name="connsiteY165" fmla="*/ 785813 h 2257425"/>
                  <a:gd name="connsiteX166" fmla="*/ 946156 w 2279661"/>
                  <a:gd name="connsiteY166" fmla="*/ 842963 h 2257425"/>
                  <a:gd name="connsiteX167" fmla="*/ 922343 w 2279661"/>
                  <a:gd name="connsiteY167" fmla="*/ 881063 h 2257425"/>
                  <a:gd name="connsiteX168" fmla="*/ 898531 w 2279661"/>
                  <a:gd name="connsiteY168" fmla="*/ 914400 h 2257425"/>
                  <a:gd name="connsiteX169" fmla="*/ 879481 w 2279661"/>
                  <a:gd name="connsiteY169" fmla="*/ 947738 h 2257425"/>
                  <a:gd name="connsiteX170" fmla="*/ 865193 w 2279661"/>
                  <a:gd name="connsiteY170" fmla="*/ 962025 h 2257425"/>
                  <a:gd name="connsiteX171" fmla="*/ 846143 w 2279661"/>
                  <a:gd name="connsiteY171" fmla="*/ 990600 h 2257425"/>
                  <a:gd name="connsiteX172" fmla="*/ 836618 w 2279661"/>
                  <a:gd name="connsiteY172" fmla="*/ 1023938 h 2257425"/>
                  <a:gd name="connsiteX173" fmla="*/ 822331 w 2279661"/>
                  <a:gd name="connsiteY173" fmla="*/ 1052513 h 2257425"/>
                  <a:gd name="connsiteX174" fmla="*/ 817568 w 2279661"/>
                  <a:gd name="connsiteY174" fmla="*/ 1066800 h 2257425"/>
                  <a:gd name="connsiteX175" fmla="*/ 808043 w 2279661"/>
                  <a:gd name="connsiteY175" fmla="*/ 1123950 h 2257425"/>
                  <a:gd name="connsiteX176" fmla="*/ 793756 w 2279661"/>
                  <a:gd name="connsiteY176" fmla="*/ 1157288 h 2257425"/>
                  <a:gd name="connsiteX177" fmla="*/ 788993 w 2279661"/>
                  <a:gd name="connsiteY177" fmla="*/ 1171575 h 2257425"/>
                  <a:gd name="connsiteX178" fmla="*/ 779468 w 2279661"/>
                  <a:gd name="connsiteY178" fmla="*/ 1209675 h 2257425"/>
                  <a:gd name="connsiteX179" fmla="*/ 774706 w 2279661"/>
                  <a:gd name="connsiteY179" fmla="*/ 1233488 h 2257425"/>
                  <a:gd name="connsiteX180" fmla="*/ 765181 w 2279661"/>
                  <a:gd name="connsiteY18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84168 w 2279661"/>
                  <a:gd name="connsiteY20" fmla="*/ 1452563 h 2257425"/>
                  <a:gd name="connsiteX21" fmla="*/ 241306 w 2279661"/>
                  <a:gd name="connsiteY21" fmla="*/ 1476375 h 2257425"/>
                  <a:gd name="connsiteX22" fmla="*/ 212731 w 2279661"/>
                  <a:gd name="connsiteY22" fmla="*/ 1490663 h 2257425"/>
                  <a:gd name="connsiteX23" fmla="*/ 184156 w 2279661"/>
                  <a:gd name="connsiteY23" fmla="*/ 1509713 h 2257425"/>
                  <a:gd name="connsiteX24" fmla="*/ 136531 w 2279661"/>
                  <a:gd name="connsiteY24" fmla="*/ 1528763 h 2257425"/>
                  <a:gd name="connsiteX25" fmla="*/ 122243 w 2279661"/>
                  <a:gd name="connsiteY25" fmla="*/ 1533525 h 2257425"/>
                  <a:gd name="connsiteX26" fmla="*/ 46043 w 2279661"/>
                  <a:gd name="connsiteY26" fmla="*/ 1543050 h 2257425"/>
                  <a:gd name="connsiteX27" fmla="*/ 3181 w 2279661"/>
                  <a:gd name="connsiteY27" fmla="*/ 1595438 h 2257425"/>
                  <a:gd name="connsiteX28" fmla="*/ 7943 w 2279661"/>
                  <a:gd name="connsiteY28" fmla="*/ 1662113 h 2257425"/>
                  <a:gd name="connsiteX29" fmla="*/ 46043 w 2279661"/>
                  <a:gd name="connsiteY29" fmla="*/ 1719263 h 2257425"/>
                  <a:gd name="connsiteX30" fmla="*/ 74618 w 2279661"/>
                  <a:gd name="connsiteY30" fmla="*/ 1738313 h 2257425"/>
                  <a:gd name="connsiteX31" fmla="*/ 117481 w 2279661"/>
                  <a:gd name="connsiteY31" fmla="*/ 1762125 h 2257425"/>
                  <a:gd name="connsiteX32" fmla="*/ 146056 w 2279661"/>
                  <a:gd name="connsiteY32" fmla="*/ 1776413 h 2257425"/>
                  <a:gd name="connsiteX33" fmla="*/ 207968 w 2279661"/>
                  <a:gd name="connsiteY33" fmla="*/ 1814513 h 2257425"/>
                  <a:gd name="connsiteX34" fmla="*/ 265118 w 2279661"/>
                  <a:gd name="connsiteY34" fmla="*/ 1838325 h 2257425"/>
                  <a:gd name="connsiteX35" fmla="*/ 303218 w 2279661"/>
                  <a:gd name="connsiteY35" fmla="*/ 1857375 h 2257425"/>
                  <a:gd name="connsiteX36" fmla="*/ 346081 w 2279661"/>
                  <a:gd name="connsiteY36" fmla="*/ 1881188 h 2257425"/>
                  <a:gd name="connsiteX37" fmla="*/ 393706 w 2279661"/>
                  <a:gd name="connsiteY37" fmla="*/ 1900238 h 2257425"/>
                  <a:gd name="connsiteX38" fmla="*/ 427043 w 2279661"/>
                  <a:gd name="connsiteY38" fmla="*/ 1909763 h 2257425"/>
                  <a:gd name="connsiteX39" fmla="*/ 455618 w 2279661"/>
                  <a:gd name="connsiteY39" fmla="*/ 1919288 h 2257425"/>
                  <a:gd name="connsiteX40" fmla="*/ 503243 w 2279661"/>
                  <a:gd name="connsiteY40" fmla="*/ 1943100 h 2257425"/>
                  <a:gd name="connsiteX41" fmla="*/ 517531 w 2279661"/>
                  <a:gd name="connsiteY41" fmla="*/ 1952625 h 2257425"/>
                  <a:gd name="connsiteX42" fmla="*/ 569918 w 2279661"/>
                  <a:gd name="connsiteY42" fmla="*/ 1971675 h 2257425"/>
                  <a:gd name="connsiteX43" fmla="*/ 622306 w 2279661"/>
                  <a:gd name="connsiteY43" fmla="*/ 1990725 h 2257425"/>
                  <a:gd name="connsiteX44" fmla="*/ 660406 w 2279661"/>
                  <a:gd name="connsiteY44" fmla="*/ 2009775 h 2257425"/>
                  <a:gd name="connsiteX45" fmla="*/ 688981 w 2279661"/>
                  <a:gd name="connsiteY45" fmla="*/ 2019300 h 2257425"/>
                  <a:gd name="connsiteX46" fmla="*/ 722318 w 2279661"/>
                  <a:gd name="connsiteY46" fmla="*/ 2033588 h 2257425"/>
                  <a:gd name="connsiteX47" fmla="*/ 779468 w 2279661"/>
                  <a:gd name="connsiteY47" fmla="*/ 2057400 h 2257425"/>
                  <a:gd name="connsiteX48" fmla="*/ 827093 w 2279661"/>
                  <a:gd name="connsiteY48" fmla="*/ 2076450 h 2257425"/>
                  <a:gd name="connsiteX49" fmla="*/ 855668 w 2279661"/>
                  <a:gd name="connsiteY49" fmla="*/ 2085975 h 2257425"/>
                  <a:gd name="connsiteX50" fmla="*/ 874718 w 2279661"/>
                  <a:gd name="connsiteY50" fmla="*/ 2090738 h 2257425"/>
                  <a:gd name="connsiteX51" fmla="*/ 917581 w 2279661"/>
                  <a:gd name="connsiteY51" fmla="*/ 2105025 h 2257425"/>
                  <a:gd name="connsiteX52" fmla="*/ 931868 w 2279661"/>
                  <a:gd name="connsiteY52" fmla="*/ 2109788 h 2257425"/>
                  <a:gd name="connsiteX53" fmla="*/ 965206 w 2279661"/>
                  <a:gd name="connsiteY53" fmla="*/ 2119313 h 2257425"/>
                  <a:gd name="connsiteX54" fmla="*/ 1012831 w 2279661"/>
                  <a:gd name="connsiteY54" fmla="*/ 2128838 h 2257425"/>
                  <a:gd name="connsiteX55" fmla="*/ 1031881 w 2279661"/>
                  <a:gd name="connsiteY55" fmla="*/ 2133600 h 2257425"/>
                  <a:gd name="connsiteX56" fmla="*/ 1060456 w 2279661"/>
                  <a:gd name="connsiteY56" fmla="*/ 2143125 h 2257425"/>
                  <a:gd name="connsiteX57" fmla="*/ 1108081 w 2279661"/>
                  <a:gd name="connsiteY57" fmla="*/ 2152650 h 2257425"/>
                  <a:gd name="connsiteX58" fmla="*/ 1141418 w 2279661"/>
                  <a:gd name="connsiteY58" fmla="*/ 2162175 h 2257425"/>
                  <a:gd name="connsiteX59" fmla="*/ 1174756 w 2279661"/>
                  <a:gd name="connsiteY59" fmla="*/ 2171700 h 2257425"/>
                  <a:gd name="connsiteX60" fmla="*/ 1255718 w 2279661"/>
                  <a:gd name="connsiteY60" fmla="*/ 2185988 h 2257425"/>
                  <a:gd name="connsiteX61" fmla="*/ 1331918 w 2279661"/>
                  <a:gd name="connsiteY61" fmla="*/ 2205038 h 2257425"/>
                  <a:gd name="connsiteX62" fmla="*/ 1379543 w 2279661"/>
                  <a:gd name="connsiteY62" fmla="*/ 2219325 h 2257425"/>
                  <a:gd name="connsiteX63" fmla="*/ 1460506 w 2279661"/>
                  <a:gd name="connsiteY63" fmla="*/ 2233613 h 2257425"/>
                  <a:gd name="connsiteX64" fmla="*/ 1612906 w 2279661"/>
                  <a:gd name="connsiteY64" fmla="*/ 2257425 h 2257425"/>
                  <a:gd name="connsiteX65" fmla="*/ 1717681 w 2279661"/>
                  <a:gd name="connsiteY65" fmla="*/ 2252663 h 2257425"/>
                  <a:gd name="connsiteX66" fmla="*/ 1731968 w 2279661"/>
                  <a:gd name="connsiteY66" fmla="*/ 2247900 h 2257425"/>
                  <a:gd name="connsiteX67" fmla="*/ 1765306 w 2279661"/>
                  <a:gd name="connsiteY67" fmla="*/ 2238375 h 2257425"/>
                  <a:gd name="connsiteX68" fmla="*/ 1793881 w 2279661"/>
                  <a:gd name="connsiteY68" fmla="*/ 2219325 h 2257425"/>
                  <a:gd name="connsiteX69" fmla="*/ 1822456 w 2279661"/>
                  <a:gd name="connsiteY69" fmla="*/ 2209800 h 2257425"/>
                  <a:gd name="connsiteX70" fmla="*/ 1851031 w 2279661"/>
                  <a:gd name="connsiteY70" fmla="*/ 2190750 h 2257425"/>
                  <a:gd name="connsiteX71" fmla="*/ 1865318 w 2279661"/>
                  <a:gd name="connsiteY71" fmla="*/ 2181225 h 2257425"/>
                  <a:gd name="connsiteX72" fmla="*/ 1879606 w 2279661"/>
                  <a:gd name="connsiteY72" fmla="*/ 2176463 h 2257425"/>
                  <a:gd name="connsiteX73" fmla="*/ 1893893 w 2279661"/>
                  <a:gd name="connsiteY73" fmla="*/ 2162175 h 2257425"/>
                  <a:gd name="connsiteX74" fmla="*/ 1936756 w 2279661"/>
                  <a:gd name="connsiteY74" fmla="*/ 2133600 h 2257425"/>
                  <a:gd name="connsiteX75" fmla="*/ 1974856 w 2279661"/>
                  <a:gd name="connsiteY75" fmla="*/ 2105025 h 2257425"/>
                  <a:gd name="connsiteX76" fmla="*/ 1989143 w 2279661"/>
                  <a:gd name="connsiteY76" fmla="*/ 2095500 h 2257425"/>
                  <a:gd name="connsiteX77" fmla="*/ 2003431 w 2279661"/>
                  <a:gd name="connsiteY77" fmla="*/ 2090738 h 2257425"/>
                  <a:gd name="connsiteX78" fmla="*/ 2032006 w 2279661"/>
                  <a:gd name="connsiteY78" fmla="*/ 2066925 h 2257425"/>
                  <a:gd name="connsiteX79" fmla="*/ 2079631 w 2279661"/>
                  <a:gd name="connsiteY79" fmla="*/ 2033588 h 2257425"/>
                  <a:gd name="connsiteX80" fmla="*/ 2108206 w 2279661"/>
                  <a:gd name="connsiteY80" fmla="*/ 2005013 h 2257425"/>
                  <a:gd name="connsiteX81" fmla="*/ 2117731 w 2279661"/>
                  <a:gd name="connsiteY81" fmla="*/ 1985963 h 2257425"/>
                  <a:gd name="connsiteX82" fmla="*/ 2127256 w 2279661"/>
                  <a:gd name="connsiteY82" fmla="*/ 1971675 h 2257425"/>
                  <a:gd name="connsiteX83" fmla="*/ 2146306 w 2279661"/>
                  <a:gd name="connsiteY83" fmla="*/ 1928813 h 2257425"/>
                  <a:gd name="connsiteX84" fmla="*/ 2165356 w 2279661"/>
                  <a:gd name="connsiteY84" fmla="*/ 1885950 h 2257425"/>
                  <a:gd name="connsiteX85" fmla="*/ 2174881 w 2279661"/>
                  <a:gd name="connsiteY85" fmla="*/ 1857375 h 2257425"/>
                  <a:gd name="connsiteX86" fmla="*/ 2184406 w 2279661"/>
                  <a:gd name="connsiteY86" fmla="*/ 1814513 h 2257425"/>
                  <a:gd name="connsiteX87" fmla="*/ 2189168 w 2279661"/>
                  <a:gd name="connsiteY87" fmla="*/ 1743075 h 2257425"/>
                  <a:gd name="connsiteX88" fmla="*/ 2193931 w 2279661"/>
                  <a:gd name="connsiteY88" fmla="*/ 1709738 h 2257425"/>
                  <a:gd name="connsiteX89" fmla="*/ 2208218 w 2279661"/>
                  <a:gd name="connsiteY89" fmla="*/ 1547813 h 2257425"/>
                  <a:gd name="connsiteX90" fmla="*/ 2203456 w 2279661"/>
                  <a:gd name="connsiteY90" fmla="*/ 1504950 h 2257425"/>
                  <a:gd name="connsiteX91" fmla="*/ 2203456 w 2279661"/>
                  <a:gd name="connsiteY91" fmla="*/ 1419225 h 2257425"/>
                  <a:gd name="connsiteX92" fmla="*/ 2198693 w 2279661"/>
                  <a:gd name="connsiteY92" fmla="*/ 1285875 h 2257425"/>
                  <a:gd name="connsiteX93" fmla="*/ 2193931 w 2279661"/>
                  <a:gd name="connsiteY93" fmla="*/ 1266825 h 2257425"/>
                  <a:gd name="connsiteX94" fmla="*/ 2184406 w 2279661"/>
                  <a:gd name="connsiteY94" fmla="*/ 1200150 h 2257425"/>
                  <a:gd name="connsiteX95" fmla="*/ 2179643 w 2279661"/>
                  <a:gd name="connsiteY95" fmla="*/ 933450 h 2257425"/>
                  <a:gd name="connsiteX96" fmla="*/ 2174881 w 2279661"/>
                  <a:gd name="connsiteY96" fmla="*/ 914400 h 2257425"/>
                  <a:gd name="connsiteX97" fmla="*/ 2184406 w 2279661"/>
                  <a:gd name="connsiteY97" fmla="*/ 676275 h 2257425"/>
                  <a:gd name="connsiteX98" fmla="*/ 2193931 w 2279661"/>
                  <a:gd name="connsiteY98" fmla="*/ 538163 h 2257425"/>
                  <a:gd name="connsiteX99" fmla="*/ 2198693 w 2279661"/>
                  <a:gd name="connsiteY99" fmla="*/ 500063 h 2257425"/>
                  <a:gd name="connsiteX100" fmla="*/ 2212981 w 2279661"/>
                  <a:gd name="connsiteY100" fmla="*/ 452438 h 2257425"/>
                  <a:gd name="connsiteX101" fmla="*/ 2227268 w 2279661"/>
                  <a:gd name="connsiteY101" fmla="*/ 381000 h 2257425"/>
                  <a:gd name="connsiteX102" fmla="*/ 2232031 w 2279661"/>
                  <a:gd name="connsiteY102" fmla="*/ 366713 h 2257425"/>
                  <a:gd name="connsiteX103" fmla="*/ 2241556 w 2279661"/>
                  <a:gd name="connsiteY103" fmla="*/ 352425 h 2257425"/>
                  <a:gd name="connsiteX104" fmla="*/ 2246318 w 2279661"/>
                  <a:gd name="connsiteY104" fmla="*/ 338138 h 2257425"/>
                  <a:gd name="connsiteX105" fmla="*/ 2255843 w 2279661"/>
                  <a:gd name="connsiteY105" fmla="*/ 295275 h 2257425"/>
                  <a:gd name="connsiteX106" fmla="*/ 2260606 w 2279661"/>
                  <a:gd name="connsiteY106" fmla="*/ 280988 h 2257425"/>
                  <a:gd name="connsiteX107" fmla="*/ 2265368 w 2279661"/>
                  <a:gd name="connsiteY107" fmla="*/ 257175 h 2257425"/>
                  <a:gd name="connsiteX108" fmla="*/ 2274893 w 2279661"/>
                  <a:gd name="connsiteY108" fmla="*/ 214313 h 2257425"/>
                  <a:gd name="connsiteX109" fmla="*/ 2274893 w 2279661"/>
                  <a:gd name="connsiteY109" fmla="*/ 100013 h 2257425"/>
                  <a:gd name="connsiteX110" fmla="*/ 2265368 w 2279661"/>
                  <a:gd name="connsiteY110" fmla="*/ 66675 h 2257425"/>
                  <a:gd name="connsiteX111" fmla="*/ 2251081 w 2279661"/>
                  <a:gd name="connsiteY111" fmla="*/ 52388 h 2257425"/>
                  <a:gd name="connsiteX112" fmla="*/ 2212981 w 2279661"/>
                  <a:gd name="connsiteY112" fmla="*/ 19050 h 2257425"/>
                  <a:gd name="connsiteX113" fmla="*/ 2198693 w 2279661"/>
                  <a:gd name="connsiteY113" fmla="*/ 9525 h 2257425"/>
                  <a:gd name="connsiteX114" fmla="*/ 2184406 w 2279661"/>
                  <a:gd name="connsiteY114" fmla="*/ 0 h 2257425"/>
                  <a:gd name="connsiteX115" fmla="*/ 2136781 w 2279661"/>
                  <a:gd name="connsiteY115" fmla="*/ 4763 h 2257425"/>
                  <a:gd name="connsiteX116" fmla="*/ 2122493 w 2279661"/>
                  <a:gd name="connsiteY116" fmla="*/ 9525 h 2257425"/>
                  <a:gd name="connsiteX117" fmla="*/ 2112968 w 2279661"/>
                  <a:gd name="connsiteY117" fmla="*/ 23813 h 2257425"/>
                  <a:gd name="connsiteX118" fmla="*/ 2070106 w 2279661"/>
                  <a:gd name="connsiteY118" fmla="*/ 47625 h 2257425"/>
                  <a:gd name="connsiteX119" fmla="*/ 2055818 w 2279661"/>
                  <a:gd name="connsiteY119" fmla="*/ 57150 h 2257425"/>
                  <a:gd name="connsiteX120" fmla="*/ 2032006 w 2279661"/>
                  <a:gd name="connsiteY120" fmla="*/ 61913 h 2257425"/>
                  <a:gd name="connsiteX121" fmla="*/ 2003431 w 2279661"/>
                  <a:gd name="connsiteY121" fmla="*/ 71438 h 2257425"/>
                  <a:gd name="connsiteX122" fmla="*/ 1989143 w 2279661"/>
                  <a:gd name="connsiteY122" fmla="*/ 76200 h 2257425"/>
                  <a:gd name="connsiteX123" fmla="*/ 1974856 w 2279661"/>
                  <a:gd name="connsiteY123" fmla="*/ 80963 h 2257425"/>
                  <a:gd name="connsiteX124" fmla="*/ 1955806 w 2279661"/>
                  <a:gd name="connsiteY124" fmla="*/ 85725 h 2257425"/>
                  <a:gd name="connsiteX125" fmla="*/ 1927231 w 2279661"/>
                  <a:gd name="connsiteY125" fmla="*/ 95250 h 2257425"/>
                  <a:gd name="connsiteX126" fmla="*/ 1912943 w 2279661"/>
                  <a:gd name="connsiteY126" fmla="*/ 100013 h 2257425"/>
                  <a:gd name="connsiteX127" fmla="*/ 1893893 w 2279661"/>
                  <a:gd name="connsiteY127" fmla="*/ 104775 h 2257425"/>
                  <a:gd name="connsiteX128" fmla="*/ 1855793 w 2279661"/>
                  <a:gd name="connsiteY128" fmla="*/ 119063 h 2257425"/>
                  <a:gd name="connsiteX129" fmla="*/ 1817693 w 2279661"/>
                  <a:gd name="connsiteY129" fmla="*/ 138113 h 2257425"/>
                  <a:gd name="connsiteX130" fmla="*/ 1803406 w 2279661"/>
                  <a:gd name="connsiteY130" fmla="*/ 142875 h 2257425"/>
                  <a:gd name="connsiteX131" fmla="*/ 1746256 w 2279661"/>
                  <a:gd name="connsiteY131" fmla="*/ 152400 h 2257425"/>
                  <a:gd name="connsiteX132" fmla="*/ 1731968 w 2279661"/>
                  <a:gd name="connsiteY132" fmla="*/ 157163 h 2257425"/>
                  <a:gd name="connsiteX133" fmla="*/ 1693868 w 2279661"/>
                  <a:gd name="connsiteY133" fmla="*/ 166688 h 2257425"/>
                  <a:gd name="connsiteX134" fmla="*/ 1655768 w 2279661"/>
                  <a:gd name="connsiteY134" fmla="*/ 185738 h 2257425"/>
                  <a:gd name="connsiteX135" fmla="*/ 1641481 w 2279661"/>
                  <a:gd name="connsiteY135" fmla="*/ 195263 h 2257425"/>
                  <a:gd name="connsiteX136" fmla="*/ 1622431 w 2279661"/>
                  <a:gd name="connsiteY136" fmla="*/ 209550 h 2257425"/>
                  <a:gd name="connsiteX137" fmla="*/ 1603381 w 2279661"/>
                  <a:gd name="connsiteY137" fmla="*/ 219075 h 2257425"/>
                  <a:gd name="connsiteX138" fmla="*/ 1574806 w 2279661"/>
                  <a:gd name="connsiteY138" fmla="*/ 233363 h 2257425"/>
                  <a:gd name="connsiteX139" fmla="*/ 1560518 w 2279661"/>
                  <a:gd name="connsiteY139" fmla="*/ 252413 h 2257425"/>
                  <a:gd name="connsiteX140" fmla="*/ 1512893 w 2279661"/>
                  <a:gd name="connsiteY140" fmla="*/ 280988 h 2257425"/>
                  <a:gd name="connsiteX141" fmla="*/ 1498606 w 2279661"/>
                  <a:gd name="connsiteY141" fmla="*/ 295275 h 2257425"/>
                  <a:gd name="connsiteX142" fmla="*/ 1479556 w 2279661"/>
                  <a:gd name="connsiteY142" fmla="*/ 309563 h 2257425"/>
                  <a:gd name="connsiteX143" fmla="*/ 1465268 w 2279661"/>
                  <a:gd name="connsiteY143" fmla="*/ 328613 h 2257425"/>
                  <a:gd name="connsiteX144" fmla="*/ 1450981 w 2279661"/>
                  <a:gd name="connsiteY144" fmla="*/ 338138 h 2257425"/>
                  <a:gd name="connsiteX145" fmla="*/ 1417643 w 2279661"/>
                  <a:gd name="connsiteY145" fmla="*/ 366713 h 2257425"/>
                  <a:gd name="connsiteX146" fmla="*/ 1393831 w 2279661"/>
                  <a:gd name="connsiteY146" fmla="*/ 390525 h 2257425"/>
                  <a:gd name="connsiteX147" fmla="*/ 1379543 w 2279661"/>
                  <a:gd name="connsiteY147" fmla="*/ 409575 h 2257425"/>
                  <a:gd name="connsiteX148" fmla="*/ 1350968 w 2279661"/>
                  <a:gd name="connsiteY148" fmla="*/ 433388 h 2257425"/>
                  <a:gd name="connsiteX149" fmla="*/ 1336681 w 2279661"/>
                  <a:gd name="connsiteY149" fmla="*/ 438150 h 2257425"/>
                  <a:gd name="connsiteX150" fmla="*/ 1303343 w 2279661"/>
                  <a:gd name="connsiteY150" fmla="*/ 466725 h 2257425"/>
                  <a:gd name="connsiteX151" fmla="*/ 1274768 w 2279661"/>
                  <a:gd name="connsiteY151" fmla="*/ 500063 h 2257425"/>
                  <a:gd name="connsiteX152" fmla="*/ 1260481 w 2279661"/>
                  <a:gd name="connsiteY152" fmla="*/ 509588 h 2257425"/>
                  <a:gd name="connsiteX153" fmla="*/ 1241431 w 2279661"/>
                  <a:gd name="connsiteY153" fmla="*/ 523875 h 2257425"/>
                  <a:gd name="connsiteX154" fmla="*/ 1212856 w 2279661"/>
                  <a:gd name="connsiteY154" fmla="*/ 547688 h 2257425"/>
                  <a:gd name="connsiteX155" fmla="*/ 1174756 w 2279661"/>
                  <a:gd name="connsiteY155" fmla="*/ 600075 h 2257425"/>
                  <a:gd name="connsiteX156" fmla="*/ 1136656 w 2279661"/>
                  <a:gd name="connsiteY156" fmla="*/ 623888 h 2257425"/>
                  <a:gd name="connsiteX157" fmla="*/ 1117606 w 2279661"/>
                  <a:gd name="connsiteY157" fmla="*/ 652463 h 2257425"/>
                  <a:gd name="connsiteX158" fmla="*/ 1108081 w 2279661"/>
                  <a:gd name="connsiteY158" fmla="*/ 671513 h 2257425"/>
                  <a:gd name="connsiteX159" fmla="*/ 1093793 w 2279661"/>
                  <a:gd name="connsiteY159" fmla="*/ 685800 h 2257425"/>
                  <a:gd name="connsiteX160" fmla="*/ 1079506 w 2279661"/>
                  <a:gd name="connsiteY160" fmla="*/ 704850 h 2257425"/>
                  <a:gd name="connsiteX161" fmla="*/ 1065218 w 2279661"/>
                  <a:gd name="connsiteY161" fmla="*/ 719138 h 2257425"/>
                  <a:gd name="connsiteX162" fmla="*/ 1036643 w 2279661"/>
                  <a:gd name="connsiteY162" fmla="*/ 747713 h 2257425"/>
                  <a:gd name="connsiteX163" fmla="*/ 1022356 w 2279661"/>
                  <a:gd name="connsiteY163" fmla="*/ 766763 h 2257425"/>
                  <a:gd name="connsiteX164" fmla="*/ 1012831 w 2279661"/>
                  <a:gd name="connsiteY164" fmla="*/ 785813 h 2257425"/>
                  <a:gd name="connsiteX165" fmla="*/ 946156 w 2279661"/>
                  <a:gd name="connsiteY165" fmla="*/ 842963 h 2257425"/>
                  <a:gd name="connsiteX166" fmla="*/ 922343 w 2279661"/>
                  <a:gd name="connsiteY166" fmla="*/ 881063 h 2257425"/>
                  <a:gd name="connsiteX167" fmla="*/ 898531 w 2279661"/>
                  <a:gd name="connsiteY167" fmla="*/ 914400 h 2257425"/>
                  <a:gd name="connsiteX168" fmla="*/ 879481 w 2279661"/>
                  <a:gd name="connsiteY168" fmla="*/ 947738 h 2257425"/>
                  <a:gd name="connsiteX169" fmla="*/ 865193 w 2279661"/>
                  <a:gd name="connsiteY169" fmla="*/ 962025 h 2257425"/>
                  <a:gd name="connsiteX170" fmla="*/ 846143 w 2279661"/>
                  <a:gd name="connsiteY170" fmla="*/ 990600 h 2257425"/>
                  <a:gd name="connsiteX171" fmla="*/ 836618 w 2279661"/>
                  <a:gd name="connsiteY171" fmla="*/ 1023938 h 2257425"/>
                  <a:gd name="connsiteX172" fmla="*/ 822331 w 2279661"/>
                  <a:gd name="connsiteY172" fmla="*/ 1052513 h 2257425"/>
                  <a:gd name="connsiteX173" fmla="*/ 817568 w 2279661"/>
                  <a:gd name="connsiteY173" fmla="*/ 1066800 h 2257425"/>
                  <a:gd name="connsiteX174" fmla="*/ 808043 w 2279661"/>
                  <a:gd name="connsiteY174" fmla="*/ 1123950 h 2257425"/>
                  <a:gd name="connsiteX175" fmla="*/ 793756 w 2279661"/>
                  <a:gd name="connsiteY175" fmla="*/ 1157288 h 2257425"/>
                  <a:gd name="connsiteX176" fmla="*/ 788993 w 2279661"/>
                  <a:gd name="connsiteY176" fmla="*/ 1171575 h 2257425"/>
                  <a:gd name="connsiteX177" fmla="*/ 779468 w 2279661"/>
                  <a:gd name="connsiteY177" fmla="*/ 1209675 h 2257425"/>
                  <a:gd name="connsiteX178" fmla="*/ 774706 w 2279661"/>
                  <a:gd name="connsiteY178" fmla="*/ 1233488 h 2257425"/>
                  <a:gd name="connsiteX179" fmla="*/ 765181 w 2279661"/>
                  <a:gd name="connsiteY17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84168 w 2279661"/>
                  <a:gd name="connsiteY20" fmla="*/ 1452563 h 2257425"/>
                  <a:gd name="connsiteX21" fmla="*/ 241306 w 2279661"/>
                  <a:gd name="connsiteY21" fmla="*/ 1476375 h 2257425"/>
                  <a:gd name="connsiteX22" fmla="*/ 212731 w 2279661"/>
                  <a:gd name="connsiteY22" fmla="*/ 1490663 h 2257425"/>
                  <a:gd name="connsiteX23" fmla="*/ 184156 w 2279661"/>
                  <a:gd name="connsiteY23" fmla="*/ 1509713 h 2257425"/>
                  <a:gd name="connsiteX24" fmla="*/ 122243 w 2279661"/>
                  <a:gd name="connsiteY24" fmla="*/ 1533525 h 2257425"/>
                  <a:gd name="connsiteX25" fmla="*/ 46043 w 2279661"/>
                  <a:gd name="connsiteY25" fmla="*/ 1543050 h 2257425"/>
                  <a:gd name="connsiteX26" fmla="*/ 3181 w 2279661"/>
                  <a:gd name="connsiteY26" fmla="*/ 1595438 h 2257425"/>
                  <a:gd name="connsiteX27" fmla="*/ 7943 w 2279661"/>
                  <a:gd name="connsiteY27" fmla="*/ 1662113 h 2257425"/>
                  <a:gd name="connsiteX28" fmla="*/ 46043 w 2279661"/>
                  <a:gd name="connsiteY28" fmla="*/ 1719263 h 2257425"/>
                  <a:gd name="connsiteX29" fmla="*/ 74618 w 2279661"/>
                  <a:gd name="connsiteY29" fmla="*/ 1738313 h 2257425"/>
                  <a:gd name="connsiteX30" fmla="*/ 117481 w 2279661"/>
                  <a:gd name="connsiteY30" fmla="*/ 1762125 h 2257425"/>
                  <a:gd name="connsiteX31" fmla="*/ 146056 w 2279661"/>
                  <a:gd name="connsiteY31" fmla="*/ 1776413 h 2257425"/>
                  <a:gd name="connsiteX32" fmla="*/ 207968 w 2279661"/>
                  <a:gd name="connsiteY32" fmla="*/ 1814513 h 2257425"/>
                  <a:gd name="connsiteX33" fmla="*/ 265118 w 2279661"/>
                  <a:gd name="connsiteY33" fmla="*/ 1838325 h 2257425"/>
                  <a:gd name="connsiteX34" fmla="*/ 303218 w 2279661"/>
                  <a:gd name="connsiteY34" fmla="*/ 1857375 h 2257425"/>
                  <a:gd name="connsiteX35" fmla="*/ 346081 w 2279661"/>
                  <a:gd name="connsiteY35" fmla="*/ 1881188 h 2257425"/>
                  <a:gd name="connsiteX36" fmla="*/ 393706 w 2279661"/>
                  <a:gd name="connsiteY36" fmla="*/ 1900238 h 2257425"/>
                  <a:gd name="connsiteX37" fmla="*/ 427043 w 2279661"/>
                  <a:gd name="connsiteY37" fmla="*/ 1909763 h 2257425"/>
                  <a:gd name="connsiteX38" fmla="*/ 455618 w 2279661"/>
                  <a:gd name="connsiteY38" fmla="*/ 1919288 h 2257425"/>
                  <a:gd name="connsiteX39" fmla="*/ 503243 w 2279661"/>
                  <a:gd name="connsiteY39" fmla="*/ 1943100 h 2257425"/>
                  <a:gd name="connsiteX40" fmla="*/ 517531 w 2279661"/>
                  <a:gd name="connsiteY40" fmla="*/ 1952625 h 2257425"/>
                  <a:gd name="connsiteX41" fmla="*/ 569918 w 2279661"/>
                  <a:gd name="connsiteY41" fmla="*/ 1971675 h 2257425"/>
                  <a:gd name="connsiteX42" fmla="*/ 622306 w 2279661"/>
                  <a:gd name="connsiteY42" fmla="*/ 1990725 h 2257425"/>
                  <a:gd name="connsiteX43" fmla="*/ 660406 w 2279661"/>
                  <a:gd name="connsiteY43" fmla="*/ 2009775 h 2257425"/>
                  <a:gd name="connsiteX44" fmla="*/ 688981 w 2279661"/>
                  <a:gd name="connsiteY44" fmla="*/ 2019300 h 2257425"/>
                  <a:gd name="connsiteX45" fmla="*/ 722318 w 2279661"/>
                  <a:gd name="connsiteY45" fmla="*/ 2033588 h 2257425"/>
                  <a:gd name="connsiteX46" fmla="*/ 779468 w 2279661"/>
                  <a:gd name="connsiteY46" fmla="*/ 2057400 h 2257425"/>
                  <a:gd name="connsiteX47" fmla="*/ 827093 w 2279661"/>
                  <a:gd name="connsiteY47" fmla="*/ 2076450 h 2257425"/>
                  <a:gd name="connsiteX48" fmla="*/ 855668 w 2279661"/>
                  <a:gd name="connsiteY48" fmla="*/ 2085975 h 2257425"/>
                  <a:gd name="connsiteX49" fmla="*/ 874718 w 2279661"/>
                  <a:gd name="connsiteY49" fmla="*/ 2090738 h 2257425"/>
                  <a:gd name="connsiteX50" fmla="*/ 917581 w 2279661"/>
                  <a:gd name="connsiteY50" fmla="*/ 2105025 h 2257425"/>
                  <a:gd name="connsiteX51" fmla="*/ 931868 w 2279661"/>
                  <a:gd name="connsiteY51" fmla="*/ 2109788 h 2257425"/>
                  <a:gd name="connsiteX52" fmla="*/ 965206 w 2279661"/>
                  <a:gd name="connsiteY52" fmla="*/ 2119313 h 2257425"/>
                  <a:gd name="connsiteX53" fmla="*/ 1012831 w 2279661"/>
                  <a:gd name="connsiteY53" fmla="*/ 2128838 h 2257425"/>
                  <a:gd name="connsiteX54" fmla="*/ 1031881 w 2279661"/>
                  <a:gd name="connsiteY54" fmla="*/ 2133600 h 2257425"/>
                  <a:gd name="connsiteX55" fmla="*/ 1060456 w 2279661"/>
                  <a:gd name="connsiteY55" fmla="*/ 2143125 h 2257425"/>
                  <a:gd name="connsiteX56" fmla="*/ 1108081 w 2279661"/>
                  <a:gd name="connsiteY56" fmla="*/ 2152650 h 2257425"/>
                  <a:gd name="connsiteX57" fmla="*/ 1141418 w 2279661"/>
                  <a:gd name="connsiteY57" fmla="*/ 2162175 h 2257425"/>
                  <a:gd name="connsiteX58" fmla="*/ 1174756 w 2279661"/>
                  <a:gd name="connsiteY58" fmla="*/ 2171700 h 2257425"/>
                  <a:gd name="connsiteX59" fmla="*/ 1255718 w 2279661"/>
                  <a:gd name="connsiteY59" fmla="*/ 2185988 h 2257425"/>
                  <a:gd name="connsiteX60" fmla="*/ 1331918 w 2279661"/>
                  <a:gd name="connsiteY60" fmla="*/ 2205038 h 2257425"/>
                  <a:gd name="connsiteX61" fmla="*/ 1379543 w 2279661"/>
                  <a:gd name="connsiteY61" fmla="*/ 2219325 h 2257425"/>
                  <a:gd name="connsiteX62" fmla="*/ 1460506 w 2279661"/>
                  <a:gd name="connsiteY62" fmla="*/ 2233613 h 2257425"/>
                  <a:gd name="connsiteX63" fmla="*/ 1612906 w 2279661"/>
                  <a:gd name="connsiteY63" fmla="*/ 2257425 h 2257425"/>
                  <a:gd name="connsiteX64" fmla="*/ 1717681 w 2279661"/>
                  <a:gd name="connsiteY64" fmla="*/ 2252663 h 2257425"/>
                  <a:gd name="connsiteX65" fmla="*/ 1731968 w 2279661"/>
                  <a:gd name="connsiteY65" fmla="*/ 2247900 h 2257425"/>
                  <a:gd name="connsiteX66" fmla="*/ 1765306 w 2279661"/>
                  <a:gd name="connsiteY66" fmla="*/ 2238375 h 2257425"/>
                  <a:gd name="connsiteX67" fmla="*/ 1793881 w 2279661"/>
                  <a:gd name="connsiteY67" fmla="*/ 2219325 h 2257425"/>
                  <a:gd name="connsiteX68" fmla="*/ 1822456 w 2279661"/>
                  <a:gd name="connsiteY68" fmla="*/ 2209800 h 2257425"/>
                  <a:gd name="connsiteX69" fmla="*/ 1851031 w 2279661"/>
                  <a:gd name="connsiteY69" fmla="*/ 2190750 h 2257425"/>
                  <a:gd name="connsiteX70" fmla="*/ 1865318 w 2279661"/>
                  <a:gd name="connsiteY70" fmla="*/ 2181225 h 2257425"/>
                  <a:gd name="connsiteX71" fmla="*/ 1879606 w 2279661"/>
                  <a:gd name="connsiteY71" fmla="*/ 2176463 h 2257425"/>
                  <a:gd name="connsiteX72" fmla="*/ 1893893 w 2279661"/>
                  <a:gd name="connsiteY72" fmla="*/ 2162175 h 2257425"/>
                  <a:gd name="connsiteX73" fmla="*/ 1936756 w 2279661"/>
                  <a:gd name="connsiteY73" fmla="*/ 2133600 h 2257425"/>
                  <a:gd name="connsiteX74" fmla="*/ 1974856 w 2279661"/>
                  <a:gd name="connsiteY74" fmla="*/ 2105025 h 2257425"/>
                  <a:gd name="connsiteX75" fmla="*/ 1989143 w 2279661"/>
                  <a:gd name="connsiteY75" fmla="*/ 2095500 h 2257425"/>
                  <a:gd name="connsiteX76" fmla="*/ 2003431 w 2279661"/>
                  <a:gd name="connsiteY76" fmla="*/ 2090738 h 2257425"/>
                  <a:gd name="connsiteX77" fmla="*/ 2032006 w 2279661"/>
                  <a:gd name="connsiteY77" fmla="*/ 2066925 h 2257425"/>
                  <a:gd name="connsiteX78" fmla="*/ 2079631 w 2279661"/>
                  <a:gd name="connsiteY78" fmla="*/ 2033588 h 2257425"/>
                  <a:gd name="connsiteX79" fmla="*/ 2108206 w 2279661"/>
                  <a:gd name="connsiteY79" fmla="*/ 2005013 h 2257425"/>
                  <a:gd name="connsiteX80" fmla="*/ 2117731 w 2279661"/>
                  <a:gd name="connsiteY80" fmla="*/ 1985963 h 2257425"/>
                  <a:gd name="connsiteX81" fmla="*/ 2127256 w 2279661"/>
                  <a:gd name="connsiteY81" fmla="*/ 1971675 h 2257425"/>
                  <a:gd name="connsiteX82" fmla="*/ 2146306 w 2279661"/>
                  <a:gd name="connsiteY82" fmla="*/ 1928813 h 2257425"/>
                  <a:gd name="connsiteX83" fmla="*/ 2165356 w 2279661"/>
                  <a:gd name="connsiteY83" fmla="*/ 1885950 h 2257425"/>
                  <a:gd name="connsiteX84" fmla="*/ 2174881 w 2279661"/>
                  <a:gd name="connsiteY84" fmla="*/ 1857375 h 2257425"/>
                  <a:gd name="connsiteX85" fmla="*/ 2184406 w 2279661"/>
                  <a:gd name="connsiteY85" fmla="*/ 1814513 h 2257425"/>
                  <a:gd name="connsiteX86" fmla="*/ 2189168 w 2279661"/>
                  <a:gd name="connsiteY86" fmla="*/ 1743075 h 2257425"/>
                  <a:gd name="connsiteX87" fmla="*/ 2193931 w 2279661"/>
                  <a:gd name="connsiteY87" fmla="*/ 1709738 h 2257425"/>
                  <a:gd name="connsiteX88" fmla="*/ 2208218 w 2279661"/>
                  <a:gd name="connsiteY88" fmla="*/ 1547813 h 2257425"/>
                  <a:gd name="connsiteX89" fmla="*/ 2203456 w 2279661"/>
                  <a:gd name="connsiteY89" fmla="*/ 1504950 h 2257425"/>
                  <a:gd name="connsiteX90" fmla="*/ 2203456 w 2279661"/>
                  <a:gd name="connsiteY90" fmla="*/ 1419225 h 2257425"/>
                  <a:gd name="connsiteX91" fmla="*/ 2198693 w 2279661"/>
                  <a:gd name="connsiteY91" fmla="*/ 1285875 h 2257425"/>
                  <a:gd name="connsiteX92" fmla="*/ 2193931 w 2279661"/>
                  <a:gd name="connsiteY92" fmla="*/ 1266825 h 2257425"/>
                  <a:gd name="connsiteX93" fmla="*/ 2184406 w 2279661"/>
                  <a:gd name="connsiteY93" fmla="*/ 1200150 h 2257425"/>
                  <a:gd name="connsiteX94" fmla="*/ 2179643 w 2279661"/>
                  <a:gd name="connsiteY94" fmla="*/ 933450 h 2257425"/>
                  <a:gd name="connsiteX95" fmla="*/ 2174881 w 2279661"/>
                  <a:gd name="connsiteY95" fmla="*/ 914400 h 2257425"/>
                  <a:gd name="connsiteX96" fmla="*/ 2184406 w 2279661"/>
                  <a:gd name="connsiteY96" fmla="*/ 676275 h 2257425"/>
                  <a:gd name="connsiteX97" fmla="*/ 2193931 w 2279661"/>
                  <a:gd name="connsiteY97" fmla="*/ 538163 h 2257425"/>
                  <a:gd name="connsiteX98" fmla="*/ 2198693 w 2279661"/>
                  <a:gd name="connsiteY98" fmla="*/ 500063 h 2257425"/>
                  <a:gd name="connsiteX99" fmla="*/ 2212981 w 2279661"/>
                  <a:gd name="connsiteY99" fmla="*/ 452438 h 2257425"/>
                  <a:gd name="connsiteX100" fmla="*/ 2227268 w 2279661"/>
                  <a:gd name="connsiteY100" fmla="*/ 381000 h 2257425"/>
                  <a:gd name="connsiteX101" fmla="*/ 2232031 w 2279661"/>
                  <a:gd name="connsiteY101" fmla="*/ 366713 h 2257425"/>
                  <a:gd name="connsiteX102" fmla="*/ 2241556 w 2279661"/>
                  <a:gd name="connsiteY102" fmla="*/ 352425 h 2257425"/>
                  <a:gd name="connsiteX103" fmla="*/ 2246318 w 2279661"/>
                  <a:gd name="connsiteY103" fmla="*/ 338138 h 2257425"/>
                  <a:gd name="connsiteX104" fmla="*/ 2255843 w 2279661"/>
                  <a:gd name="connsiteY104" fmla="*/ 295275 h 2257425"/>
                  <a:gd name="connsiteX105" fmla="*/ 2260606 w 2279661"/>
                  <a:gd name="connsiteY105" fmla="*/ 280988 h 2257425"/>
                  <a:gd name="connsiteX106" fmla="*/ 2265368 w 2279661"/>
                  <a:gd name="connsiteY106" fmla="*/ 257175 h 2257425"/>
                  <a:gd name="connsiteX107" fmla="*/ 2274893 w 2279661"/>
                  <a:gd name="connsiteY107" fmla="*/ 214313 h 2257425"/>
                  <a:gd name="connsiteX108" fmla="*/ 2274893 w 2279661"/>
                  <a:gd name="connsiteY108" fmla="*/ 100013 h 2257425"/>
                  <a:gd name="connsiteX109" fmla="*/ 2265368 w 2279661"/>
                  <a:gd name="connsiteY109" fmla="*/ 66675 h 2257425"/>
                  <a:gd name="connsiteX110" fmla="*/ 2251081 w 2279661"/>
                  <a:gd name="connsiteY110" fmla="*/ 52388 h 2257425"/>
                  <a:gd name="connsiteX111" fmla="*/ 2212981 w 2279661"/>
                  <a:gd name="connsiteY111" fmla="*/ 19050 h 2257425"/>
                  <a:gd name="connsiteX112" fmla="*/ 2198693 w 2279661"/>
                  <a:gd name="connsiteY112" fmla="*/ 9525 h 2257425"/>
                  <a:gd name="connsiteX113" fmla="*/ 2184406 w 2279661"/>
                  <a:gd name="connsiteY113" fmla="*/ 0 h 2257425"/>
                  <a:gd name="connsiteX114" fmla="*/ 2136781 w 2279661"/>
                  <a:gd name="connsiteY114" fmla="*/ 4763 h 2257425"/>
                  <a:gd name="connsiteX115" fmla="*/ 2122493 w 2279661"/>
                  <a:gd name="connsiteY115" fmla="*/ 9525 h 2257425"/>
                  <a:gd name="connsiteX116" fmla="*/ 2112968 w 2279661"/>
                  <a:gd name="connsiteY116" fmla="*/ 23813 h 2257425"/>
                  <a:gd name="connsiteX117" fmla="*/ 2070106 w 2279661"/>
                  <a:gd name="connsiteY117" fmla="*/ 47625 h 2257425"/>
                  <a:gd name="connsiteX118" fmla="*/ 2055818 w 2279661"/>
                  <a:gd name="connsiteY118" fmla="*/ 57150 h 2257425"/>
                  <a:gd name="connsiteX119" fmla="*/ 2032006 w 2279661"/>
                  <a:gd name="connsiteY119" fmla="*/ 61913 h 2257425"/>
                  <a:gd name="connsiteX120" fmla="*/ 2003431 w 2279661"/>
                  <a:gd name="connsiteY120" fmla="*/ 71438 h 2257425"/>
                  <a:gd name="connsiteX121" fmla="*/ 1989143 w 2279661"/>
                  <a:gd name="connsiteY121" fmla="*/ 76200 h 2257425"/>
                  <a:gd name="connsiteX122" fmla="*/ 1974856 w 2279661"/>
                  <a:gd name="connsiteY122" fmla="*/ 80963 h 2257425"/>
                  <a:gd name="connsiteX123" fmla="*/ 1955806 w 2279661"/>
                  <a:gd name="connsiteY123" fmla="*/ 85725 h 2257425"/>
                  <a:gd name="connsiteX124" fmla="*/ 1927231 w 2279661"/>
                  <a:gd name="connsiteY124" fmla="*/ 95250 h 2257425"/>
                  <a:gd name="connsiteX125" fmla="*/ 1912943 w 2279661"/>
                  <a:gd name="connsiteY125" fmla="*/ 100013 h 2257425"/>
                  <a:gd name="connsiteX126" fmla="*/ 1893893 w 2279661"/>
                  <a:gd name="connsiteY126" fmla="*/ 104775 h 2257425"/>
                  <a:gd name="connsiteX127" fmla="*/ 1855793 w 2279661"/>
                  <a:gd name="connsiteY127" fmla="*/ 119063 h 2257425"/>
                  <a:gd name="connsiteX128" fmla="*/ 1817693 w 2279661"/>
                  <a:gd name="connsiteY128" fmla="*/ 138113 h 2257425"/>
                  <a:gd name="connsiteX129" fmla="*/ 1803406 w 2279661"/>
                  <a:gd name="connsiteY129" fmla="*/ 142875 h 2257425"/>
                  <a:gd name="connsiteX130" fmla="*/ 1746256 w 2279661"/>
                  <a:gd name="connsiteY130" fmla="*/ 152400 h 2257425"/>
                  <a:gd name="connsiteX131" fmla="*/ 1731968 w 2279661"/>
                  <a:gd name="connsiteY131" fmla="*/ 157163 h 2257425"/>
                  <a:gd name="connsiteX132" fmla="*/ 1693868 w 2279661"/>
                  <a:gd name="connsiteY132" fmla="*/ 166688 h 2257425"/>
                  <a:gd name="connsiteX133" fmla="*/ 1655768 w 2279661"/>
                  <a:gd name="connsiteY133" fmla="*/ 185738 h 2257425"/>
                  <a:gd name="connsiteX134" fmla="*/ 1641481 w 2279661"/>
                  <a:gd name="connsiteY134" fmla="*/ 195263 h 2257425"/>
                  <a:gd name="connsiteX135" fmla="*/ 1622431 w 2279661"/>
                  <a:gd name="connsiteY135" fmla="*/ 209550 h 2257425"/>
                  <a:gd name="connsiteX136" fmla="*/ 1603381 w 2279661"/>
                  <a:gd name="connsiteY136" fmla="*/ 219075 h 2257425"/>
                  <a:gd name="connsiteX137" fmla="*/ 1574806 w 2279661"/>
                  <a:gd name="connsiteY137" fmla="*/ 233363 h 2257425"/>
                  <a:gd name="connsiteX138" fmla="*/ 1560518 w 2279661"/>
                  <a:gd name="connsiteY138" fmla="*/ 252413 h 2257425"/>
                  <a:gd name="connsiteX139" fmla="*/ 1512893 w 2279661"/>
                  <a:gd name="connsiteY139" fmla="*/ 280988 h 2257425"/>
                  <a:gd name="connsiteX140" fmla="*/ 1498606 w 2279661"/>
                  <a:gd name="connsiteY140" fmla="*/ 295275 h 2257425"/>
                  <a:gd name="connsiteX141" fmla="*/ 1479556 w 2279661"/>
                  <a:gd name="connsiteY141" fmla="*/ 309563 h 2257425"/>
                  <a:gd name="connsiteX142" fmla="*/ 1465268 w 2279661"/>
                  <a:gd name="connsiteY142" fmla="*/ 328613 h 2257425"/>
                  <a:gd name="connsiteX143" fmla="*/ 1450981 w 2279661"/>
                  <a:gd name="connsiteY143" fmla="*/ 338138 h 2257425"/>
                  <a:gd name="connsiteX144" fmla="*/ 1417643 w 2279661"/>
                  <a:gd name="connsiteY144" fmla="*/ 366713 h 2257425"/>
                  <a:gd name="connsiteX145" fmla="*/ 1393831 w 2279661"/>
                  <a:gd name="connsiteY145" fmla="*/ 390525 h 2257425"/>
                  <a:gd name="connsiteX146" fmla="*/ 1379543 w 2279661"/>
                  <a:gd name="connsiteY146" fmla="*/ 409575 h 2257425"/>
                  <a:gd name="connsiteX147" fmla="*/ 1350968 w 2279661"/>
                  <a:gd name="connsiteY147" fmla="*/ 433388 h 2257425"/>
                  <a:gd name="connsiteX148" fmla="*/ 1336681 w 2279661"/>
                  <a:gd name="connsiteY148" fmla="*/ 438150 h 2257425"/>
                  <a:gd name="connsiteX149" fmla="*/ 1303343 w 2279661"/>
                  <a:gd name="connsiteY149" fmla="*/ 466725 h 2257425"/>
                  <a:gd name="connsiteX150" fmla="*/ 1274768 w 2279661"/>
                  <a:gd name="connsiteY150" fmla="*/ 500063 h 2257425"/>
                  <a:gd name="connsiteX151" fmla="*/ 1260481 w 2279661"/>
                  <a:gd name="connsiteY151" fmla="*/ 509588 h 2257425"/>
                  <a:gd name="connsiteX152" fmla="*/ 1241431 w 2279661"/>
                  <a:gd name="connsiteY152" fmla="*/ 523875 h 2257425"/>
                  <a:gd name="connsiteX153" fmla="*/ 1212856 w 2279661"/>
                  <a:gd name="connsiteY153" fmla="*/ 547688 h 2257425"/>
                  <a:gd name="connsiteX154" fmla="*/ 1174756 w 2279661"/>
                  <a:gd name="connsiteY154" fmla="*/ 600075 h 2257425"/>
                  <a:gd name="connsiteX155" fmla="*/ 1136656 w 2279661"/>
                  <a:gd name="connsiteY155" fmla="*/ 623888 h 2257425"/>
                  <a:gd name="connsiteX156" fmla="*/ 1117606 w 2279661"/>
                  <a:gd name="connsiteY156" fmla="*/ 652463 h 2257425"/>
                  <a:gd name="connsiteX157" fmla="*/ 1108081 w 2279661"/>
                  <a:gd name="connsiteY157" fmla="*/ 671513 h 2257425"/>
                  <a:gd name="connsiteX158" fmla="*/ 1093793 w 2279661"/>
                  <a:gd name="connsiteY158" fmla="*/ 685800 h 2257425"/>
                  <a:gd name="connsiteX159" fmla="*/ 1079506 w 2279661"/>
                  <a:gd name="connsiteY159" fmla="*/ 704850 h 2257425"/>
                  <a:gd name="connsiteX160" fmla="*/ 1065218 w 2279661"/>
                  <a:gd name="connsiteY160" fmla="*/ 719138 h 2257425"/>
                  <a:gd name="connsiteX161" fmla="*/ 1036643 w 2279661"/>
                  <a:gd name="connsiteY161" fmla="*/ 747713 h 2257425"/>
                  <a:gd name="connsiteX162" fmla="*/ 1022356 w 2279661"/>
                  <a:gd name="connsiteY162" fmla="*/ 766763 h 2257425"/>
                  <a:gd name="connsiteX163" fmla="*/ 1012831 w 2279661"/>
                  <a:gd name="connsiteY163" fmla="*/ 785813 h 2257425"/>
                  <a:gd name="connsiteX164" fmla="*/ 946156 w 2279661"/>
                  <a:gd name="connsiteY164" fmla="*/ 842963 h 2257425"/>
                  <a:gd name="connsiteX165" fmla="*/ 922343 w 2279661"/>
                  <a:gd name="connsiteY165" fmla="*/ 881063 h 2257425"/>
                  <a:gd name="connsiteX166" fmla="*/ 898531 w 2279661"/>
                  <a:gd name="connsiteY166" fmla="*/ 914400 h 2257425"/>
                  <a:gd name="connsiteX167" fmla="*/ 879481 w 2279661"/>
                  <a:gd name="connsiteY167" fmla="*/ 947738 h 2257425"/>
                  <a:gd name="connsiteX168" fmla="*/ 865193 w 2279661"/>
                  <a:gd name="connsiteY168" fmla="*/ 962025 h 2257425"/>
                  <a:gd name="connsiteX169" fmla="*/ 846143 w 2279661"/>
                  <a:gd name="connsiteY169" fmla="*/ 990600 h 2257425"/>
                  <a:gd name="connsiteX170" fmla="*/ 836618 w 2279661"/>
                  <a:gd name="connsiteY170" fmla="*/ 1023938 h 2257425"/>
                  <a:gd name="connsiteX171" fmla="*/ 822331 w 2279661"/>
                  <a:gd name="connsiteY171" fmla="*/ 1052513 h 2257425"/>
                  <a:gd name="connsiteX172" fmla="*/ 817568 w 2279661"/>
                  <a:gd name="connsiteY172" fmla="*/ 1066800 h 2257425"/>
                  <a:gd name="connsiteX173" fmla="*/ 808043 w 2279661"/>
                  <a:gd name="connsiteY173" fmla="*/ 1123950 h 2257425"/>
                  <a:gd name="connsiteX174" fmla="*/ 793756 w 2279661"/>
                  <a:gd name="connsiteY174" fmla="*/ 1157288 h 2257425"/>
                  <a:gd name="connsiteX175" fmla="*/ 788993 w 2279661"/>
                  <a:gd name="connsiteY175" fmla="*/ 1171575 h 2257425"/>
                  <a:gd name="connsiteX176" fmla="*/ 779468 w 2279661"/>
                  <a:gd name="connsiteY176" fmla="*/ 1209675 h 2257425"/>
                  <a:gd name="connsiteX177" fmla="*/ 774706 w 2279661"/>
                  <a:gd name="connsiteY177" fmla="*/ 1233488 h 2257425"/>
                  <a:gd name="connsiteX178" fmla="*/ 765181 w 2279661"/>
                  <a:gd name="connsiteY17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312743 w 2279661"/>
                  <a:gd name="connsiteY18" fmla="*/ 1438275 h 2257425"/>
                  <a:gd name="connsiteX19" fmla="*/ 298456 w 2279661"/>
                  <a:gd name="connsiteY19" fmla="*/ 1447800 h 2257425"/>
                  <a:gd name="connsiteX20" fmla="*/ 241306 w 2279661"/>
                  <a:gd name="connsiteY20" fmla="*/ 1476375 h 2257425"/>
                  <a:gd name="connsiteX21" fmla="*/ 212731 w 2279661"/>
                  <a:gd name="connsiteY21" fmla="*/ 1490663 h 2257425"/>
                  <a:gd name="connsiteX22" fmla="*/ 184156 w 2279661"/>
                  <a:gd name="connsiteY22" fmla="*/ 1509713 h 2257425"/>
                  <a:gd name="connsiteX23" fmla="*/ 122243 w 2279661"/>
                  <a:gd name="connsiteY23" fmla="*/ 1533525 h 2257425"/>
                  <a:gd name="connsiteX24" fmla="*/ 46043 w 2279661"/>
                  <a:gd name="connsiteY24" fmla="*/ 1543050 h 2257425"/>
                  <a:gd name="connsiteX25" fmla="*/ 3181 w 2279661"/>
                  <a:gd name="connsiteY25" fmla="*/ 1595438 h 2257425"/>
                  <a:gd name="connsiteX26" fmla="*/ 7943 w 2279661"/>
                  <a:gd name="connsiteY26" fmla="*/ 1662113 h 2257425"/>
                  <a:gd name="connsiteX27" fmla="*/ 46043 w 2279661"/>
                  <a:gd name="connsiteY27" fmla="*/ 1719263 h 2257425"/>
                  <a:gd name="connsiteX28" fmla="*/ 74618 w 2279661"/>
                  <a:gd name="connsiteY28" fmla="*/ 1738313 h 2257425"/>
                  <a:gd name="connsiteX29" fmla="*/ 117481 w 2279661"/>
                  <a:gd name="connsiteY29" fmla="*/ 1762125 h 2257425"/>
                  <a:gd name="connsiteX30" fmla="*/ 146056 w 2279661"/>
                  <a:gd name="connsiteY30" fmla="*/ 1776413 h 2257425"/>
                  <a:gd name="connsiteX31" fmla="*/ 207968 w 2279661"/>
                  <a:gd name="connsiteY31" fmla="*/ 1814513 h 2257425"/>
                  <a:gd name="connsiteX32" fmla="*/ 265118 w 2279661"/>
                  <a:gd name="connsiteY32" fmla="*/ 1838325 h 2257425"/>
                  <a:gd name="connsiteX33" fmla="*/ 303218 w 2279661"/>
                  <a:gd name="connsiteY33" fmla="*/ 1857375 h 2257425"/>
                  <a:gd name="connsiteX34" fmla="*/ 346081 w 2279661"/>
                  <a:gd name="connsiteY34" fmla="*/ 1881188 h 2257425"/>
                  <a:gd name="connsiteX35" fmla="*/ 393706 w 2279661"/>
                  <a:gd name="connsiteY35" fmla="*/ 1900238 h 2257425"/>
                  <a:gd name="connsiteX36" fmla="*/ 427043 w 2279661"/>
                  <a:gd name="connsiteY36" fmla="*/ 1909763 h 2257425"/>
                  <a:gd name="connsiteX37" fmla="*/ 455618 w 2279661"/>
                  <a:gd name="connsiteY37" fmla="*/ 1919288 h 2257425"/>
                  <a:gd name="connsiteX38" fmla="*/ 503243 w 2279661"/>
                  <a:gd name="connsiteY38" fmla="*/ 1943100 h 2257425"/>
                  <a:gd name="connsiteX39" fmla="*/ 517531 w 2279661"/>
                  <a:gd name="connsiteY39" fmla="*/ 1952625 h 2257425"/>
                  <a:gd name="connsiteX40" fmla="*/ 569918 w 2279661"/>
                  <a:gd name="connsiteY40" fmla="*/ 1971675 h 2257425"/>
                  <a:gd name="connsiteX41" fmla="*/ 622306 w 2279661"/>
                  <a:gd name="connsiteY41" fmla="*/ 1990725 h 2257425"/>
                  <a:gd name="connsiteX42" fmla="*/ 660406 w 2279661"/>
                  <a:gd name="connsiteY42" fmla="*/ 2009775 h 2257425"/>
                  <a:gd name="connsiteX43" fmla="*/ 688981 w 2279661"/>
                  <a:gd name="connsiteY43" fmla="*/ 2019300 h 2257425"/>
                  <a:gd name="connsiteX44" fmla="*/ 722318 w 2279661"/>
                  <a:gd name="connsiteY44" fmla="*/ 2033588 h 2257425"/>
                  <a:gd name="connsiteX45" fmla="*/ 779468 w 2279661"/>
                  <a:gd name="connsiteY45" fmla="*/ 2057400 h 2257425"/>
                  <a:gd name="connsiteX46" fmla="*/ 827093 w 2279661"/>
                  <a:gd name="connsiteY46" fmla="*/ 2076450 h 2257425"/>
                  <a:gd name="connsiteX47" fmla="*/ 855668 w 2279661"/>
                  <a:gd name="connsiteY47" fmla="*/ 2085975 h 2257425"/>
                  <a:gd name="connsiteX48" fmla="*/ 874718 w 2279661"/>
                  <a:gd name="connsiteY48" fmla="*/ 2090738 h 2257425"/>
                  <a:gd name="connsiteX49" fmla="*/ 917581 w 2279661"/>
                  <a:gd name="connsiteY49" fmla="*/ 2105025 h 2257425"/>
                  <a:gd name="connsiteX50" fmla="*/ 931868 w 2279661"/>
                  <a:gd name="connsiteY50" fmla="*/ 2109788 h 2257425"/>
                  <a:gd name="connsiteX51" fmla="*/ 965206 w 2279661"/>
                  <a:gd name="connsiteY51" fmla="*/ 2119313 h 2257425"/>
                  <a:gd name="connsiteX52" fmla="*/ 1012831 w 2279661"/>
                  <a:gd name="connsiteY52" fmla="*/ 2128838 h 2257425"/>
                  <a:gd name="connsiteX53" fmla="*/ 1031881 w 2279661"/>
                  <a:gd name="connsiteY53" fmla="*/ 2133600 h 2257425"/>
                  <a:gd name="connsiteX54" fmla="*/ 1060456 w 2279661"/>
                  <a:gd name="connsiteY54" fmla="*/ 2143125 h 2257425"/>
                  <a:gd name="connsiteX55" fmla="*/ 1108081 w 2279661"/>
                  <a:gd name="connsiteY55" fmla="*/ 2152650 h 2257425"/>
                  <a:gd name="connsiteX56" fmla="*/ 1141418 w 2279661"/>
                  <a:gd name="connsiteY56" fmla="*/ 2162175 h 2257425"/>
                  <a:gd name="connsiteX57" fmla="*/ 1174756 w 2279661"/>
                  <a:gd name="connsiteY57" fmla="*/ 2171700 h 2257425"/>
                  <a:gd name="connsiteX58" fmla="*/ 1255718 w 2279661"/>
                  <a:gd name="connsiteY58" fmla="*/ 2185988 h 2257425"/>
                  <a:gd name="connsiteX59" fmla="*/ 1331918 w 2279661"/>
                  <a:gd name="connsiteY59" fmla="*/ 2205038 h 2257425"/>
                  <a:gd name="connsiteX60" fmla="*/ 1379543 w 2279661"/>
                  <a:gd name="connsiteY60" fmla="*/ 2219325 h 2257425"/>
                  <a:gd name="connsiteX61" fmla="*/ 1460506 w 2279661"/>
                  <a:gd name="connsiteY61" fmla="*/ 2233613 h 2257425"/>
                  <a:gd name="connsiteX62" fmla="*/ 1612906 w 2279661"/>
                  <a:gd name="connsiteY62" fmla="*/ 2257425 h 2257425"/>
                  <a:gd name="connsiteX63" fmla="*/ 1717681 w 2279661"/>
                  <a:gd name="connsiteY63" fmla="*/ 2252663 h 2257425"/>
                  <a:gd name="connsiteX64" fmla="*/ 1731968 w 2279661"/>
                  <a:gd name="connsiteY64" fmla="*/ 2247900 h 2257425"/>
                  <a:gd name="connsiteX65" fmla="*/ 1765306 w 2279661"/>
                  <a:gd name="connsiteY65" fmla="*/ 2238375 h 2257425"/>
                  <a:gd name="connsiteX66" fmla="*/ 1793881 w 2279661"/>
                  <a:gd name="connsiteY66" fmla="*/ 2219325 h 2257425"/>
                  <a:gd name="connsiteX67" fmla="*/ 1822456 w 2279661"/>
                  <a:gd name="connsiteY67" fmla="*/ 2209800 h 2257425"/>
                  <a:gd name="connsiteX68" fmla="*/ 1851031 w 2279661"/>
                  <a:gd name="connsiteY68" fmla="*/ 2190750 h 2257425"/>
                  <a:gd name="connsiteX69" fmla="*/ 1865318 w 2279661"/>
                  <a:gd name="connsiteY69" fmla="*/ 2181225 h 2257425"/>
                  <a:gd name="connsiteX70" fmla="*/ 1879606 w 2279661"/>
                  <a:gd name="connsiteY70" fmla="*/ 2176463 h 2257425"/>
                  <a:gd name="connsiteX71" fmla="*/ 1893893 w 2279661"/>
                  <a:gd name="connsiteY71" fmla="*/ 2162175 h 2257425"/>
                  <a:gd name="connsiteX72" fmla="*/ 1936756 w 2279661"/>
                  <a:gd name="connsiteY72" fmla="*/ 2133600 h 2257425"/>
                  <a:gd name="connsiteX73" fmla="*/ 1974856 w 2279661"/>
                  <a:gd name="connsiteY73" fmla="*/ 2105025 h 2257425"/>
                  <a:gd name="connsiteX74" fmla="*/ 1989143 w 2279661"/>
                  <a:gd name="connsiteY74" fmla="*/ 2095500 h 2257425"/>
                  <a:gd name="connsiteX75" fmla="*/ 2003431 w 2279661"/>
                  <a:gd name="connsiteY75" fmla="*/ 2090738 h 2257425"/>
                  <a:gd name="connsiteX76" fmla="*/ 2032006 w 2279661"/>
                  <a:gd name="connsiteY76" fmla="*/ 2066925 h 2257425"/>
                  <a:gd name="connsiteX77" fmla="*/ 2079631 w 2279661"/>
                  <a:gd name="connsiteY77" fmla="*/ 2033588 h 2257425"/>
                  <a:gd name="connsiteX78" fmla="*/ 2108206 w 2279661"/>
                  <a:gd name="connsiteY78" fmla="*/ 2005013 h 2257425"/>
                  <a:gd name="connsiteX79" fmla="*/ 2117731 w 2279661"/>
                  <a:gd name="connsiteY79" fmla="*/ 1985963 h 2257425"/>
                  <a:gd name="connsiteX80" fmla="*/ 2127256 w 2279661"/>
                  <a:gd name="connsiteY80" fmla="*/ 1971675 h 2257425"/>
                  <a:gd name="connsiteX81" fmla="*/ 2146306 w 2279661"/>
                  <a:gd name="connsiteY81" fmla="*/ 1928813 h 2257425"/>
                  <a:gd name="connsiteX82" fmla="*/ 2165356 w 2279661"/>
                  <a:gd name="connsiteY82" fmla="*/ 1885950 h 2257425"/>
                  <a:gd name="connsiteX83" fmla="*/ 2174881 w 2279661"/>
                  <a:gd name="connsiteY83" fmla="*/ 1857375 h 2257425"/>
                  <a:gd name="connsiteX84" fmla="*/ 2184406 w 2279661"/>
                  <a:gd name="connsiteY84" fmla="*/ 1814513 h 2257425"/>
                  <a:gd name="connsiteX85" fmla="*/ 2189168 w 2279661"/>
                  <a:gd name="connsiteY85" fmla="*/ 1743075 h 2257425"/>
                  <a:gd name="connsiteX86" fmla="*/ 2193931 w 2279661"/>
                  <a:gd name="connsiteY86" fmla="*/ 1709738 h 2257425"/>
                  <a:gd name="connsiteX87" fmla="*/ 2208218 w 2279661"/>
                  <a:gd name="connsiteY87" fmla="*/ 1547813 h 2257425"/>
                  <a:gd name="connsiteX88" fmla="*/ 2203456 w 2279661"/>
                  <a:gd name="connsiteY88" fmla="*/ 1504950 h 2257425"/>
                  <a:gd name="connsiteX89" fmla="*/ 2203456 w 2279661"/>
                  <a:gd name="connsiteY89" fmla="*/ 1419225 h 2257425"/>
                  <a:gd name="connsiteX90" fmla="*/ 2198693 w 2279661"/>
                  <a:gd name="connsiteY90" fmla="*/ 1285875 h 2257425"/>
                  <a:gd name="connsiteX91" fmla="*/ 2193931 w 2279661"/>
                  <a:gd name="connsiteY91" fmla="*/ 1266825 h 2257425"/>
                  <a:gd name="connsiteX92" fmla="*/ 2184406 w 2279661"/>
                  <a:gd name="connsiteY92" fmla="*/ 1200150 h 2257425"/>
                  <a:gd name="connsiteX93" fmla="*/ 2179643 w 2279661"/>
                  <a:gd name="connsiteY93" fmla="*/ 933450 h 2257425"/>
                  <a:gd name="connsiteX94" fmla="*/ 2174881 w 2279661"/>
                  <a:gd name="connsiteY94" fmla="*/ 914400 h 2257425"/>
                  <a:gd name="connsiteX95" fmla="*/ 2184406 w 2279661"/>
                  <a:gd name="connsiteY95" fmla="*/ 676275 h 2257425"/>
                  <a:gd name="connsiteX96" fmla="*/ 2193931 w 2279661"/>
                  <a:gd name="connsiteY96" fmla="*/ 538163 h 2257425"/>
                  <a:gd name="connsiteX97" fmla="*/ 2198693 w 2279661"/>
                  <a:gd name="connsiteY97" fmla="*/ 500063 h 2257425"/>
                  <a:gd name="connsiteX98" fmla="*/ 2212981 w 2279661"/>
                  <a:gd name="connsiteY98" fmla="*/ 452438 h 2257425"/>
                  <a:gd name="connsiteX99" fmla="*/ 2227268 w 2279661"/>
                  <a:gd name="connsiteY99" fmla="*/ 381000 h 2257425"/>
                  <a:gd name="connsiteX100" fmla="*/ 2232031 w 2279661"/>
                  <a:gd name="connsiteY100" fmla="*/ 366713 h 2257425"/>
                  <a:gd name="connsiteX101" fmla="*/ 2241556 w 2279661"/>
                  <a:gd name="connsiteY101" fmla="*/ 352425 h 2257425"/>
                  <a:gd name="connsiteX102" fmla="*/ 2246318 w 2279661"/>
                  <a:gd name="connsiteY102" fmla="*/ 338138 h 2257425"/>
                  <a:gd name="connsiteX103" fmla="*/ 2255843 w 2279661"/>
                  <a:gd name="connsiteY103" fmla="*/ 295275 h 2257425"/>
                  <a:gd name="connsiteX104" fmla="*/ 2260606 w 2279661"/>
                  <a:gd name="connsiteY104" fmla="*/ 280988 h 2257425"/>
                  <a:gd name="connsiteX105" fmla="*/ 2265368 w 2279661"/>
                  <a:gd name="connsiteY105" fmla="*/ 257175 h 2257425"/>
                  <a:gd name="connsiteX106" fmla="*/ 2274893 w 2279661"/>
                  <a:gd name="connsiteY106" fmla="*/ 214313 h 2257425"/>
                  <a:gd name="connsiteX107" fmla="*/ 2274893 w 2279661"/>
                  <a:gd name="connsiteY107" fmla="*/ 100013 h 2257425"/>
                  <a:gd name="connsiteX108" fmla="*/ 2265368 w 2279661"/>
                  <a:gd name="connsiteY108" fmla="*/ 66675 h 2257425"/>
                  <a:gd name="connsiteX109" fmla="*/ 2251081 w 2279661"/>
                  <a:gd name="connsiteY109" fmla="*/ 52388 h 2257425"/>
                  <a:gd name="connsiteX110" fmla="*/ 2212981 w 2279661"/>
                  <a:gd name="connsiteY110" fmla="*/ 19050 h 2257425"/>
                  <a:gd name="connsiteX111" fmla="*/ 2198693 w 2279661"/>
                  <a:gd name="connsiteY111" fmla="*/ 9525 h 2257425"/>
                  <a:gd name="connsiteX112" fmla="*/ 2184406 w 2279661"/>
                  <a:gd name="connsiteY112" fmla="*/ 0 h 2257425"/>
                  <a:gd name="connsiteX113" fmla="*/ 2136781 w 2279661"/>
                  <a:gd name="connsiteY113" fmla="*/ 4763 h 2257425"/>
                  <a:gd name="connsiteX114" fmla="*/ 2122493 w 2279661"/>
                  <a:gd name="connsiteY114" fmla="*/ 9525 h 2257425"/>
                  <a:gd name="connsiteX115" fmla="*/ 2112968 w 2279661"/>
                  <a:gd name="connsiteY115" fmla="*/ 23813 h 2257425"/>
                  <a:gd name="connsiteX116" fmla="*/ 2070106 w 2279661"/>
                  <a:gd name="connsiteY116" fmla="*/ 47625 h 2257425"/>
                  <a:gd name="connsiteX117" fmla="*/ 2055818 w 2279661"/>
                  <a:gd name="connsiteY117" fmla="*/ 57150 h 2257425"/>
                  <a:gd name="connsiteX118" fmla="*/ 2032006 w 2279661"/>
                  <a:gd name="connsiteY118" fmla="*/ 61913 h 2257425"/>
                  <a:gd name="connsiteX119" fmla="*/ 2003431 w 2279661"/>
                  <a:gd name="connsiteY119" fmla="*/ 71438 h 2257425"/>
                  <a:gd name="connsiteX120" fmla="*/ 1989143 w 2279661"/>
                  <a:gd name="connsiteY120" fmla="*/ 76200 h 2257425"/>
                  <a:gd name="connsiteX121" fmla="*/ 1974856 w 2279661"/>
                  <a:gd name="connsiteY121" fmla="*/ 80963 h 2257425"/>
                  <a:gd name="connsiteX122" fmla="*/ 1955806 w 2279661"/>
                  <a:gd name="connsiteY122" fmla="*/ 85725 h 2257425"/>
                  <a:gd name="connsiteX123" fmla="*/ 1927231 w 2279661"/>
                  <a:gd name="connsiteY123" fmla="*/ 95250 h 2257425"/>
                  <a:gd name="connsiteX124" fmla="*/ 1912943 w 2279661"/>
                  <a:gd name="connsiteY124" fmla="*/ 100013 h 2257425"/>
                  <a:gd name="connsiteX125" fmla="*/ 1893893 w 2279661"/>
                  <a:gd name="connsiteY125" fmla="*/ 104775 h 2257425"/>
                  <a:gd name="connsiteX126" fmla="*/ 1855793 w 2279661"/>
                  <a:gd name="connsiteY126" fmla="*/ 119063 h 2257425"/>
                  <a:gd name="connsiteX127" fmla="*/ 1817693 w 2279661"/>
                  <a:gd name="connsiteY127" fmla="*/ 138113 h 2257425"/>
                  <a:gd name="connsiteX128" fmla="*/ 1803406 w 2279661"/>
                  <a:gd name="connsiteY128" fmla="*/ 142875 h 2257425"/>
                  <a:gd name="connsiteX129" fmla="*/ 1746256 w 2279661"/>
                  <a:gd name="connsiteY129" fmla="*/ 152400 h 2257425"/>
                  <a:gd name="connsiteX130" fmla="*/ 1731968 w 2279661"/>
                  <a:gd name="connsiteY130" fmla="*/ 157163 h 2257425"/>
                  <a:gd name="connsiteX131" fmla="*/ 1693868 w 2279661"/>
                  <a:gd name="connsiteY131" fmla="*/ 166688 h 2257425"/>
                  <a:gd name="connsiteX132" fmla="*/ 1655768 w 2279661"/>
                  <a:gd name="connsiteY132" fmla="*/ 185738 h 2257425"/>
                  <a:gd name="connsiteX133" fmla="*/ 1641481 w 2279661"/>
                  <a:gd name="connsiteY133" fmla="*/ 195263 h 2257425"/>
                  <a:gd name="connsiteX134" fmla="*/ 1622431 w 2279661"/>
                  <a:gd name="connsiteY134" fmla="*/ 209550 h 2257425"/>
                  <a:gd name="connsiteX135" fmla="*/ 1603381 w 2279661"/>
                  <a:gd name="connsiteY135" fmla="*/ 219075 h 2257425"/>
                  <a:gd name="connsiteX136" fmla="*/ 1574806 w 2279661"/>
                  <a:gd name="connsiteY136" fmla="*/ 233363 h 2257425"/>
                  <a:gd name="connsiteX137" fmla="*/ 1560518 w 2279661"/>
                  <a:gd name="connsiteY137" fmla="*/ 252413 h 2257425"/>
                  <a:gd name="connsiteX138" fmla="*/ 1512893 w 2279661"/>
                  <a:gd name="connsiteY138" fmla="*/ 280988 h 2257425"/>
                  <a:gd name="connsiteX139" fmla="*/ 1498606 w 2279661"/>
                  <a:gd name="connsiteY139" fmla="*/ 295275 h 2257425"/>
                  <a:gd name="connsiteX140" fmla="*/ 1479556 w 2279661"/>
                  <a:gd name="connsiteY140" fmla="*/ 309563 h 2257425"/>
                  <a:gd name="connsiteX141" fmla="*/ 1465268 w 2279661"/>
                  <a:gd name="connsiteY141" fmla="*/ 328613 h 2257425"/>
                  <a:gd name="connsiteX142" fmla="*/ 1450981 w 2279661"/>
                  <a:gd name="connsiteY142" fmla="*/ 338138 h 2257425"/>
                  <a:gd name="connsiteX143" fmla="*/ 1417643 w 2279661"/>
                  <a:gd name="connsiteY143" fmla="*/ 366713 h 2257425"/>
                  <a:gd name="connsiteX144" fmla="*/ 1393831 w 2279661"/>
                  <a:gd name="connsiteY144" fmla="*/ 390525 h 2257425"/>
                  <a:gd name="connsiteX145" fmla="*/ 1379543 w 2279661"/>
                  <a:gd name="connsiteY145" fmla="*/ 409575 h 2257425"/>
                  <a:gd name="connsiteX146" fmla="*/ 1350968 w 2279661"/>
                  <a:gd name="connsiteY146" fmla="*/ 433388 h 2257425"/>
                  <a:gd name="connsiteX147" fmla="*/ 1336681 w 2279661"/>
                  <a:gd name="connsiteY147" fmla="*/ 438150 h 2257425"/>
                  <a:gd name="connsiteX148" fmla="*/ 1303343 w 2279661"/>
                  <a:gd name="connsiteY148" fmla="*/ 466725 h 2257425"/>
                  <a:gd name="connsiteX149" fmla="*/ 1274768 w 2279661"/>
                  <a:gd name="connsiteY149" fmla="*/ 500063 h 2257425"/>
                  <a:gd name="connsiteX150" fmla="*/ 1260481 w 2279661"/>
                  <a:gd name="connsiteY150" fmla="*/ 509588 h 2257425"/>
                  <a:gd name="connsiteX151" fmla="*/ 1241431 w 2279661"/>
                  <a:gd name="connsiteY151" fmla="*/ 523875 h 2257425"/>
                  <a:gd name="connsiteX152" fmla="*/ 1212856 w 2279661"/>
                  <a:gd name="connsiteY152" fmla="*/ 547688 h 2257425"/>
                  <a:gd name="connsiteX153" fmla="*/ 1174756 w 2279661"/>
                  <a:gd name="connsiteY153" fmla="*/ 600075 h 2257425"/>
                  <a:gd name="connsiteX154" fmla="*/ 1136656 w 2279661"/>
                  <a:gd name="connsiteY154" fmla="*/ 623888 h 2257425"/>
                  <a:gd name="connsiteX155" fmla="*/ 1117606 w 2279661"/>
                  <a:gd name="connsiteY155" fmla="*/ 652463 h 2257425"/>
                  <a:gd name="connsiteX156" fmla="*/ 1108081 w 2279661"/>
                  <a:gd name="connsiteY156" fmla="*/ 671513 h 2257425"/>
                  <a:gd name="connsiteX157" fmla="*/ 1093793 w 2279661"/>
                  <a:gd name="connsiteY157" fmla="*/ 685800 h 2257425"/>
                  <a:gd name="connsiteX158" fmla="*/ 1079506 w 2279661"/>
                  <a:gd name="connsiteY158" fmla="*/ 704850 h 2257425"/>
                  <a:gd name="connsiteX159" fmla="*/ 1065218 w 2279661"/>
                  <a:gd name="connsiteY159" fmla="*/ 719138 h 2257425"/>
                  <a:gd name="connsiteX160" fmla="*/ 1036643 w 2279661"/>
                  <a:gd name="connsiteY160" fmla="*/ 747713 h 2257425"/>
                  <a:gd name="connsiteX161" fmla="*/ 1022356 w 2279661"/>
                  <a:gd name="connsiteY161" fmla="*/ 766763 h 2257425"/>
                  <a:gd name="connsiteX162" fmla="*/ 1012831 w 2279661"/>
                  <a:gd name="connsiteY162" fmla="*/ 785813 h 2257425"/>
                  <a:gd name="connsiteX163" fmla="*/ 946156 w 2279661"/>
                  <a:gd name="connsiteY163" fmla="*/ 842963 h 2257425"/>
                  <a:gd name="connsiteX164" fmla="*/ 922343 w 2279661"/>
                  <a:gd name="connsiteY164" fmla="*/ 881063 h 2257425"/>
                  <a:gd name="connsiteX165" fmla="*/ 898531 w 2279661"/>
                  <a:gd name="connsiteY165" fmla="*/ 914400 h 2257425"/>
                  <a:gd name="connsiteX166" fmla="*/ 879481 w 2279661"/>
                  <a:gd name="connsiteY166" fmla="*/ 947738 h 2257425"/>
                  <a:gd name="connsiteX167" fmla="*/ 865193 w 2279661"/>
                  <a:gd name="connsiteY167" fmla="*/ 962025 h 2257425"/>
                  <a:gd name="connsiteX168" fmla="*/ 846143 w 2279661"/>
                  <a:gd name="connsiteY168" fmla="*/ 990600 h 2257425"/>
                  <a:gd name="connsiteX169" fmla="*/ 836618 w 2279661"/>
                  <a:gd name="connsiteY169" fmla="*/ 1023938 h 2257425"/>
                  <a:gd name="connsiteX170" fmla="*/ 822331 w 2279661"/>
                  <a:gd name="connsiteY170" fmla="*/ 1052513 h 2257425"/>
                  <a:gd name="connsiteX171" fmla="*/ 817568 w 2279661"/>
                  <a:gd name="connsiteY171" fmla="*/ 1066800 h 2257425"/>
                  <a:gd name="connsiteX172" fmla="*/ 808043 w 2279661"/>
                  <a:gd name="connsiteY172" fmla="*/ 1123950 h 2257425"/>
                  <a:gd name="connsiteX173" fmla="*/ 793756 w 2279661"/>
                  <a:gd name="connsiteY173" fmla="*/ 1157288 h 2257425"/>
                  <a:gd name="connsiteX174" fmla="*/ 788993 w 2279661"/>
                  <a:gd name="connsiteY174" fmla="*/ 1171575 h 2257425"/>
                  <a:gd name="connsiteX175" fmla="*/ 779468 w 2279661"/>
                  <a:gd name="connsiteY175" fmla="*/ 1209675 h 2257425"/>
                  <a:gd name="connsiteX176" fmla="*/ 774706 w 2279661"/>
                  <a:gd name="connsiteY176" fmla="*/ 1233488 h 2257425"/>
                  <a:gd name="connsiteX177" fmla="*/ 765181 w 2279661"/>
                  <a:gd name="connsiteY17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55606 w 2279661"/>
                  <a:gd name="connsiteY16" fmla="*/ 1419225 h 2257425"/>
                  <a:gd name="connsiteX17" fmla="*/ 341318 w 2279661"/>
                  <a:gd name="connsiteY17" fmla="*/ 1423988 h 2257425"/>
                  <a:gd name="connsiteX18" fmla="*/ 298456 w 2279661"/>
                  <a:gd name="connsiteY18" fmla="*/ 1447800 h 2257425"/>
                  <a:gd name="connsiteX19" fmla="*/ 241306 w 2279661"/>
                  <a:gd name="connsiteY19" fmla="*/ 1476375 h 2257425"/>
                  <a:gd name="connsiteX20" fmla="*/ 212731 w 2279661"/>
                  <a:gd name="connsiteY20" fmla="*/ 1490663 h 2257425"/>
                  <a:gd name="connsiteX21" fmla="*/ 184156 w 2279661"/>
                  <a:gd name="connsiteY21" fmla="*/ 1509713 h 2257425"/>
                  <a:gd name="connsiteX22" fmla="*/ 122243 w 2279661"/>
                  <a:gd name="connsiteY22" fmla="*/ 1533525 h 2257425"/>
                  <a:gd name="connsiteX23" fmla="*/ 46043 w 2279661"/>
                  <a:gd name="connsiteY23" fmla="*/ 1543050 h 2257425"/>
                  <a:gd name="connsiteX24" fmla="*/ 3181 w 2279661"/>
                  <a:gd name="connsiteY24" fmla="*/ 1595438 h 2257425"/>
                  <a:gd name="connsiteX25" fmla="*/ 7943 w 2279661"/>
                  <a:gd name="connsiteY25" fmla="*/ 1662113 h 2257425"/>
                  <a:gd name="connsiteX26" fmla="*/ 46043 w 2279661"/>
                  <a:gd name="connsiteY26" fmla="*/ 1719263 h 2257425"/>
                  <a:gd name="connsiteX27" fmla="*/ 74618 w 2279661"/>
                  <a:gd name="connsiteY27" fmla="*/ 1738313 h 2257425"/>
                  <a:gd name="connsiteX28" fmla="*/ 117481 w 2279661"/>
                  <a:gd name="connsiteY28" fmla="*/ 1762125 h 2257425"/>
                  <a:gd name="connsiteX29" fmla="*/ 146056 w 2279661"/>
                  <a:gd name="connsiteY29" fmla="*/ 1776413 h 2257425"/>
                  <a:gd name="connsiteX30" fmla="*/ 207968 w 2279661"/>
                  <a:gd name="connsiteY30" fmla="*/ 1814513 h 2257425"/>
                  <a:gd name="connsiteX31" fmla="*/ 265118 w 2279661"/>
                  <a:gd name="connsiteY31" fmla="*/ 1838325 h 2257425"/>
                  <a:gd name="connsiteX32" fmla="*/ 303218 w 2279661"/>
                  <a:gd name="connsiteY32" fmla="*/ 1857375 h 2257425"/>
                  <a:gd name="connsiteX33" fmla="*/ 346081 w 2279661"/>
                  <a:gd name="connsiteY33" fmla="*/ 1881188 h 2257425"/>
                  <a:gd name="connsiteX34" fmla="*/ 393706 w 2279661"/>
                  <a:gd name="connsiteY34" fmla="*/ 1900238 h 2257425"/>
                  <a:gd name="connsiteX35" fmla="*/ 427043 w 2279661"/>
                  <a:gd name="connsiteY35" fmla="*/ 1909763 h 2257425"/>
                  <a:gd name="connsiteX36" fmla="*/ 455618 w 2279661"/>
                  <a:gd name="connsiteY36" fmla="*/ 1919288 h 2257425"/>
                  <a:gd name="connsiteX37" fmla="*/ 503243 w 2279661"/>
                  <a:gd name="connsiteY37" fmla="*/ 1943100 h 2257425"/>
                  <a:gd name="connsiteX38" fmla="*/ 517531 w 2279661"/>
                  <a:gd name="connsiteY38" fmla="*/ 1952625 h 2257425"/>
                  <a:gd name="connsiteX39" fmla="*/ 569918 w 2279661"/>
                  <a:gd name="connsiteY39" fmla="*/ 1971675 h 2257425"/>
                  <a:gd name="connsiteX40" fmla="*/ 622306 w 2279661"/>
                  <a:gd name="connsiteY40" fmla="*/ 1990725 h 2257425"/>
                  <a:gd name="connsiteX41" fmla="*/ 660406 w 2279661"/>
                  <a:gd name="connsiteY41" fmla="*/ 2009775 h 2257425"/>
                  <a:gd name="connsiteX42" fmla="*/ 688981 w 2279661"/>
                  <a:gd name="connsiteY42" fmla="*/ 2019300 h 2257425"/>
                  <a:gd name="connsiteX43" fmla="*/ 722318 w 2279661"/>
                  <a:gd name="connsiteY43" fmla="*/ 2033588 h 2257425"/>
                  <a:gd name="connsiteX44" fmla="*/ 779468 w 2279661"/>
                  <a:gd name="connsiteY44" fmla="*/ 2057400 h 2257425"/>
                  <a:gd name="connsiteX45" fmla="*/ 827093 w 2279661"/>
                  <a:gd name="connsiteY45" fmla="*/ 2076450 h 2257425"/>
                  <a:gd name="connsiteX46" fmla="*/ 855668 w 2279661"/>
                  <a:gd name="connsiteY46" fmla="*/ 2085975 h 2257425"/>
                  <a:gd name="connsiteX47" fmla="*/ 874718 w 2279661"/>
                  <a:gd name="connsiteY47" fmla="*/ 2090738 h 2257425"/>
                  <a:gd name="connsiteX48" fmla="*/ 917581 w 2279661"/>
                  <a:gd name="connsiteY48" fmla="*/ 2105025 h 2257425"/>
                  <a:gd name="connsiteX49" fmla="*/ 931868 w 2279661"/>
                  <a:gd name="connsiteY49" fmla="*/ 2109788 h 2257425"/>
                  <a:gd name="connsiteX50" fmla="*/ 965206 w 2279661"/>
                  <a:gd name="connsiteY50" fmla="*/ 2119313 h 2257425"/>
                  <a:gd name="connsiteX51" fmla="*/ 1012831 w 2279661"/>
                  <a:gd name="connsiteY51" fmla="*/ 2128838 h 2257425"/>
                  <a:gd name="connsiteX52" fmla="*/ 1031881 w 2279661"/>
                  <a:gd name="connsiteY52" fmla="*/ 2133600 h 2257425"/>
                  <a:gd name="connsiteX53" fmla="*/ 1060456 w 2279661"/>
                  <a:gd name="connsiteY53" fmla="*/ 2143125 h 2257425"/>
                  <a:gd name="connsiteX54" fmla="*/ 1108081 w 2279661"/>
                  <a:gd name="connsiteY54" fmla="*/ 2152650 h 2257425"/>
                  <a:gd name="connsiteX55" fmla="*/ 1141418 w 2279661"/>
                  <a:gd name="connsiteY55" fmla="*/ 2162175 h 2257425"/>
                  <a:gd name="connsiteX56" fmla="*/ 1174756 w 2279661"/>
                  <a:gd name="connsiteY56" fmla="*/ 2171700 h 2257425"/>
                  <a:gd name="connsiteX57" fmla="*/ 1255718 w 2279661"/>
                  <a:gd name="connsiteY57" fmla="*/ 2185988 h 2257425"/>
                  <a:gd name="connsiteX58" fmla="*/ 1331918 w 2279661"/>
                  <a:gd name="connsiteY58" fmla="*/ 2205038 h 2257425"/>
                  <a:gd name="connsiteX59" fmla="*/ 1379543 w 2279661"/>
                  <a:gd name="connsiteY59" fmla="*/ 2219325 h 2257425"/>
                  <a:gd name="connsiteX60" fmla="*/ 1460506 w 2279661"/>
                  <a:gd name="connsiteY60" fmla="*/ 2233613 h 2257425"/>
                  <a:gd name="connsiteX61" fmla="*/ 1612906 w 2279661"/>
                  <a:gd name="connsiteY61" fmla="*/ 2257425 h 2257425"/>
                  <a:gd name="connsiteX62" fmla="*/ 1717681 w 2279661"/>
                  <a:gd name="connsiteY62" fmla="*/ 2252663 h 2257425"/>
                  <a:gd name="connsiteX63" fmla="*/ 1731968 w 2279661"/>
                  <a:gd name="connsiteY63" fmla="*/ 2247900 h 2257425"/>
                  <a:gd name="connsiteX64" fmla="*/ 1765306 w 2279661"/>
                  <a:gd name="connsiteY64" fmla="*/ 2238375 h 2257425"/>
                  <a:gd name="connsiteX65" fmla="*/ 1793881 w 2279661"/>
                  <a:gd name="connsiteY65" fmla="*/ 2219325 h 2257425"/>
                  <a:gd name="connsiteX66" fmla="*/ 1822456 w 2279661"/>
                  <a:gd name="connsiteY66" fmla="*/ 2209800 h 2257425"/>
                  <a:gd name="connsiteX67" fmla="*/ 1851031 w 2279661"/>
                  <a:gd name="connsiteY67" fmla="*/ 2190750 h 2257425"/>
                  <a:gd name="connsiteX68" fmla="*/ 1865318 w 2279661"/>
                  <a:gd name="connsiteY68" fmla="*/ 2181225 h 2257425"/>
                  <a:gd name="connsiteX69" fmla="*/ 1879606 w 2279661"/>
                  <a:gd name="connsiteY69" fmla="*/ 2176463 h 2257425"/>
                  <a:gd name="connsiteX70" fmla="*/ 1893893 w 2279661"/>
                  <a:gd name="connsiteY70" fmla="*/ 2162175 h 2257425"/>
                  <a:gd name="connsiteX71" fmla="*/ 1936756 w 2279661"/>
                  <a:gd name="connsiteY71" fmla="*/ 2133600 h 2257425"/>
                  <a:gd name="connsiteX72" fmla="*/ 1974856 w 2279661"/>
                  <a:gd name="connsiteY72" fmla="*/ 2105025 h 2257425"/>
                  <a:gd name="connsiteX73" fmla="*/ 1989143 w 2279661"/>
                  <a:gd name="connsiteY73" fmla="*/ 2095500 h 2257425"/>
                  <a:gd name="connsiteX74" fmla="*/ 2003431 w 2279661"/>
                  <a:gd name="connsiteY74" fmla="*/ 2090738 h 2257425"/>
                  <a:gd name="connsiteX75" fmla="*/ 2032006 w 2279661"/>
                  <a:gd name="connsiteY75" fmla="*/ 2066925 h 2257425"/>
                  <a:gd name="connsiteX76" fmla="*/ 2079631 w 2279661"/>
                  <a:gd name="connsiteY76" fmla="*/ 2033588 h 2257425"/>
                  <a:gd name="connsiteX77" fmla="*/ 2108206 w 2279661"/>
                  <a:gd name="connsiteY77" fmla="*/ 2005013 h 2257425"/>
                  <a:gd name="connsiteX78" fmla="*/ 2117731 w 2279661"/>
                  <a:gd name="connsiteY78" fmla="*/ 1985963 h 2257425"/>
                  <a:gd name="connsiteX79" fmla="*/ 2127256 w 2279661"/>
                  <a:gd name="connsiteY79" fmla="*/ 1971675 h 2257425"/>
                  <a:gd name="connsiteX80" fmla="*/ 2146306 w 2279661"/>
                  <a:gd name="connsiteY80" fmla="*/ 1928813 h 2257425"/>
                  <a:gd name="connsiteX81" fmla="*/ 2165356 w 2279661"/>
                  <a:gd name="connsiteY81" fmla="*/ 1885950 h 2257425"/>
                  <a:gd name="connsiteX82" fmla="*/ 2174881 w 2279661"/>
                  <a:gd name="connsiteY82" fmla="*/ 1857375 h 2257425"/>
                  <a:gd name="connsiteX83" fmla="*/ 2184406 w 2279661"/>
                  <a:gd name="connsiteY83" fmla="*/ 1814513 h 2257425"/>
                  <a:gd name="connsiteX84" fmla="*/ 2189168 w 2279661"/>
                  <a:gd name="connsiteY84" fmla="*/ 1743075 h 2257425"/>
                  <a:gd name="connsiteX85" fmla="*/ 2193931 w 2279661"/>
                  <a:gd name="connsiteY85" fmla="*/ 1709738 h 2257425"/>
                  <a:gd name="connsiteX86" fmla="*/ 2208218 w 2279661"/>
                  <a:gd name="connsiteY86" fmla="*/ 1547813 h 2257425"/>
                  <a:gd name="connsiteX87" fmla="*/ 2203456 w 2279661"/>
                  <a:gd name="connsiteY87" fmla="*/ 1504950 h 2257425"/>
                  <a:gd name="connsiteX88" fmla="*/ 2203456 w 2279661"/>
                  <a:gd name="connsiteY88" fmla="*/ 1419225 h 2257425"/>
                  <a:gd name="connsiteX89" fmla="*/ 2198693 w 2279661"/>
                  <a:gd name="connsiteY89" fmla="*/ 1285875 h 2257425"/>
                  <a:gd name="connsiteX90" fmla="*/ 2193931 w 2279661"/>
                  <a:gd name="connsiteY90" fmla="*/ 1266825 h 2257425"/>
                  <a:gd name="connsiteX91" fmla="*/ 2184406 w 2279661"/>
                  <a:gd name="connsiteY91" fmla="*/ 1200150 h 2257425"/>
                  <a:gd name="connsiteX92" fmla="*/ 2179643 w 2279661"/>
                  <a:gd name="connsiteY92" fmla="*/ 933450 h 2257425"/>
                  <a:gd name="connsiteX93" fmla="*/ 2174881 w 2279661"/>
                  <a:gd name="connsiteY93" fmla="*/ 914400 h 2257425"/>
                  <a:gd name="connsiteX94" fmla="*/ 2184406 w 2279661"/>
                  <a:gd name="connsiteY94" fmla="*/ 676275 h 2257425"/>
                  <a:gd name="connsiteX95" fmla="*/ 2193931 w 2279661"/>
                  <a:gd name="connsiteY95" fmla="*/ 538163 h 2257425"/>
                  <a:gd name="connsiteX96" fmla="*/ 2198693 w 2279661"/>
                  <a:gd name="connsiteY96" fmla="*/ 500063 h 2257425"/>
                  <a:gd name="connsiteX97" fmla="*/ 2212981 w 2279661"/>
                  <a:gd name="connsiteY97" fmla="*/ 452438 h 2257425"/>
                  <a:gd name="connsiteX98" fmla="*/ 2227268 w 2279661"/>
                  <a:gd name="connsiteY98" fmla="*/ 381000 h 2257425"/>
                  <a:gd name="connsiteX99" fmla="*/ 2232031 w 2279661"/>
                  <a:gd name="connsiteY99" fmla="*/ 366713 h 2257425"/>
                  <a:gd name="connsiteX100" fmla="*/ 2241556 w 2279661"/>
                  <a:gd name="connsiteY100" fmla="*/ 352425 h 2257425"/>
                  <a:gd name="connsiteX101" fmla="*/ 2246318 w 2279661"/>
                  <a:gd name="connsiteY101" fmla="*/ 338138 h 2257425"/>
                  <a:gd name="connsiteX102" fmla="*/ 2255843 w 2279661"/>
                  <a:gd name="connsiteY102" fmla="*/ 295275 h 2257425"/>
                  <a:gd name="connsiteX103" fmla="*/ 2260606 w 2279661"/>
                  <a:gd name="connsiteY103" fmla="*/ 280988 h 2257425"/>
                  <a:gd name="connsiteX104" fmla="*/ 2265368 w 2279661"/>
                  <a:gd name="connsiteY104" fmla="*/ 257175 h 2257425"/>
                  <a:gd name="connsiteX105" fmla="*/ 2274893 w 2279661"/>
                  <a:gd name="connsiteY105" fmla="*/ 214313 h 2257425"/>
                  <a:gd name="connsiteX106" fmla="*/ 2274893 w 2279661"/>
                  <a:gd name="connsiteY106" fmla="*/ 100013 h 2257425"/>
                  <a:gd name="connsiteX107" fmla="*/ 2265368 w 2279661"/>
                  <a:gd name="connsiteY107" fmla="*/ 66675 h 2257425"/>
                  <a:gd name="connsiteX108" fmla="*/ 2251081 w 2279661"/>
                  <a:gd name="connsiteY108" fmla="*/ 52388 h 2257425"/>
                  <a:gd name="connsiteX109" fmla="*/ 2212981 w 2279661"/>
                  <a:gd name="connsiteY109" fmla="*/ 19050 h 2257425"/>
                  <a:gd name="connsiteX110" fmla="*/ 2198693 w 2279661"/>
                  <a:gd name="connsiteY110" fmla="*/ 9525 h 2257425"/>
                  <a:gd name="connsiteX111" fmla="*/ 2184406 w 2279661"/>
                  <a:gd name="connsiteY111" fmla="*/ 0 h 2257425"/>
                  <a:gd name="connsiteX112" fmla="*/ 2136781 w 2279661"/>
                  <a:gd name="connsiteY112" fmla="*/ 4763 h 2257425"/>
                  <a:gd name="connsiteX113" fmla="*/ 2122493 w 2279661"/>
                  <a:gd name="connsiteY113" fmla="*/ 9525 h 2257425"/>
                  <a:gd name="connsiteX114" fmla="*/ 2112968 w 2279661"/>
                  <a:gd name="connsiteY114" fmla="*/ 23813 h 2257425"/>
                  <a:gd name="connsiteX115" fmla="*/ 2070106 w 2279661"/>
                  <a:gd name="connsiteY115" fmla="*/ 47625 h 2257425"/>
                  <a:gd name="connsiteX116" fmla="*/ 2055818 w 2279661"/>
                  <a:gd name="connsiteY116" fmla="*/ 57150 h 2257425"/>
                  <a:gd name="connsiteX117" fmla="*/ 2032006 w 2279661"/>
                  <a:gd name="connsiteY117" fmla="*/ 61913 h 2257425"/>
                  <a:gd name="connsiteX118" fmla="*/ 2003431 w 2279661"/>
                  <a:gd name="connsiteY118" fmla="*/ 71438 h 2257425"/>
                  <a:gd name="connsiteX119" fmla="*/ 1989143 w 2279661"/>
                  <a:gd name="connsiteY119" fmla="*/ 76200 h 2257425"/>
                  <a:gd name="connsiteX120" fmla="*/ 1974856 w 2279661"/>
                  <a:gd name="connsiteY120" fmla="*/ 80963 h 2257425"/>
                  <a:gd name="connsiteX121" fmla="*/ 1955806 w 2279661"/>
                  <a:gd name="connsiteY121" fmla="*/ 85725 h 2257425"/>
                  <a:gd name="connsiteX122" fmla="*/ 1927231 w 2279661"/>
                  <a:gd name="connsiteY122" fmla="*/ 95250 h 2257425"/>
                  <a:gd name="connsiteX123" fmla="*/ 1912943 w 2279661"/>
                  <a:gd name="connsiteY123" fmla="*/ 100013 h 2257425"/>
                  <a:gd name="connsiteX124" fmla="*/ 1893893 w 2279661"/>
                  <a:gd name="connsiteY124" fmla="*/ 104775 h 2257425"/>
                  <a:gd name="connsiteX125" fmla="*/ 1855793 w 2279661"/>
                  <a:gd name="connsiteY125" fmla="*/ 119063 h 2257425"/>
                  <a:gd name="connsiteX126" fmla="*/ 1817693 w 2279661"/>
                  <a:gd name="connsiteY126" fmla="*/ 138113 h 2257425"/>
                  <a:gd name="connsiteX127" fmla="*/ 1803406 w 2279661"/>
                  <a:gd name="connsiteY127" fmla="*/ 142875 h 2257425"/>
                  <a:gd name="connsiteX128" fmla="*/ 1746256 w 2279661"/>
                  <a:gd name="connsiteY128" fmla="*/ 152400 h 2257425"/>
                  <a:gd name="connsiteX129" fmla="*/ 1731968 w 2279661"/>
                  <a:gd name="connsiteY129" fmla="*/ 157163 h 2257425"/>
                  <a:gd name="connsiteX130" fmla="*/ 1693868 w 2279661"/>
                  <a:gd name="connsiteY130" fmla="*/ 166688 h 2257425"/>
                  <a:gd name="connsiteX131" fmla="*/ 1655768 w 2279661"/>
                  <a:gd name="connsiteY131" fmla="*/ 185738 h 2257425"/>
                  <a:gd name="connsiteX132" fmla="*/ 1641481 w 2279661"/>
                  <a:gd name="connsiteY132" fmla="*/ 195263 h 2257425"/>
                  <a:gd name="connsiteX133" fmla="*/ 1622431 w 2279661"/>
                  <a:gd name="connsiteY133" fmla="*/ 209550 h 2257425"/>
                  <a:gd name="connsiteX134" fmla="*/ 1603381 w 2279661"/>
                  <a:gd name="connsiteY134" fmla="*/ 219075 h 2257425"/>
                  <a:gd name="connsiteX135" fmla="*/ 1574806 w 2279661"/>
                  <a:gd name="connsiteY135" fmla="*/ 233363 h 2257425"/>
                  <a:gd name="connsiteX136" fmla="*/ 1560518 w 2279661"/>
                  <a:gd name="connsiteY136" fmla="*/ 252413 h 2257425"/>
                  <a:gd name="connsiteX137" fmla="*/ 1512893 w 2279661"/>
                  <a:gd name="connsiteY137" fmla="*/ 280988 h 2257425"/>
                  <a:gd name="connsiteX138" fmla="*/ 1498606 w 2279661"/>
                  <a:gd name="connsiteY138" fmla="*/ 295275 h 2257425"/>
                  <a:gd name="connsiteX139" fmla="*/ 1479556 w 2279661"/>
                  <a:gd name="connsiteY139" fmla="*/ 309563 h 2257425"/>
                  <a:gd name="connsiteX140" fmla="*/ 1465268 w 2279661"/>
                  <a:gd name="connsiteY140" fmla="*/ 328613 h 2257425"/>
                  <a:gd name="connsiteX141" fmla="*/ 1450981 w 2279661"/>
                  <a:gd name="connsiteY141" fmla="*/ 338138 h 2257425"/>
                  <a:gd name="connsiteX142" fmla="*/ 1417643 w 2279661"/>
                  <a:gd name="connsiteY142" fmla="*/ 366713 h 2257425"/>
                  <a:gd name="connsiteX143" fmla="*/ 1393831 w 2279661"/>
                  <a:gd name="connsiteY143" fmla="*/ 390525 h 2257425"/>
                  <a:gd name="connsiteX144" fmla="*/ 1379543 w 2279661"/>
                  <a:gd name="connsiteY144" fmla="*/ 409575 h 2257425"/>
                  <a:gd name="connsiteX145" fmla="*/ 1350968 w 2279661"/>
                  <a:gd name="connsiteY145" fmla="*/ 433388 h 2257425"/>
                  <a:gd name="connsiteX146" fmla="*/ 1336681 w 2279661"/>
                  <a:gd name="connsiteY146" fmla="*/ 438150 h 2257425"/>
                  <a:gd name="connsiteX147" fmla="*/ 1303343 w 2279661"/>
                  <a:gd name="connsiteY147" fmla="*/ 466725 h 2257425"/>
                  <a:gd name="connsiteX148" fmla="*/ 1274768 w 2279661"/>
                  <a:gd name="connsiteY148" fmla="*/ 500063 h 2257425"/>
                  <a:gd name="connsiteX149" fmla="*/ 1260481 w 2279661"/>
                  <a:gd name="connsiteY149" fmla="*/ 509588 h 2257425"/>
                  <a:gd name="connsiteX150" fmla="*/ 1241431 w 2279661"/>
                  <a:gd name="connsiteY150" fmla="*/ 523875 h 2257425"/>
                  <a:gd name="connsiteX151" fmla="*/ 1212856 w 2279661"/>
                  <a:gd name="connsiteY151" fmla="*/ 547688 h 2257425"/>
                  <a:gd name="connsiteX152" fmla="*/ 1174756 w 2279661"/>
                  <a:gd name="connsiteY152" fmla="*/ 600075 h 2257425"/>
                  <a:gd name="connsiteX153" fmla="*/ 1136656 w 2279661"/>
                  <a:gd name="connsiteY153" fmla="*/ 623888 h 2257425"/>
                  <a:gd name="connsiteX154" fmla="*/ 1117606 w 2279661"/>
                  <a:gd name="connsiteY154" fmla="*/ 652463 h 2257425"/>
                  <a:gd name="connsiteX155" fmla="*/ 1108081 w 2279661"/>
                  <a:gd name="connsiteY155" fmla="*/ 671513 h 2257425"/>
                  <a:gd name="connsiteX156" fmla="*/ 1093793 w 2279661"/>
                  <a:gd name="connsiteY156" fmla="*/ 685800 h 2257425"/>
                  <a:gd name="connsiteX157" fmla="*/ 1079506 w 2279661"/>
                  <a:gd name="connsiteY157" fmla="*/ 704850 h 2257425"/>
                  <a:gd name="connsiteX158" fmla="*/ 1065218 w 2279661"/>
                  <a:gd name="connsiteY158" fmla="*/ 719138 h 2257425"/>
                  <a:gd name="connsiteX159" fmla="*/ 1036643 w 2279661"/>
                  <a:gd name="connsiteY159" fmla="*/ 747713 h 2257425"/>
                  <a:gd name="connsiteX160" fmla="*/ 1022356 w 2279661"/>
                  <a:gd name="connsiteY160" fmla="*/ 766763 h 2257425"/>
                  <a:gd name="connsiteX161" fmla="*/ 1012831 w 2279661"/>
                  <a:gd name="connsiteY161" fmla="*/ 785813 h 2257425"/>
                  <a:gd name="connsiteX162" fmla="*/ 946156 w 2279661"/>
                  <a:gd name="connsiteY162" fmla="*/ 842963 h 2257425"/>
                  <a:gd name="connsiteX163" fmla="*/ 922343 w 2279661"/>
                  <a:gd name="connsiteY163" fmla="*/ 881063 h 2257425"/>
                  <a:gd name="connsiteX164" fmla="*/ 898531 w 2279661"/>
                  <a:gd name="connsiteY164" fmla="*/ 914400 h 2257425"/>
                  <a:gd name="connsiteX165" fmla="*/ 879481 w 2279661"/>
                  <a:gd name="connsiteY165" fmla="*/ 947738 h 2257425"/>
                  <a:gd name="connsiteX166" fmla="*/ 865193 w 2279661"/>
                  <a:gd name="connsiteY166" fmla="*/ 962025 h 2257425"/>
                  <a:gd name="connsiteX167" fmla="*/ 846143 w 2279661"/>
                  <a:gd name="connsiteY167" fmla="*/ 990600 h 2257425"/>
                  <a:gd name="connsiteX168" fmla="*/ 836618 w 2279661"/>
                  <a:gd name="connsiteY168" fmla="*/ 1023938 h 2257425"/>
                  <a:gd name="connsiteX169" fmla="*/ 822331 w 2279661"/>
                  <a:gd name="connsiteY169" fmla="*/ 1052513 h 2257425"/>
                  <a:gd name="connsiteX170" fmla="*/ 817568 w 2279661"/>
                  <a:gd name="connsiteY170" fmla="*/ 1066800 h 2257425"/>
                  <a:gd name="connsiteX171" fmla="*/ 808043 w 2279661"/>
                  <a:gd name="connsiteY171" fmla="*/ 1123950 h 2257425"/>
                  <a:gd name="connsiteX172" fmla="*/ 793756 w 2279661"/>
                  <a:gd name="connsiteY172" fmla="*/ 1157288 h 2257425"/>
                  <a:gd name="connsiteX173" fmla="*/ 788993 w 2279661"/>
                  <a:gd name="connsiteY173" fmla="*/ 1171575 h 2257425"/>
                  <a:gd name="connsiteX174" fmla="*/ 779468 w 2279661"/>
                  <a:gd name="connsiteY174" fmla="*/ 1209675 h 2257425"/>
                  <a:gd name="connsiteX175" fmla="*/ 774706 w 2279661"/>
                  <a:gd name="connsiteY175" fmla="*/ 1233488 h 2257425"/>
                  <a:gd name="connsiteX176" fmla="*/ 765181 w 2279661"/>
                  <a:gd name="connsiteY17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407993 w 2279661"/>
                  <a:gd name="connsiteY13" fmla="*/ 1347788 h 2257425"/>
                  <a:gd name="connsiteX14" fmla="*/ 388943 w 2279661"/>
                  <a:gd name="connsiteY14" fmla="*/ 1376363 h 2257425"/>
                  <a:gd name="connsiteX15" fmla="*/ 379418 w 2279661"/>
                  <a:gd name="connsiteY15" fmla="*/ 1390650 h 2257425"/>
                  <a:gd name="connsiteX16" fmla="*/ 341318 w 2279661"/>
                  <a:gd name="connsiteY16" fmla="*/ 1423988 h 2257425"/>
                  <a:gd name="connsiteX17" fmla="*/ 298456 w 2279661"/>
                  <a:gd name="connsiteY17" fmla="*/ 1447800 h 2257425"/>
                  <a:gd name="connsiteX18" fmla="*/ 241306 w 2279661"/>
                  <a:gd name="connsiteY18" fmla="*/ 1476375 h 2257425"/>
                  <a:gd name="connsiteX19" fmla="*/ 212731 w 2279661"/>
                  <a:gd name="connsiteY19" fmla="*/ 1490663 h 2257425"/>
                  <a:gd name="connsiteX20" fmla="*/ 184156 w 2279661"/>
                  <a:gd name="connsiteY20" fmla="*/ 1509713 h 2257425"/>
                  <a:gd name="connsiteX21" fmla="*/ 122243 w 2279661"/>
                  <a:gd name="connsiteY21" fmla="*/ 1533525 h 2257425"/>
                  <a:gd name="connsiteX22" fmla="*/ 46043 w 2279661"/>
                  <a:gd name="connsiteY22" fmla="*/ 1543050 h 2257425"/>
                  <a:gd name="connsiteX23" fmla="*/ 3181 w 2279661"/>
                  <a:gd name="connsiteY23" fmla="*/ 1595438 h 2257425"/>
                  <a:gd name="connsiteX24" fmla="*/ 7943 w 2279661"/>
                  <a:gd name="connsiteY24" fmla="*/ 1662113 h 2257425"/>
                  <a:gd name="connsiteX25" fmla="*/ 46043 w 2279661"/>
                  <a:gd name="connsiteY25" fmla="*/ 1719263 h 2257425"/>
                  <a:gd name="connsiteX26" fmla="*/ 74618 w 2279661"/>
                  <a:gd name="connsiteY26" fmla="*/ 1738313 h 2257425"/>
                  <a:gd name="connsiteX27" fmla="*/ 117481 w 2279661"/>
                  <a:gd name="connsiteY27" fmla="*/ 1762125 h 2257425"/>
                  <a:gd name="connsiteX28" fmla="*/ 146056 w 2279661"/>
                  <a:gd name="connsiteY28" fmla="*/ 1776413 h 2257425"/>
                  <a:gd name="connsiteX29" fmla="*/ 207968 w 2279661"/>
                  <a:gd name="connsiteY29" fmla="*/ 1814513 h 2257425"/>
                  <a:gd name="connsiteX30" fmla="*/ 265118 w 2279661"/>
                  <a:gd name="connsiteY30" fmla="*/ 1838325 h 2257425"/>
                  <a:gd name="connsiteX31" fmla="*/ 303218 w 2279661"/>
                  <a:gd name="connsiteY31" fmla="*/ 1857375 h 2257425"/>
                  <a:gd name="connsiteX32" fmla="*/ 346081 w 2279661"/>
                  <a:gd name="connsiteY32" fmla="*/ 1881188 h 2257425"/>
                  <a:gd name="connsiteX33" fmla="*/ 393706 w 2279661"/>
                  <a:gd name="connsiteY33" fmla="*/ 1900238 h 2257425"/>
                  <a:gd name="connsiteX34" fmla="*/ 427043 w 2279661"/>
                  <a:gd name="connsiteY34" fmla="*/ 1909763 h 2257425"/>
                  <a:gd name="connsiteX35" fmla="*/ 455618 w 2279661"/>
                  <a:gd name="connsiteY35" fmla="*/ 1919288 h 2257425"/>
                  <a:gd name="connsiteX36" fmla="*/ 503243 w 2279661"/>
                  <a:gd name="connsiteY36" fmla="*/ 1943100 h 2257425"/>
                  <a:gd name="connsiteX37" fmla="*/ 517531 w 2279661"/>
                  <a:gd name="connsiteY37" fmla="*/ 1952625 h 2257425"/>
                  <a:gd name="connsiteX38" fmla="*/ 569918 w 2279661"/>
                  <a:gd name="connsiteY38" fmla="*/ 1971675 h 2257425"/>
                  <a:gd name="connsiteX39" fmla="*/ 622306 w 2279661"/>
                  <a:gd name="connsiteY39" fmla="*/ 1990725 h 2257425"/>
                  <a:gd name="connsiteX40" fmla="*/ 660406 w 2279661"/>
                  <a:gd name="connsiteY40" fmla="*/ 2009775 h 2257425"/>
                  <a:gd name="connsiteX41" fmla="*/ 688981 w 2279661"/>
                  <a:gd name="connsiteY41" fmla="*/ 2019300 h 2257425"/>
                  <a:gd name="connsiteX42" fmla="*/ 722318 w 2279661"/>
                  <a:gd name="connsiteY42" fmla="*/ 2033588 h 2257425"/>
                  <a:gd name="connsiteX43" fmla="*/ 779468 w 2279661"/>
                  <a:gd name="connsiteY43" fmla="*/ 2057400 h 2257425"/>
                  <a:gd name="connsiteX44" fmla="*/ 827093 w 2279661"/>
                  <a:gd name="connsiteY44" fmla="*/ 2076450 h 2257425"/>
                  <a:gd name="connsiteX45" fmla="*/ 855668 w 2279661"/>
                  <a:gd name="connsiteY45" fmla="*/ 2085975 h 2257425"/>
                  <a:gd name="connsiteX46" fmla="*/ 874718 w 2279661"/>
                  <a:gd name="connsiteY46" fmla="*/ 2090738 h 2257425"/>
                  <a:gd name="connsiteX47" fmla="*/ 917581 w 2279661"/>
                  <a:gd name="connsiteY47" fmla="*/ 2105025 h 2257425"/>
                  <a:gd name="connsiteX48" fmla="*/ 931868 w 2279661"/>
                  <a:gd name="connsiteY48" fmla="*/ 2109788 h 2257425"/>
                  <a:gd name="connsiteX49" fmla="*/ 965206 w 2279661"/>
                  <a:gd name="connsiteY49" fmla="*/ 2119313 h 2257425"/>
                  <a:gd name="connsiteX50" fmla="*/ 1012831 w 2279661"/>
                  <a:gd name="connsiteY50" fmla="*/ 2128838 h 2257425"/>
                  <a:gd name="connsiteX51" fmla="*/ 1031881 w 2279661"/>
                  <a:gd name="connsiteY51" fmla="*/ 2133600 h 2257425"/>
                  <a:gd name="connsiteX52" fmla="*/ 1060456 w 2279661"/>
                  <a:gd name="connsiteY52" fmla="*/ 2143125 h 2257425"/>
                  <a:gd name="connsiteX53" fmla="*/ 1108081 w 2279661"/>
                  <a:gd name="connsiteY53" fmla="*/ 2152650 h 2257425"/>
                  <a:gd name="connsiteX54" fmla="*/ 1141418 w 2279661"/>
                  <a:gd name="connsiteY54" fmla="*/ 2162175 h 2257425"/>
                  <a:gd name="connsiteX55" fmla="*/ 1174756 w 2279661"/>
                  <a:gd name="connsiteY55" fmla="*/ 2171700 h 2257425"/>
                  <a:gd name="connsiteX56" fmla="*/ 1255718 w 2279661"/>
                  <a:gd name="connsiteY56" fmla="*/ 2185988 h 2257425"/>
                  <a:gd name="connsiteX57" fmla="*/ 1331918 w 2279661"/>
                  <a:gd name="connsiteY57" fmla="*/ 2205038 h 2257425"/>
                  <a:gd name="connsiteX58" fmla="*/ 1379543 w 2279661"/>
                  <a:gd name="connsiteY58" fmla="*/ 2219325 h 2257425"/>
                  <a:gd name="connsiteX59" fmla="*/ 1460506 w 2279661"/>
                  <a:gd name="connsiteY59" fmla="*/ 2233613 h 2257425"/>
                  <a:gd name="connsiteX60" fmla="*/ 1612906 w 2279661"/>
                  <a:gd name="connsiteY60" fmla="*/ 2257425 h 2257425"/>
                  <a:gd name="connsiteX61" fmla="*/ 1717681 w 2279661"/>
                  <a:gd name="connsiteY61" fmla="*/ 2252663 h 2257425"/>
                  <a:gd name="connsiteX62" fmla="*/ 1731968 w 2279661"/>
                  <a:gd name="connsiteY62" fmla="*/ 2247900 h 2257425"/>
                  <a:gd name="connsiteX63" fmla="*/ 1765306 w 2279661"/>
                  <a:gd name="connsiteY63" fmla="*/ 2238375 h 2257425"/>
                  <a:gd name="connsiteX64" fmla="*/ 1793881 w 2279661"/>
                  <a:gd name="connsiteY64" fmla="*/ 2219325 h 2257425"/>
                  <a:gd name="connsiteX65" fmla="*/ 1822456 w 2279661"/>
                  <a:gd name="connsiteY65" fmla="*/ 2209800 h 2257425"/>
                  <a:gd name="connsiteX66" fmla="*/ 1851031 w 2279661"/>
                  <a:gd name="connsiteY66" fmla="*/ 2190750 h 2257425"/>
                  <a:gd name="connsiteX67" fmla="*/ 1865318 w 2279661"/>
                  <a:gd name="connsiteY67" fmla="*/ 2181225 h 2257425"/>
                  <a:gd name="connsiteX68" fmla="*/ 1879606 w 2279661"/>
                  <a:gd name="connsiteY68" fmla="*/ 2176463 h 2257425"/>
                  <a:gd name="connsiteX69" fmla="*/ 1893893 w 2279661"/>
                  <a:gd name="connsiteY69" fmla="*/ 2162175 h 2257425"/>
                  <a:gd name="connsiteX70" fmla="*/ 1936756 w 2279661"/>
                  <a:gd name="connsiteY70" fmla="*/ 2133600 h 2257425"/>
                  <a:gd name="connsiteX71" fmla="*/ 1974856 w 2279661"/>
                  <a:gd name="connsiteY71" fmla="*/ 2105025 h 2257425"/>
                  <a:gd name="connsiteX72" fmla="*/ 1989143 w 2279661"/>
                  <a:gd name="connsiteY72" fmla="*/ 2095500 h 2257425"/>
                  <a:gd name="connsiteX73" fmla="*/ 2003431 w 2279661"/>
                  <a:gd name="connsiteY73" fmla="*/ 2090738 h 2257425"/>
                  <a:gd name="connsiteX74" fmla="*/ 2032006 w 2279661"/>
                  <a:gd name="connsiteY74" fmla="*/ 2066925 h 2257425"/>
                  <a:gd name="connsiteX75" fmla="*/ 2079631 w 2279661"/>
                  <a:gd name="connsiteY75" fmla="*/ 2033588 h 2257425"/>
                  <a:gd name="connsiteX76" fmla="*/ 2108206 w 2279661"/>
                  <a:gd name="connsiteY76" fmla="*/ 2005013 h 2257425"/>
                  <a:gd name="connsiteX77" fmla="*/ 2117731 w 2279661"/>
                  <a:gd name="connsiteY77" fmla="*/ 1985963 h 2257425"/>
                  <a:gd name="connsiteX78" fmla="*/ 2127256 w 2279661"/>
                  <a:gd name="connsiteY78" fmla="*/ 1971675 h 2257425"/>
                  <a:gd name="connsiteX79" fmla="*/ 2146306 w 2279661"/>
                  <a:gd name="connsiteY79" fmla="*/ 1928813 h 2257425"/>
                  <a:gd name="connsiteX80" fmla="*/ 2165356 w 2279661"/>
                  <a:gd name="connsiteY80" fmla="*/ 1885950 h 2257425"/>
                  <a:gd name="connsiteX81" fmla="*/ 2174881 w 2279661"/>
                  <a:gd name="connsiteY81" fmla="*/ 1857375 h 2257425"/>
                  <a:gd name="connsiteX82" fmla="*/ 2184406 w 2279661"/>
                  <a:gd name="connsiteY82" fmla="*/ 1814513 h 2257425"/>
                  <a:gd name="connsiteX83" fmla="*/ 2189168 w 2279661"/>
                  <a:gd name="connsiteY83" fmla="*/ 1743075 h 2257425"/>
                  <a:gd name="connsiteX84" fmla="*/ 2193931 w 2279661"/>
                  <a:gd name="connsiteY84" fmla="*/ 1709738 h 2257425"/>
                  <a:gd name="connsiteX85" fmla="*/ 2208218 w 2279661"/>
                  <a:gd name="connsiteY85" fmla="*/ 1547813 h 2257425"/>
                  <a:gd name="connsiteX86" fmla="*/ 2203456 w 2279661"/>
                  <a:gd name="connsiteY86" fmla="*/ 1504950 h 2257425"/>
                  <a:gd name="connsiteX87" fmla="*/ 2203456 w 2279661"/>
                  <a:gd name="connsiteY87" fmla="*/ 1419225 h 2257425"/>
                  <a:gd name="connsiteX88" fmla="*/ 2198693 w 2279661"/>
                  <a:gd name="connsiteY88" fmla="*/ 1285875 h 2257425"/>
                  <a:gd name="connsiteX89" fmla="*/ 2193931 w 2279661"/>
                  <a:gd name="connsiteY89" fmla="*/ 1266825 h 2257425"/>
                  <a:gd name="connsiteX90" fmla="*/ 2184406 w 2279661"/>
                  <a:gd name="connsiteY90" fmla="*/ 1200150 h 2257425"/>
                  <a:gd name="connsiteX91" fmla="*/ 2179643 w 2279661"/>
                  <a:gd name="connsiteY91" fmla="*/ 933450 h 2257425"/>
                  <a:gd name="connsiteX92" fmla="*/ 2174881 w 2279661"/>
                  <a:gd name="connsiteY92" fmla="*/ 914400 h 2257425"/>
                  <a:gd name="connsiteX93" fmla="*/ 2184406 w 2279661"/>
                  <a:gd name="connsiteY93" fmla="*/ 676275 h 2257425"/>
                  <a:gd name="connsiteX94" fmla="*/ 2193931 w 2279661"/>
                  <a:gd name="connsiteY94" fmla="*/ 538163 h 2257425"/>
                  <a:gd name="connsiteX95" fmla="*/ 2198693 w 2279661"/>
                  <a:gd name="connsiteY95" fmla="*/ 500063 h 2257425"/>
                  <a:gd name="connsiteX96" fmla="*/ 2212981 w 2279661"/>
                  <a:gd name="connsiteY96" fmla="*/ 452438 h 2257425"/>
                  <a:gd name="connsiteX97" fmla="*/ 2227268 w 2279661"/>
                  <a:gd name="connsiteY97" fmla="*/ 381000 h 2257425"/>
                  <a:gd name="connsiteX98" fmla="*/ 2232031 w 2279661"/>
                  <a:gd name="connsiteY98" fmla="*/ 366713 h 2257425"/>
                  <a:gd name="connsiteX99" fmla="*/ 2241556 w 2279661"/>
                  <a:gd name="connsiteY99" fmla="*/ 352425 h 2257425"/>
                  <a:gd name="connsiteX100" fmla="*/ 2246318 w 2279661"/>
                  <a:gd name="connsiteY100" fmla="*/ 338138 h 2257425"/>
                  <a:gd name="connsiteX101" fmla="*/ 2255843 w 2279661"/>
                  <a:gd name="connsiteY101" fmla="*/ 295275 h 2257425"/>
                  <a:gd name="connsiteX102" fmla="*/ 2260606 w 2279661"/>
                  <a:gd name="connsiteY102" fmla="*/ 280988 h 2257425"/>
                  <a:gd name="connsiteX103" fmla="*/ 2265368 w 2279661"/>
                  <a:gd name="connsiteY103" fmla="*/ 257175 h 2257425"/>
                  <a:gd name="connsiteX104" fmla="*/ 2274893 w 2279661"/>
                  <a:gd name="connsiteY104" fmla="*/ 214313 h 2257425"/>
                  <a:gd name="connsiteX105" fmla="*/ 2274893 w 2279661"/>
                  <a:gd name="connsiteY105" fmla="*/ 100013 h 2257425"/>
                  <a:gd name="connsiteX106" fmla="*/ 2265368 w 2279661"/>
                  <a:gd name="connsiteY106" fmla="*/ 66675 h 2257425"/>
                  <a:gd name="connsiteX107" fmla="*/ 2251081 w 2279661"/>
                  <a:gd name="connsiteY107" fmla="*/ 52388 h 2257425"/>
                  <a:gd name="connsiteX108" fmla="*/ 2212981 w 2279661"/>
                  <a:gd name="connsiteY108" fmla="*/ 19050 h 2257425"/>
                  <a:gd name="connsiteX109" fmla="*/ 2198693 w 2279661"/>
                  <a:gd name="connsiteY109" fmla="*/ 9525 h 2257425"/>
                  <a:gd name="connsiteX110" fmla="*/ 2184406 w 2279661"/>
                  <a:gd name="connsiteY110" fmla="*/ 0 h 2257425"/>
                  <a:gd name="connsiteX111" fmla="*/ 2136781 w 2279661"/>
                  <a:gd name="connsiteY111" fmla="*/ 4763 h 2257425"/>
                  <a:gd name="connsiteX112" fmla="*/ 2122493 w 2279661"/>
                  <a:gd name="connsiteY112" fmla="*/ 9525 h 2257425"/>
                  <a:gd name="connsiteX113" fmla="*/ 2112968 w 2279661"/>
                  <a:gd name="connsiteY113" fmla="*/ 23813 h 2257425"/>
                  <a:gd name="connsiteX114" fmla="*/ 2070106 w 2279661"/>
                  <a:gd name="connsiteY114" fmla="*/ 47625 h 2257425"/>
                  <a:gd name="connsiteX115" fmla="*/ 2055818 w 2279661"/>
                  <a:gd name="connsiteY115" fmla="*/ 57150 h 2257425"/>
                  <a:gd name="connsiteX116" fmla="*/ 2032006 w 2279661"/>
                  <a:gd name="connsiteY116" fmla="*/ 61913 h 2257425"/>
                  <a:gd name="connsiteX117" fmla="*/ 2003431 w 2279661"/>
                  <a:gd name="connsiteY117" fmla="*/ 71438 h 2257425"/>
                  <a:gd name="connsiteX118" fmla="*/ 1989143 w 2279661"/>
                  <a:gd name="connsiteY118" fmla="*/ 76200 h 2257425"/>
                  <a:gd name="connsiteX119" fmla="*/ 1974856 w 2279661"/>
                  <a:gd name="connsiteY119" fmla="*/ 80963 h 2257425"/>
                  <a:gd name="connsiteX120" fmla="*/ 1955806 w 2279661"/>
                  <a:gd name="connsiteY120" fmla="*/ 85725 h 2257425"/>
                  <a:gd name="connsiteX121" fmla="*/ 1927231 w 2279661"/>
                  <a:gd name="connsiteY121" fmla="*/ 95250 h 2257425"/>
                  <a:gd name="connsiteX122" fmla="*/ 1912943 w 2279661"/>
                  <a:gd name="connsiteY122" fmla="*/ 100013 h 2257425"/>
                  <a:gd name="connsiteX123" fmla="*/ 1893893 w 2279661"/>
                  <a:gd name="connsiteY123" fmla="*/ 104775 h 2257425"/>
                  <a:gd name="connsiteX124" fmla="*/ 1855793 w 2279661"/>
                  <a:gd name="connsiteY124" fmla="*/ 119063 h 2257425"/>
                  <a:gd name="connsiteX125" fmla="*/ 1817693 w 2279661"/>
                  <a:gd name="connsiteY125" fmla="*/ 138113 h 2257425"/>
                  <a:gd name="connsiteX126" fmla="*/ 1803406 w 2279661"/>
                  <a:gd name="connsiteY126" fmla="*/ 142875 h 2257425"/>
                  <a:gd name="connsiteX127" fmla="*/ 1746256 w 2279661"/>
                  <a:gd name="connsiteY127" fmla="*/ 152400 h 2257425"/>
                  <a:gd name="connsiteX128" fmla="*/ 1731968 w 2279661"/>
                  <a:gd name="connsiteY128" fmla="*/ 157163 h 2257425"/>
                  <a:gd name="connsiteX129" fmla="*/ 1693868 w 2279661"/>
                  <a:gd name="connsiteY129" fmla="*/ 166688 h 2257425"/>
                  <a:gd name="connsiteX130" fmla="*/ 1655768 w 2279661"/>
                  <a:gd name="connsiteY130" fmla="*/ 185738 h 2257425"/>
                  <a:gd name="connsiteX131" fmla="*/ 1641481 w 2279661"/>
                  <a:gd name="connsiteY131" fmla="*/ 195263 h 2257425"/>
                  <a:gd name="connsiteX132" fmla="*/ 1622431 w 2279661"/>
                  <a:gd name="connsiteY132" fmla="*/ 209550 h 2257425"/>
                  <a:gd name="connsiteX133" fmla="*/ 1603381 w 2279661"/>
                  <a:gd name="connsiteY133" fmla="*/ 219075 h 2257425"/>
                  <a:gd name="connsiteX134" fmla="*/ 1574806 w 2279661"/>
                  <a:gd name="connsiteY134" fmla="*/ 233363 h 2257425"/>
                  <a:gd name="connsiteX135" fmla="*/ 1560518 w 2279661"/>
                  <a:gd name="connsiteY135" fmla="*/ 252413 h 2257425"/>
                  <a:gd name="connsiteX136" fmla="*/ 1512893 w 2279661"/>
                  <a:gd name="connsiteY136" fmla="*/ 280988 h 2257425"/>
                  <a:gd name="connsiteX137" fmla="*/ 1498606 w 2279661"/>
                  <a:gd name="connsiteY137" fmla="*/ 295275 h 2257425"/>
                  <a:gd name="connsiteX138" fmla="*/ 1479556 w 2279661"/>
                  <a:gd name="connsiteY138" fmla="*/ 309563 h 2257425"/>
                  <a:gd name="connsiteX139" fmla="*/ 1465268 w 2279661"/>
                  <a:gd name="connsiteY139" fmla="*/ 328613 h 2257425"/>
                  <a:gd name="connsiteX140" fmla="*/ 1450981 w 2279661"/>
                  <a:gd name="connsiteY140" fmla="*/ 338138 h 2257425"/>
                  <a:gd name="connsiteX141" fmla="*/ 1417643 w 2279661"/>
                  <a:gd name="connsiteY141" fmla="*/ 366713 h 2257425"/>
                  <a:gd name="connsiteX142" fmla="*/ 1393831 w 2279661"/>
                  <a:gd name="connsiteY142" fmla="*/ 390525 h 2257425"/>
                  <a:gd name="connsiteX143" fmla="*/ 1379543 w 2279661"/>
                  <a:gd name="connsiteY143" fmla="*/ 409575 h 2257425"/>
                  <a:gd name="connsiteX144" fmla="*/ 1350968 w 2279661"/>
                  <a:gd name="connsiteY144" fmla="*/ 433388 h 2257425"/>
                  <a:gd name="connsiteX145" fmla="*/ 1336681 w 2279661"/>
                  <a:gd name="connsiteY145" fmla="*/ 438150 h 2257425"/>
                  <a:gd name="connsiteX146" fmla="*/ 1303343 w 2279661"/>
                  <a:gd name="connsiteY146" fmla="*/ 466725 h 2257425"/>
                  <a:gd name="connsiteX147" fmla="*/ 1274768 w 2279661"/>
                  <a:gd name="connsiteY147" fmla="*/ 500063 h 2257425"/>
                  <a:gd name="connsiteX148" fmla="*/ 1260481 w 2279661"/>
                  <a:gd name="connsiteY148" fmla="*/ 509588 h 2257425"/>
                  <a:gd name="connsiteX149" fmla="*/ 1241431 w 2279661"/>
                  <a:gd name="connsiteY149" fmla="*/ 523875 h 2257425"/>
                  <a:gd name="connsiteX150" fmla="*/ 1212856 w 2279661"/>
                  <a:gd name="connsiteY150" fmla="*/ 547688 h 2257425"/>
                  <a:gd name="connsiteX151" fmla="*/ 1174756 w 2279661"/>
                  <a:gd name="connsiteY151" fmla="*/ 600075 h 2257425"/>
                  <a:gd name="connsiteX152" fmla="*/ 1136656 w 2279661"/>
                  <a:gd name="connsiteY152" fmla="*/ 623888 h 2257425"/>
                  <a:gd name="connsiteX153" fmla="*/ 1117606 w 2279661"/>
                  <a:gd name="connsiteY153" fmla="*/ 652463 h 2257425"/>
                  <a:gd name="connsiteX154" fmla="*/ 1108081 w 2279661"/>
                  <a:gd name="connsiteY154" fmla="*/ 671513 h 2257425"/>
                  <a:gd name="connsiteX155" fmla="*/ 1093793 w 2279661"/>
                  <a:gd name="connsiteY155" fmla="*/ 685800 h 2257425"/>
                  <a:gd name="connsiteX156" fmla="*/ 1079506 w 2279661"/>
                  <a:gd name="connsiteY156" fmla="*/ 704850 h 2257425"/>
                  <a:gd name="connsiteX157" fmla="*/ 1065218 w 2279661"/>
                  <a:gd name="connsiteY157" fmla="*/ 719138 h 2257425"/>
                  <a:gd name="connsiteX158" fmla="*/ 1036643 w 2279661"/>
                  <a:gd name="connsiteY158" fmla="*/ 747713 h 2257425"/>
                  <a:gd name="connsiteX159" fmla="*/ 1022356 w 2279661"/>
                  <a:gd name="connsiteY159" fmla="*/ 766763 h 2257425"/>
                  <a:gd name="connsiteX160" fmla="*/ 1012831 w 2279661"/>
                  <a:gd name="connsiteY160" fmla="*/ 785813 h 2257425"/>
                  <a:gd name="connsiteX161" fmla="*/ 946156 w 2279661"/>
                  <a:gd name="connsiteY161" fmla="*/ 842963 h 2257425"/>
                  <a:gd name="connsiteX162" fmla="*/ 922343 w 2279661"/>
                  <a:gd name="connsiteY162" fmla="*/ 881063 h 2257425"/>
                  <a:gd name="connsiteX163" fmla="*/ 898531 w 2279661"/>
                  <a:gd name="connsiteY163" fmla="*/ 914400 h 2257425"/>
                  <a:gd name="connsiteX164" fmla="*/ 879481 w 2279661"/>
                  <a:gd name="connsiteY164" fmla="*/ 947738 h 2257425"/>
                  <a:gd name="connsiteX165" fmla="*/ 865193 w 2279661"/>
                  <a:gd name="connsiteY165" fmla="*/ 962025 h 2257425"/>
                  <a:gd name="connsiteX166" fmla="*/ 846143 w 2279661"/>
                  <a:gd name="connsiteY166" fmla="*/ 990600 h 2257425"/>
                  <a:gd name="connsiteX167" fmla="*/ 836618 w 2279661"/>
                  <a:gd name="connsiteY167" fmla="*/ 1023938 h 2257425"/>
                  <a:gd name="connsiteX168" fmla="*/ 822331 w 2279661"/>
                  <a:gd name="connsiteY168" fmla="*/ 1052513 h 2257425"/>
                  <a:gd name="connsiteX169" fmla="*/ 817568 w 2279661"/>
                  <a:gd name="connsiteY169" fmla="*/ 1066800 h 2257425"/>
                  <a:gd name="connsiteX170" fmla="*/ 808043 w 2279661"/>
                  <a:gd name="connsiteY170" fmla="*/ 1123950 h 2257425"/>
                  <a:gd name="connsiteX171" fmla="*/ 793756 w 2279661"/>
                  <a:gd name="connsiteY171" fmla="*/ 1157288 h 2257425"/>
                  <a:gd name="connsiteX172" fmla="*/ 788993 w 2279661"/>
                  <a:gd name="connsiteY172" fmla="*/ 1171575 h 2257425"/>
                  <a:gd name="connsiteX173" fmla="*/ 779468 w 2279661"/>
                  <a:gd name="connsiteY173" fmla="*/ 1209675 h 2257425"/>
                  <a:gd name="connsiteX174" fmla="*/ 774706 w 2279661"/>
                  <a:gd name="connsiteY174" fmla="*/ 1233488 h 2257425"/>
                  <a:gd name="connsiteX175" fmla="*/ 765181 w 2279661"/>
                  <a:gd name="connsiteY17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388943 w 2279661"/>
                  <a:gd name="connsiteY13" fmla="*/ 1376363 h 2257425"/>
                  <a:gd name="connsiteX14" fmla="*/ 379418 w 2279661"/>
                  <a:gd name="connsiteY14" fmla="*/ 1390650 h 2257425"/>
                  <a:gd name="connsiteX15" fmla="*/ 341318 w 2279661"/>
                  <a:gd name="connsiteY15" fmla="*/ 1423988 h 2257425"/>
                  <a:gd name="connsiteX16" fmla="*/ 298456 w 2279661"/>
                  <a:gd name="connsiteY16" fmla="*/ 1447800 h 2257425"/>
                  <a:gd name="connsiteX17" fmla="*/ 241306 w 2279661"/>
                  <a:gd name="connsiteY17" fmla="*/ 1476375 h 2257425"/>
                  <a:gd name="connsiteX18" fmla="*/ 212731 w 2279661"/>
                  <a:gd name="connsiteY18" fmla="*/ 1490663 h 2257425"/>
                  <a:gd name="connsiteX19" fmla="*/ 184156 w 2279661"/>
                  <a:gd name="connsiteY19" fmla="*/ 1509713 h 2257425"/>
                  <a:gd name="connsiteX20" fmla="*/ 122243 w 2279661"/>
                  <a:gd name="connsiteY20" fmla="*/ 1533525 h 2257425"/>
                  <a:gd name="connsiteX21" fmla="*/ 46043 w 2279661"/>
                  <a:gd name="connsiteY21" fmla="*/ 1543050 h 2257425"/>
                  <a:gd name="connsiteX22" fmla="*/ 3181 w 2279661"/>
                  <a:gd name="connsiteY22" fmla="*/ 1595438 h 2257425"/>
                  <a:gd name="connsiteX23" fmla="*/ 7943 w 2279661"/>
                  <a:gd name="connsiteY23" fmla="*/ 1662113 h 2257425"/>
                  <a:gd name="connsiteX24" fmla="*/ 46043 w 2279661"/>
                  <a:gd name="connsiteY24" fmla="*/ 1719263 h 2257425"/>
                  <a:gd name="connsiteX25" fmla="*/ 74618 w 2279661"/>
                  <a:gd name="connsiteY25" fmla="*/ 1738313 h 2257425"/>
                  <a:gd name="connsiteX26" fmla="*/ 117481 w 2279661"/>
                  <a:gd name="connsiteY26" fmla="*/ 1762125 h 2257425"/>
                  <a:gd name="connsiteX27" fmla="*/ 146056 w 2279661"/>
                  <a:gd name="connsiteY27" fmla="*/ 1776413 h 2257425"/>
                  <a:gd name="connsiteX28" fmla="*/ 207968 w 2279661"/>
                  <a:gd name="connsiteY28" fmla="*/ 1814513 h 2257425"/>
                  <a:gd name="connsiteX29" fmla="*/ 265118 w 2279661"/>
                  <a:gd name="connsiteY29" fmla="*/ 1838325 h 2257425"/>
                  <a:gd name="connsiteX30" fmla="*/ 303218 w 2279661"/>
                  <a:gd name="connsiteY30" fmla="*/ 1857375 h 2257425"/>
                  <a:gd name="connsiteX31" fmla="*/ 346081 w 2279661"/>
                  <a:gd name="connsiteY31" fmla="*/ 1881188 h 2257425"/>
                  <a:gd name="connsiteX32" fmla="*/ 393706 w 2279661"/>
                  <a:gd name="connsiteY32" fmla="*/ 1900238 h 2257425"/>
                  <a:gd name="connsiteX33" fmla="*/ 427043 w 2279661"/>
                  <a:gd name="connsiteY33" fmla="*/ 1909763 h 2257425"/>
                  <a:gd name="connsiteX34" fmla="*/ 455618 w 2279661"/>
                  <a:gd name="connsiteY34" fmla="*/ 1919288 h 2257425"/>
                  <a:gd name="connsiteX35" fmla="*/ 503243 w 2279661"/>
                  <a:gd name="connsiteY35" fmla="*/ 1943100 h 2257425"/>
                  <a:gd name="connsiteX36" fmla="*/ 517531 w 2279661"/>
                  <a:gd name="connsiteY36" fmla="*/ 1952625 h 2257425"/>
                  <a:gd name="connsiteX37" fmla="*/ 569918 w 2279661"/>
                  <a:gd name="connsiteY37" fmla="*/ 1971675 h 2257425"/>
                  <a:gd name="connsiteX38" fmla="*/ 622306 w 2279661"/>
                  <a:gd name="connsiteY38" fmla="*/ 1990725 h 2257425"/>
                  <a:gd name="connsiteX39" fmla="*/ 660406 w 2279661"/>
                  <a:gd name="connsiteY39" fmla="*/ 2009775 h 2257425"/>
                  <a:gd name="connsiteX40" fmla="*/ 688981 w 2279661"/>
                  <a:gd name="connsiteY40" fmla="*/ 2019300 h 2257425"/>
                  <a:gd name="connsiteX41" fmla="*/ 722318 w 2279661"/>
                  <a:gd name="connsiteY41" fmla="*/ 2033588 h 2257425"/>
                  <a:gd name="connsiteX42" fmla="*/ 779468 w 2279661"/>
                  <a:gd name="connsiteY42" fmla="*/ 2057400 h 2257425"/>
                  <a:gd name="connsiteX43" fmla="*/ 827093 w 2279661"/>
                  <a:gd name="connsiteY43" fmla="*/ 2076450 h 2257425"/>
                  <a:gd name="connsiteX44" fmla="*/ 855668 w 2279661"/>
                  <a:gd name="connsiteY44" fmla="*/ 2085975 h 2257425"/>
                  <a:gd name="connsiteX45" fmla="*/ 874718 w 2279661"/>
                  <a:gd name="connsiteY45" fmla="*/ 2090738 h 2257425"/>
                  <a:gd name="connsiteX46" fmla="*/ 917581 w 2279661"/>
                  <a:gd name="connsiteY46" fmla="*/ 2105025 h 2257425"/>
                  <a:gd name="connsiteX47" fmla="*/ 931868 w 2279661"/>
                  <a:gd name="connsiteY47" fmla="*/ 2109788 h 2257425"/>
                  <a:gd name="connsiteX48" fmla="*/ 965206 w 2279661"/>
                  <a:gd name="connsiteY48" fmla="*/ 2119313 h 2257425"/>
                  <a:gd name="connsiteX49" fmla="*/ 1012831 w 2279661"/>
                  <a:gd name="connsiteY49" fmla="*/ 2128838 h 2257425"/>
                  <a:gd name="connsiteX50" fmla="*/ 1031881 w 2279661"/>
                  <a:gd name="connsiteY50" fmla="*/ 2133600 h 2257425"/>
                  <a:gd name="connsiteX51" fmla="*/ 1060456 w 2279661"/>
                  <a:gd name="connsiteY51" fmla="*/ 2143125 h 2257425"/>
                  <a:gd name="connsiteX52" fmla="*/ 1108081 w 2279661"/>
                  <a:gd name="connsiteY52" fmla="*/ 2152650 h 2257425"/>
                  <a:gd name="connsiteX53" fmla="*/ 1141418 w 2279661"/>
                  <a:gd name="connsiteY53" fmla="*/ 2162175 h 2257425"/>
                  <a:gd name="connsiteX54" fmla="*/ 1174756 w 2279661"/>
                  <a:gd name="connsiteY54" fmla="*/ 2171700 h 2257425"/>
                  <a:gd name="connsiteX55" fmla="*/ 1255718 w 2279661"/>
                  <a:gd name="connsiteY55" fmla="*/ 2185988 h 2257425"/>
                  <a:gd name="connsiteX56" fmla="*/ 1331918 w 2279661"/>
                  <a:gd name="connsiteY56" fmla="*/ 2205038 h 2257425"/>
                  <a:gd name="connsiteX57" fmla="*/ 1379543 w 2279661"/>
                  <a:gd name="connsiteY57" fmla="*/ 2219325 h 2257425"/>
                  <a:gd name="connsiteX58" fmla="*/ 1460506 w 2279661"/>
                  <a:gd name="connsiteY58" fmla="*/ 2233613 h 2257425"/>
                  <a:gd name="connsiteX59" fmla="*/ 1612906 w 2279661"/>
                  <a:gd name="connsiteY59" fmla="*/ 2257425 h 2257425"/>
                  <a:gd name="connsiteX60" fmla="*/ 1717681 w 2279661"/>
                  <a:gd name="connsiteY60" fmla="*/ 2252663 h 2257425"/>
                  <a:gd name="connsiteX61" fmla="*/ 1731968 w 2279661"/>
                  <a:gd name="connsiteY61" fmla="*/ 2247900 h 2257425"/>
                  <a:gd name="connsiteX62" fmla="*/ 1765306 w 2279661"/>
                  <a:gd name="connsiteY62" fmla="*/ 2238375 h 2257425"/>
                  <a:gd name="connsiteX63" fmla="*/ 1793881 w 2279661"/>
                  <a:gd name="connsiteY63" fmla="*/ 2219325 h 2257425"/>
                  <a:gd name="connsiteX64" fmla="*/ 1822456 w 2279661"/>
                  <a:gd name="connsiteY64" fmla="*/ 2209800 h 2257425"/>
                  <a:gd name="connsiteX65" fmla="*/ 1851031 w 2279661"/>
                  <a:gd name="connsiteY65" fmla="*/ 2190750 h 2257425"/>
                  <a:gd name="connsiteX66" fmla="*/ 1865318 w 2279661"/>
                  <a:gd name="connsiteY66" fmla="*/ 2181225 h 2257425"/>
                  <a:gd name="connsiteX67" fmla="*/ 1879606 w 2279661"/>
                  <a:gd name="connsiteY67" fmla="*/ 2176463 h 2257425"/>
                  <a:gd name="connsiteX68" fmla="*/ 1893893 w 2279661"/>
                  <a:gd name="connsiteY68" fmla="*/ 2162175 h 2257425"/>
                  <a:gd name="connsiteX69" fmla="*/ 1936756 w 2279661"/>
                  <a:gd name="connsiteY69" fmla="*/ 2133600 h 2257425"/>
                  <a:gd name="connsiteX70" fmla="*/ 1974856 w 2279661"/>
                  <a:gd name="connsiteY70" fmla="*/ 2105025 h 2257425"/>
                  <a:gd name="connsiteX71" fmla="*/ 1989143 w 2279661"/>
                  <a:gd name="connsiteY71" fmla="*/ 2095500 h 2257425"/>
                  <a:gd name="connsiteX72" fmla="*/ 2003431 w 2279661"/>
                  <a:gd name="connsiteY72" fmla="*/ 2090738 h 2257425"/>
                  <a:gd name="connsiteX73" fmla="*/ 2032006 w 2279661"/>
                  <a:gd name="connsiteY73" fmla="*/ 2066925 h 2257425"/>
                  <a:gd name="connsiteX74" fmla="*/ 2079631 w 2279661"/>
                  <a:gd name="connsiteY74" fmla="*/ 2033588 h 2257425"/>
                  <a:gd name="connsiteX75" fmla="*/ 2108206 w 2279661"/>
                  <a:gd name="connsiteY75" fmla="*/ 2005013 h 2257425"/>
                  <a:gd name="connsiteX76" fmla="*/ 2117731 w 2279661"/>
                  <a:gd name="connsiteY76" fmla="*/ 1985963 h 2257425"/>
                  <a:gd name="connsiteX77" fmla="*/ 2127256 w 2279661"/>
                  <a:gd name="connsiteY77" fmla="*/ 1971675 h 2257425"/>
                  <a:gd name="connsiteX78" fmla="*/ 2146306 w 2279661"/>
                  <a:gd name="connsiteY78" fmla="*/ 1928813 h 2257425"/>
                  <a:gd name="connsiteX79" fmla="*/ 2165356 w 2279661"/>
                  <a:gd name="connsiteY79" fmla="*/ 1885950 h 2257425"/>
                  <a:gd name="connsiteX80" fmla="*/ 2174881 w 2279661"/>
                  <a:gd name="connsiteY80" fmla="*/ 1857375 h 2257425"/>
                  <a:gd name="connsiteX81" fmla="*/ 2184406 w 2279661"/>
                  <a:gd name="connsiteY81" fmla="*/ 1814513 h 2257425"/>
                  <a:gd name="connsiteX82" fmla="*/ 2189168 w 2279661"/>
                  <a:gd name="connsiteY82" fmla="*/ 1743075 h 2257425"/>
                  <a:gd name="connsiteX83" fmla="*/ 2193931 w 2279661"/>
                  <a:gd name="connsiteY83" fmla="*/ 1709738 h 2257425"/>
                  <a:gd name="connsiteX84" fmla="*/ 2208218 w 2279661"/>
                  <a:gd name="connsiteY84" fmla="*/ 1547813 h 2257425"/>
                  <a:gd name="connsiteX85" fmla="*/ 2203456 w 2279661"/>
                  <a:gd name="connsiteY85" fmla="*/ 1504950 h 2257425"/>
                  <a:gd name="connsiteX86" fmla="*/ 2203456 w 2279661"/>
                  <a:gd name="connsiteY86" fmla="*/ 1419225 h 2257425"/>
                  <a:gd name="connsiteX87" fmla="*/ 2198693 w 2279661"/>
                  <a:gd name="connsiteY87" fmla="*/ 1285875 h 2257425"/>
                  <a:gd name="connsiteX88" fmla="*/ 2193931 w 2279661"/>
                  <a:gd name="connsiteY88" fmla="*/ 1266825 h 2257425"/>
                  <a:gd name="connsiteX89" fmla="*/ 2184406 w 2279661"/>
                  <a:gd name="connsiteY89" fmla="*/ 1200150 h 2257425"/>
                  <a:gd name="connsiteX90" fmla="*/ 2179643 w 2279661"/>
                  <a:gd name="connsiteY90" fmla="*/ 933450 h 2257425"/>
                  <a:gd name="connsiteX91" fmla="*/ 2174881 w 2279661"/>
                  <a:gd name="connsiteY91" fmla="*/ 914400 h 2257425"/>
                  <a:gd name="connsiteX92" fmla="*/ 2184406 w 2279661"/>
                  <a:gd name="connsiteY92" fmla="*/ 676275 h 2257425"/>
                  <a:gd name="connsiteX93" fmla="*/ 2193931 w 2279661"/>
                  <a:gd name="connsiteY93" fmla="*/ 538163 h 2257425"/>
                  <a:gd name="connsiteX94" fmla="*/ 2198693 w 2279661"/>
                  <a:gd name="connsiteY94" fmla="*/ 500063 h 2257425"/>
                  <a:gd name="connsiteX95" fmla="*/ 2212981 w 2279661"/>
                  <a:gd name="connsiteY95" fmla="*/ 452438 h 2257425"/>
                  <a:gd name="connsiteX96" fmla="*/ 2227268 w 2279661"/>
                  <a:gd name="connsiteY96" fmla="*/ 381000 h 2257425"/>
                  <a:gd name="connsiteX97" fmla="*/ 2232031 w 2279661"/>
                  <a:gd name="connsiteY97" fmla="*/ 366713 h 2257425"/>
                  <a:gd name="connsiteX98" fmla="*/ 2241556 w 2279661"/>
                  <a:gd name="connsiteY98" fmla="*/ 352425 h 2257425"/>
                  <a:gd name="connsiteX99" fmla="*/ 2246318 w 2279661"/>
                  <a:gd name="connsiteY99" fmla="*/ 338138 h 2257425"/>
                  <a:gd name="connsiteX100" fmla="*/ 2255843 w 2279661"/>
                  <a:gd name="connsiteY100" fmla="*/ 295275 h 2257425"/>
                  <a:gd name="connsiteX101" fmla="*/ 2260606 w 2279661"/>
                  <a:gd name="connsiteY101" fmla="*/ 280988 h 2257425"/>
                  <a:gd name="connsiteX102" fmla="*/ 2265368 w 2279661"/>
                  <a:gd name="connsiteY102" fmla="*/ 257175 h 2257425"/>
                  <a:gd name="connsiteX103" fmla="*/ 2274893 w 2279661"/>
                  <a:gd name="connsiteY103" fmla="*/ 214313 h 2257425"/>
                  <a:gd name="connsiteX104" fmla="*/ 2274893 w 2279661"/>
                  <a:gd name="connsiteY104" fmla="*/ 100013 h 2257425"/>
                  <a:gd name="connsiteX105" fmla="*/ 2265368 w 2279661"/>
                  <a:gd name="connsiteY105" fmla="*/ 66675 h 2257425"/>
                  <a:gd name="connsiteX106" fmla="*/ 2251081 w 2279661"/>
                  <a:gd name="connsiteY106" fmla="*/ 52388 h 2257425"/>
                  <a:gd name="connsiteX107" fmla="*/ 2212981 w 2279661"/>
                  <a:gd name="connsiteY107" fmla="*/ 19050 h 2257425"/>
                  <a:gd name="connsiteX108" fmla="*/ 2198693 w 2279661"/>
                  <a:gd name="connsiteY108" fmla="*/ 9525 h 2257425"/>
                  <a:gd name="connsiteX109" fmla="*/ 2184406 w 2279661"/>
                  <a:gd name="connsiteY109" fmla="*/ 0 h 2257425"/>
                  <a:gd name="connsiteX110" fmla="*/ 2136781 w 2279661"/>
                  <a:gd name="connsiteY110" fmla="*/ 4763 h 2257425"/>
                  <a:gd name="connsiteX111" fmla="*/ 2122493 w 2279661"/>
                  <a:gd name="connsiteY111" fmla="*/ 9525 h 2257425"/>
                  <a:gd name="connsiteX112" fmla="*/ 2112968 w 2279661"/>
                  <a:gd name="connsiteY112" fmla="*/ 23813 h 2257425"/>
                  <a:gd name="connsiteX113" fmla="*/ 2070106 w 2279661"/>
                  <a:gd name="connsiteY113" fmla="*/ 47625 h 2257425"/>
                  <a:gd name="connsiteX114" fmla="*/ 2055818 w 2279661"/>
                  <a:gd name="connsiteY114" fmla="*/ 57150 h 2257425"/>
                  <a:gd name="connsiteX115" fmla="*/ 2032006 w 2279661"/>
                  <a:gd name="connsiteY115" fmla="*/ 61913 h 2257425"/>
                  <a:gd name="connsiteX116" fmla="*/ 2003431 w 2279661"/>
                  <a:gd name="connsiteY116" fmla="*/ 71438 h 2257425"/>
                  <a:gd name="connsiteX117" fmla="*/ 1989143 w 2279661"/>
                  <a:gd name="connsiteY117" fmla="*/ 76200 h 2257425"/>
                  <a:gd name="connsiteX118" fmla="*/ 1974856 w 2279661"/>
                  <a:gd name="connsiteY118" fmla="*/ 80963 h 2257425"/>
                  <a:gd name="connsiteX119" fmla="*/ 1955806 w 2279661"/>
                  <a:gd name="connsiteY119" fmla="*/ 85725 h 2257425"/>
                  <a:gd name="connsiteX120" fmla="*/ 1927231 w 2279661"/>
                  <a:gd name="connsiteY120" fmla="*/ 95250 h 2257425"/>
                  <a:gd name="connsiteX121" fmla="*/ 1912943 w 2279661"/>
                  <a:gd name="connsiteY121" fmla="*/ 100013 h 2257425"/>
                  <a:gd name="connsiteX122" fmla="*/ 1893893 w 2279661"/>
                  <a:gd name="connsiteY122" fmla="*/ 104775 h 2257425"/>
                  <a:gd name="connsiteX123" fmla="*/ 1855793 w 2279661"/>
                  <a:gd name="connsiteY123" fmla="*/ 119063 h 2257425"/>
                  <a:gd name="connsiteX124" fmla="*/ 1817693 w 2279661"/>
                  <a:gd name="connsiteY124" fmla="*/ 138113 h 2257425"/>
                  <a:gd name="connsiteX125" fmla="*/ 1803406 w 2279661"/>
                  <a:gd name="connsiteY125" fmla="*/ 142875 h 2257425"/>
                  <a:gd name="connsiteX126" fmla="*/ 1746256 w 2279661"/>
                  <a:gd name="connsiteY126" fmla="*/ 152400 h 2257425"/>
                  <a:gd name="connsiteX127" fmla="*/ 1731968 w 2279661"/>
                  <a:gd name="connsiteY127" fmla="*/ 157163 h 2257425"/>
                  <a:gd name="connsiteX128" fmla="*/ 1693868 w 2279661"/>
                  <a:gd name="connsiteY128" fmla="*/ 166688 h 2257425"/>
                  <a:gd name="connsiteX129" fmla="*/ 1655768 w 2279661"/>
                  <a:gd name="connsiteY129" fmla="*/ 185738 h 2257425"/>
                  <a:gd name="connsiteX130" fmla="*/ 1641481 w 2279661"/>
                  <a:gd name="connsiteY130" fmla="*/ 195263 h 2257425"/>
                  <a:gd name="connsiteX131" fmla="*/ 1622431 w 2279661"/>
                  <a:gd name="connsiteY131" fmla="*/ 209550 h 2257425"/>
                  <a:gd name="connsiteX132" fmla="*/ 1603381 w 2279661"/>
                  <a:gd name="connsiteY132" fmla="*/ 219075 h 2257425"/>
                  <a:gd name="connsiteX133" fmla="*/ 1574806 w 2279661"/>
                  <a:gd name="connsiteY133" fmla="*/ 233363 h 2257425"/>
                  <a:gd name="connsiteX134" fmla="*/ 1560518 w 2279661"/>
                  <a:gd name="connsiteY134" fmla="*/ 252413 h 2257425"/>
                  <a:gd name="connsiteX135" fmla="*/ 1512893 w 2279661"/>
                  <a:gd name="connsiteY135" fmla="*/ 280988 h 2257425"/>
                  <a:gd name="connsiteX136" fmla="*/ 1498606 w 2279661"/>
                  <a:gd name="connsiteY136" fmla="*/ 295275 h 2257425"/>
                  <a:gd name="connsiteX137" fmla="*/ 1479556 w 2279661"/>
                  <a:gd name="connsiteY137" fmla="*/ 309563 h 2257425"/>
                  <a:gd name="connsiteX138" fmla="*/ 1465268 w 2279661"/>
                  <a:gd name="connsiteY138" fmla="*/ 328613 h 2257425"/>
                  <a:gd name="connsiteX139" fmla="*/ 1450981 w 2279661"/>
                  <a:gd name="connsiteY139" fmla="*/ 338138 h 2257425"/>
                  <a:gd name="connsiteX140" fmla="*/ 1417643 w 2279661"/>
                  <a:gd name="connsiteY140" fmla="*/ 366713 h 2257425"/>
                  <a:gd name="connsiteX141" fmla="*/ 1393831 w 2279661"/>
                  <a:gd name="connsiteY141" fmla="*/ 390525 h 2257425"/>
                  <a:gd name="connsiteX142" fmla="*/ 1379543 w 2279661"/>
                  <a:gd name="connsiteY142" fmla="*/ 409575 h 2257425"/>
                  <a:gd name="connsiteX143" fmla="*/ 1350968 w 2279661"/>
                  <a:gd name="connsiteY143" fmla="*/ 433388 h 2257425"/>
                  <a:gd name="connsiteX144" fmla="*/ 1336681 w 2279661"/>
                  <a:gd name="connsiteY144" fmla="*/ 438150 h 2257425"/>
                  <a:gd name="connsiteX145" fmla="*/ 1303343 w 2279661"/>
                  <a:gd name="connsiteY145" fmla="*/ 466725 h 2257425"/>
                  <a:gd name="connsiteX146" fmla="*/ 1274768 w 2279661"/>
                  <a:gd name="connsiteY146" fmla="*/ 500063 h 2257425"/>
                  <a:gd name="connsiteX147" fmla="*/ 1260481 w 2279661"/>
                  <a:gd name="connsiteY147" fmla="*/ 509588 h 2257425"/>
                  <a:gd name="connsiteX148" fmla="*/ 1241431 w 2279661"/>
                  <a:gd name="connsiteY148" fmla="*/ 523875 h 2257425"/>
                  <a:gd name="connsiteX149" fmla="*/ 1212856 w 2279661"/>
                  <a:gd name="connsiteY149" fmla="*/ 547688 h 2257425"/>
                  <a:gd name="connsiteX150" fmla="*/ 1174756 w 2279661"/>
                  <a:gd name="connsiteY150" fmla="*/ 600075 h 2257425"/>
                  <a:gd name="connsiteX151" fmla="*/ 1136656 w 2279661"/>
                  <a:gd name="connsiteY151" fmla="*/ 623888 h 2257425"/>
                  <a:gd name="connsiteX152" fmla="*/ 1117606 w 2279661"/>
                  <a:gd name="connsiteY152" fmla="*/ 652463 h 2257425"/>
                  <a:gd name="connsiteX153" fmla="*/ 1108081 w 2279661"/>
                  <a:gd name="connsiteY153" fmla="*/ 671513 h 2257425"/>
                  <a:gd name="connsiteX154" fmla="*/ 1093793 w 2279661"/>
                  <a:gd name="connsiteY154" fmla="*/ 685800 h 2257425"/>
                  <a:gd name="connsiteX155" fmla="*/ 1079506 w 2279661"/>
                  <a:gd name="connsiteY155" fmla="*/ 704850 h 2257425"/>
                  <a:gd name="connsiteX156" fmla="*/ 1065218 w 2279661"/>
                  <a:gd name="connsiteY156" fmla="*/ 719138 h 2257425"/>
                  <a:gd name="connsiteX157" fmla="*/ 1036643 w 2279661"/>
                  <a:gd name="connsiteY157" fmla="*/ 747713 h 2257425"/>
                  <a:gd name="connsiteX158" fmla="*/ 1022356 w 2279661"/>
                  <a:gd name="connsiteY158" fmla="*/ 766763 h 2257425"/>
                  <a:gd name="connsiteX159" fmla="*/ 1012831 w 2279661"/>
                  <a:gd name="connsiteY159" fmla="*/ 785813 h 2257425"/>
                  <a:gd name="connsiteX160" fmla="*/ 946156 w 2279661"/>
                  <a:gd name="connsiteY160" fmla="*/ 842963 h 2257425"/>
                  <a:gd name="connsiteX161" fmla="*/ 922343 w 2279661"/>
                  <a:gd name="connsiteY161" fmla="*/ 881063 h 2257425"/>
                  <a:gd name="connsiteX162" fmla="*/ 898531 w 2279661"/>
                  <a:gd name="connsiteY162" fmla="*/ 914400 h 2257425"/>
                  <a:gd name="connsiteX163" fmla="*/ 879481 w 2279661"/>
                  <a:gd name="connsiteY163" fmla="*/ 947738 h 2257425"/>
                  <a:gd name="connsiteX164" fmla="*/ 865193 w 2279661"/>
                  <a:gd name="connsiteY164" fmla="*/ 962025 h 2257425"/>
                  <a:gd name="connsiteX165" fmla="*/ 846143 w 2279661"/>
                  <a:gd name="connsiteY165" fmla="*/ 990600 h 2257425"/>
                  <a:gd name="connsiteX166" fmla="*/ 836618 w 2279661"/>
                  <a:gd name="connsiteY166" fmla="*/ 1023938 h 2257425"/>
                  <a:gd name="connsiteX167" fmla="*/ 822331 w 2279661"/>
                  <a:gd name="connsiteY167" fmla="*/ 1052513 h 2257425"/>
                  <a:gd name="connsiteX168" fmla="*/ 817568 w 2279661"/>
                  <a:gd name="connsiteY168" fmla="*/ 1066800 h 2257425"/>
                  <a:gd name="connsiteX169" fmla="*/ 808043 w 2279661"/>
                  <a:gd name="connsiteY169" fmla="*/ 1123950 h 2257425"/>
                  <a:gd name="connsiteX170" fmla="*/ 793756 w 2279661"/>
                  <a:gd name="connsiteY170" fmla="*/ 1157288 h 2257425"/>
                  <a:gd name="connsiteX171" fmla="*/ 788993 w 2279661"/>
                  <a:gd name="connsiteY171" fmla="*/ 1171575 h 2257425"/>
                  <a:gd name="connsiteX172" fmla="*/ 779468 w 2279661"/>
                  <a:gd name="connsiteY172" fmla="*/ 1209675 h 2257425"/>
                  <a:gd name="connsiteX173" fmla="*/ 774706 w 2279661"/>
                  <a:gd name="connsiteY173" fmla="*/ 1233488 h 2257425"/>
                  <a:gd name="connsiteX174" fmla="*/ 765181 w 2279661"/>
                  <a:gd name="connsiteY17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36568 w 2279661"/>
                  <a:gd name="connsiteY11" fmla="*/ 1328738 h 2257425"/>
                  <a:gd name="connsiteX12" fmla="*/ 422281 w 2279661"/>
                  <a:gd name="connsiteY12" fmla="*/ 1343025 h 2257425"/>
                  <a:gd name="connsiteX13" fmla="*/ 388943 w 2279661"/>
                  <a:gd name="connsiteY13" fmla="*/ 1376363 h 2257425"/>
                  <a:gd name="connsiteX14" fmla="*/ 341318 w 2279661"/>
                  <a:gd name="connsiteY14" fmla="*/ 1423988 h 2257425"/>
                  <a:gd name="connsiteX15" fmla="*/ 298456 w 2279661"/>
                  <a:gd name="connsiteY15" fmla="*/ 1447800 h 2257425"/>
                  <a:gd name="connsiteX16" fmla="*/ 241306 w 2279661"/>
                  <a:gd name="connsiteY16" fmla="*/ 1476375 h 2257425"/>
                  <a:gd name="connsiteX17" fmla="*/ 212731 w 2279661"/>
                  <a:gd name="connsiteY17" fmla="*/ 1490663 h 2257425"/>
                  <a:gd name="connsiteX18" fmla="*/ 184156 w 2279661"/>
                  <a:gd name="connsiteY18" fmla="*/ 1509713 h 2257425"/>
                  <a:gd name="connsiteX19" fmla="*/ 122243 w 2279661"/>
                  <a:gd name="connsiteY19" fmla="*/ 1533525 h 2257425"/>
                  <a:gd name="connsiteX20" fmla="*/ 46043 w 2279661"/>
                  <a:gd name="connsiteY20" fmla="*/ 1543050 h 2257425"/>
                  <a:gd name="connsiteX21" fmla="*/ 3181 w 2279661"/>
                  <a:gd name="connsiteY21" fmla="*/ 1595438 h 2257425"/>
                  <a:gd name="connsiteX22" fmla="*/ 7943 w 2279661"/>
                  <a:gd name="connsiteY22" fmla="*/ 1662113 h 2257425"/>
                  <a:gd name="connsiteX23" fmla="*/ 46043 w 2279661"/>
                  <a:gd name="connsiteY23" fmla="*/ 1719263 h 2257425"/>
                  <a:gd name="connsiteX24" fmla="*/ 74618 w 2279661"/>
                  <a:gd name="connsiteY24" fmla="*/ 1738313 h 2257425"/>
                  <a:gd name="connsiteX25" fmla="*/ 117481 w 2279661"/>
                  <a:gd name="connsiteY25" fmla="*/ 1762125 h 2257425"/>
                  <a:gd name="connsiteX26" fmla="*/ 146056 w 2279661"/>
                  <a:gd name="connsiteY26" fmla="*/ 1776413 h 2257425"/>
                  <a:gd name="connsiteX27" fmla="*/ 207968 w 2279661"/>
                  <a:gd name="connsiteY27" fmla="*/ 1814513 h 2257425"/>
                  <a:gd name="connsiteX28" fmla="*/ 265118 w 2279661"/>
                  <a:gd name="connsiteY28" fmla="*/ 1838325 h 2257425"/>
                  <a:gd name="connsiteX29" fmla="*/ 303218 w 2279661"/>
                  <a:gd name="connsiteY29" fmla="*/ 1857375 h 2257425"/>
                  <a:gd name="connsiteX30" fmla="*/ 346081 w 2279661"/>
                  <a:gd name="connsiteY30" fmla="*/ 1881188 h 2257425"/>
                  <a:gd name="connsiteX31" fmla="*/ 393706 w 2279661"/>
                  <a:gd name="connsiteY31" fmla="*/ 1900238 h 2257425"/>
                  <a:gd name="connsiteX32" fmla="*/ 427043 w 2279661"/>
                  <a:gd name="connsiteY32" fmla="*/ 1909763 h 2257425"/>
                  <a:gd name="connsiteX33" fmla="*/ 455618 w 2279661"/>
                  <a:gd name="connsiteY33" fmla="*/ 1919288 h 2257425"/>
                  <a:gd name="connsiteX34" fmla="*/ 503243 w 2279661"/>
                  <a:gd name="connsiteY34" fmla="*/ 1943100 h 2257425"/>
                  <a:gd name="connsiteX35" fmla="*/ 517531 w 2279661"/>
                  <a:gd name="connsiteY35" fmla="*/ 1952625 h 2257425"/>
                  <a:gd name="connsiteX36" fmla="*/ 569918 w 2279661"/>
                  <a:gd name="connsiteY36" fmla="*/ 1971675 h 2257425"/>
                  <a:gd name="connsiteX37" fmla="*/ 622306 w 2279661"/>
                  <a:gd name="connsiteY37" fmla="*/ 1990725 h 2257425"/>
                  <a:gd name="connsiteX38" fmla="*/ 660406 w 2279661"/>
                  <a:gd name="connsiteY38" fmla="*/ 2009775 h 2257425"/>
                  <a:gd name="connsiteX39" fmla="*/ 688981 w 2279661"/>
                  <a:gd name="connsiteY39" fmla="*/ 2019300 h 2257425"/>
                  <a:gd name="connsiteX40" fmla="*/ 722318 w 2279661"/>
                  <a:gd name="connsiteY40" fmla="*/ 2033588 h 2257425"/>
                  <a:gd name="connsiteX41" fmla="*/ 779468 w 2279661"/>
                  <a:gd name="connsiteY41" fmla="*/ 2057400 h 2257425"/>
                  <a:gd name="connsiteX42" fmla="*/ 827093 w 2279661"/>
                  <a:gd name="connsiteY42" fmla="*/ 2076450 h 2257425"/>
                  <a:gd name="connsiteX43" fmla="*/ 855668 w 2279661"/>
                  <a:gd name="connsiteY43" fmla="*/ 2085975 h 2257425"/>
                  <a:gd name="connsiteX44" fmla="*/ 874718 w 2279661"/>
                  <a:gd name="connsiteY44" fmla="*/ 2090738 h 2257425"/>
                  <a:gd name="connsiteX45" fmla="*/ 917581 w 2279661"/>
                  <a:gd name="connsiteY45" fmla="*/ 2105025 h 2257425"/>
                  <a:gd name="connsiteX46" fmla="*/ 931868 w 2279661"/>
                  <a:gd name="connsiteY46" fmla="*/ 2109788 h 2257425"/>
                  <a:gd name="connsiteX47" fmla="*/ 965206 w 2279661"/>
                  <a:gd name="connsiteY47" fmla="*/ 2119313 h 2257425"/>
                  <a:gd name="connsiteX48" fmla="*/ 1012831 w 2279661"/>
                  <a:gd name="connsiteY48" fmla="*/ 2128838 h 2257425"/>
                  <a:gd name="connsiteX49" fmla="*/ 1031881 w 2279661"/>
                  <a:gd name="connsiteY49" fmla="*/ 2133600 h 2257425"/>
                  <a:gd name="connsiteX50" fmla="*/ 1060456 w 2279661"/>
                  <a:gd name="connsiteY50" fmla="*/ 2143125 h 2257425"/>
                  <a:gd name="connsiteX51" fmla="*/ 1108081 w 2279661"/>
                  <a:gd name="connsiteY51" fmla="*/ 2152650 h 2257425"/>
                  <a:gd name="connsiteX52" fmla="*/ 1141418 w 2279661"/>
                  <a:gd name="connsiteY52" fmla="*/ 2162175 h 2257425"/>
                  <a:gd name="connsiteX53" fmla="*/ 1174756 w 2279661"/>
                  <a:gd name="connsiteY53" fmla="*/ 2171700 h 2257425"/>
                  <a:gd name="connsiteX54" fmla="*/ 1255718 w 2279661"/>
                  <a:gd name="connsiteY54" fmla="*/ 2185988 h 2257425"/>
                  <a:gd name="connsiteX55" fmla="*/ 1331918 w 2279661"/>
                  <a:gd name="connsiteY55" fmla="*/ 2205038 h 2257425"/>
                  <a:gd name="connsiteX56" fmla="*/ 1379543 w 2279661"/>
                  <a:gd name="connsiteY56" fmla="*/ 2219325 h 2257425"/>
                  <a:gd name="connsiteX57" fmla="*/ 1460506 w 2279661"/>
                  <a:gd name="connsiteY57" fmla="*/ 2233613 h 2257425"/>
                  <a:gd name="connsiteX58" fmla="*/ 1612906 w 2279661"/>
                  <a:gd name="connsiteY58" fmla="*/ 2257425 h 2257425"/>
                  <a:gd name="connsiteX59" fmla="*/ 1717681 w 2279661"/>
                  <a:gd name="connsiteY59" fmla="*/ 2252663 h 2257425"/>
                  <a:gd name="connsiteX60" fmla="*/ 1731968 w 2279661"/>
                  <a:gd name="connsiteY60" fmla="*/ 2247900 h 2257425"/>
                  <a:gd name="connsiteX61" fmla="*/ 1765306 w 2279661"/>
                  <a:gd name="connsiteY61" fmla="*/ 2238375 h 2257425"/>
                  <a:gd name="connsiteX62" fmla="*/ 1793881 w 2279661"/>
                  <a:gd name="connsiteY62" fmla="*/ 2219325 h 2257425"/>
                  <a:gd name="connsiteX63" fmla="*/ 1822456 w 2279661"/>
                  <a:gd name="connsiteY63" fmla="*/ 2209800 h 2257425"/>
                  <a:gd name="connsiteX64" fmla="*/ 1851031 w 2279661"/>
                  <a:gd name="connsiteY64" fmla="*/ 2190750 h 2257425"/>
                  <a:gd name="connsiteX65" fmla="*/ 1865318 w 2279661"/>
                  <a:gd name="connsiteY65" fmla="*/ 2181225 h 2257425"/>
                  <a:gd name="connsiteX66" fmla="*/ 1879606 w 2279661"/>
                  <a:gd name="connsiteY66" fmla="*/ 2176463 h 2257425"/>
                  <a:gd name="connsiteX67" fmla="*/ 1893893 w 2279661"/>
                  <a:gd name="connsiteY67" fmla="*/ 2162175 h 2257425"/>
                  <a:gd name="connsiteX68" fmla="*/ 1936756 w 2279661"/>
                  <a:gd name="connsiteY68" fmla="*/ 2133600 h 2257425"/>
                  <a:gd name="connsiteX69" fmla="*/ 1974856 w 2279661"/>
                  <a:gd name="connsiteY69" fmla="*/ 2105025 h 2257425"/>
                  <a:gd name="connsiteX70" fmla="*/ 1989143 w 2279661"/>
                  <a:gd name="connsiteY70" fmla="*/ 2095500 h 2257425"/>
                  <a:gd name="connsiteX71" fmla="*/ 2003431 w 2279661"/>
                  <a:gd name="connsiteY71" fmla="*/ 2090738 h 2257425"/>
                  <a:gd name="connsiteX72" fmla="*/ 2032006 w 2279661"/>
                  <a:gd name="connsiteY72" fmla="*/ 2066925 h 2257425"/>
                  <a:gd name="connsiteX73" fmla="*/ 2079631 w 2279661"/>
                  <a:gd name="connsiteY73" fmla="*/ 2033588 h 2257425"/>
                  <a:gd name="connsiteX74" fmla="*/ 2108206 w 2279661"/>
                  <a:gd name="connsiteY74" fmla="*/ 2005013 h 2257425"/>
                  <a:gd name="connsiteX75" fmla="*/ 2117731 w 2279661"/>
                  <a:gd name="connsiteY75" fmla="*/ 1985963 h 2257425"/>
                  <a:gd name="connsiteX76" fmla="*/ 2127256 w 2279661"/>
                  <a:gd name="connsiteY76" fmla="*/ 1971675 h 2257425"/>
                  <a:gd name="connsiteX77" fmla="*/ 2146306 w 2279661"/>
                  <a:gd name="connsiteY77" fmla="*/ 1928813 h 2257425"/>
                  <a:gd name="connsiteX78" fmla="*/ 2165356 w 2279661"/>
                  <a:gd name="connsiteY78" fmla="*/ 1885950 h 2257425"/>
                  <a:gd name="connsiteX79" fmla="*/ 2174881 w 2279661"/>
                  <a:gd name="connsiteY79" fmla="*/ 1857375 h 2257425"/>
                  <a:gd name="connsiteX80" fmla="*/ 2184406 w 2279661"/>
                  <a:gd name="connsiteY80" fmla="*/ 1814513 h 2257425"/>
                  <a:gd name="connsiteX81" fmla="*/ 2189168 w 2279661"/>
                  <a:gd name="connsiteY81" fmla="*/ 1743075 h 2257425"/>
                  <a:gd name="connsiteX82" fmla="*/ 2193931 w 2279661"/>
                  <a:gd name="connsiteY82" fmla="*/ 1709738 h 2257425"/>
                  <a:gd name="connsiteX83" fmla="*/ 2208218 w 2279661"/>
                  <a:gd name="connsiteY83" fmla="*/ 1547813 h 2257425"/>
                  <a:gd name="connsiteX84" fmla="*/ 2203456 w 2279661"/>
                  <a:gd name="connsiteY84" fmla="*/ 1504950 h 2257425"/>
                  <a:gd name="connsiteX85" fmla="*/ 2203456 w 2279661"/>
                  <a:gd name="connsiteY85" fmla="*/ 1419225 h 2257425"/>
                  <a:gd name="connsiteX86" fmla="*/ 2198693 w 2279661"/>
                  <a:gd name="connsiteY86" fmla="*/ 1285875 h 2257425"/>
                  <a:gd name="connsiteX87" fmla="*/ 2193931 w 2279661"/>
                  <a:gd name="connsiteY87" fmla="*/ 1266825 h 2257425"/>
                  <a:gd name="connsiteX88" fmla="*/ 2184406 w 2279661"/>
                  <a:gd name="connsiteY88" fmla="*/ 1200150 h 2257425"/>
                  <a:gd name="connsiteX89" fmla="*/ 2179643 w 2279661"/>
                  <a:gd name="connsiteY89" fmla="*/ 933450 h 2257425"/>
                  <a:gd name="connsiteX90" fmla="*/ 2174881 w 2279661"/>
                  <a:gd name="connsiteY90" fmla="*/ 914400 h 2257425"/>
                  <a:gd name="connsiteX91" fmla="*/ 2184406 w 2279661"/>
                  <a:gd name="connsiteY91" fmla="*/ 676275 h 2257425"/>
                  <a:gd name="connsiteX92" fmla="*/ 2193931 w 2279661"/>
                  <a:gd name="connsiteY92" fmla="*/ 538163 h 2257425"/>
                  <a:gd name="connsiteX93" fmla="*/ 2198693 w 2279661"/>
                  <a:gd name="connsiteY93" fmla="*/ 500063 h 2257425"/>
                  <a:gd name="connsiteX94" fmla="*/ 2212981 w 2279661"/>
                  <a:gd name="connsiteY94" fmla="*/ 452438 h 2257425"/>
                  <a:gd name="connsiteX95" fmla="*/ 2227268 w 2279661"/>
                  <a:gd name="connsiteY95" fmla="*/ 381000 h 2257425"/>
                  <a:gd name="connsiteX96" fmla="*/ 2232031 w 2279661"/>
                  <a:gd name="connsiteY96" fmla="*/ 366713 h 2257425"/>
                  <a:gd name="connsiteX97" fmla="*/ 2241556 w 2279661"/>
                  <a:gd name="connsiteY97" fmla="*/ 352425 h 2257425"/>
                  <a:gd name="connsiteX98" fmla="*/ 2246318 w 2279661"/>
                  <a:gd name="connsiteY98" fmla="*/ 338138 h 2257425"/>
                  <a:gd name="connsiteX99" fmla="*/ 2255843 w 2279661"/>
                  <a:gd name="connsiteY99" fmla="*/ 295275 h 2257425"/>
                  <a:gd name="connsiteX100" fmla="*/ 2260606 w 2279661"/>
                  <a:gd name="connsiteY100" fmla="*/ 280988 h 2257425"/>
                  <a:gd name="connsiteX101" fmla="*/ 2265368 w 2279661"/>
                  <a:gd name="connsiteY101" fmla="*/ 257175 h 2257425"/>
                  <a:gd name="connsiteX102" fmla="*/ 2274893 w 2279661"/>
                  <a:gd name="connsiteY102" fmla="*/ 214313 h 2257425"/>
                  <a:gd name="connsiteX103" fmla="*/ 2274893 w 2279661"/>
                  <a:gd name="connsiteY103" fmla="*/ 100013 h 2257425"/>
                  <a:gd name="connsiteX104" fmla="*/ 2265368 w 2279661"/>
                  <a:gd name="connsiteY104" fmla="*/ 66675 h 2257425"/>
                  <a:gd name="connsiteX105" fmla="*/ 2251081 w 2279661"/>
                  <a:gd name="connsiteY105" fmla="*/ 52388 h 2257425"/>
                  <a:gd name="connsiteX106" fmla="*/ 2212981 w 2279661"/>
                  <a:gd name="connsiteY106" fmla="*/ 19050 h 2257425"/>
                  <a:gd name="connsiteX107" fmla="*/ 2198693 w 2279661"/>
                  <a:gd name="connsiteY107" fmla="*/ 9525 h 2257425"/>
                  <a:gd name="connsiteX108" fmla="*/ 2184406 w 2279661"/>
                  <a:gd name="connsiteY108" fmla="*/ 0 h 2257425"/>
                  <a:gd name="connsiteX109" fmla="*/ 2136781 w 2279661"/>
                  <a:gd name="connsiteY109" fmla="*/ 4763 h 2257425"/>
                  <a:gd name="connsiteX110" fmla="*/ 2122493 w 2279661"/>
                  <a:gd name="connsiteY110" fmla="*/ 9525 h 2257425"/>
                  <a:gd name="connsiteX111" fmla="*/ 2112968 w 2279661"/>
                  <a:gd name="connsiteY111" fmla="*/ 23813 h 2257425"/>
                  <a:gd name="connsiteX112" fmla="*/ 2070106 w 2279661"/>
                  <a:gd name="connsiteY112" fmla="*/ 47625 h 2257425"/>
                  <a:gd name="connsiteX113" fmla="*/ 2055818 w 2279661"/>
                  <a:gd name="connsiteY113" fmla="*/ 57150 h 2257425"/>
                  <a:gd name="connsiteX114" fmla="*/ 2032006 w 2279661"/>
                  <a:gd name="connsiteY114" fmla="*/ 61913 h 2257425"/>
                  <a:gd name="connsiteX115" fmla="*/ 2003431 w 2279661"/>
                  <a:gd name="connsiteY115" fmla="*/ 71438 h 2257425"/>
                  <a:gd name="connsiteX116" fmla="*/ 1989143 w 2279661"/>
                  <a:gd name="connsiteY116" fmla="*/ 76200 h 2257425"/>
                  <a:gd name="connsiteX117" fmla="*/ 1974856 w 2279661"/>
                  <a:gd name="connsiteY117" fmla="*/ 80963 h 2257425"/>
                  <a:gd name="connsiteX118" fmla="*/ 1955806 w 2279661"/>
                  <a:gd name="connsiteY118" fmla="*/ 85725 h 2257425"/>
                  <a:gd name="connsiteX119" fmla="*/ 1927231 w 2279661"/>
                  <a:gd name="connsiteY119" fmla="*/ 95250 h 2257425"/>
                  <a:gd name="connsiteX120" fmla="*/ 1912943 w 2279661"/>
                  <a:gd name="connsiteY120" fmla="*/ 100013 h 2257425"/>
                  <a:gd name="connsiteX121" fmla="*/ 1893893 w 2279661"/>
                  <a:gd name="connsiteY121" fmla="*/ 104775 h 2257425"/>
                  <a:gd name="connsiteX122" fmla="*/ 1855793 w 2279661"/>
                  <a:gd name="connsiteY122" fmla="*/ 119063 h 2257425"/>
                  <a:gd name="connsiteX123" fmla="*/ 1817693 w 2279661"/>
                  <a:gd name="connsiteY123" fmla="*/ 138113 h 2257425"/>
                  <a:gd name="connsiteX124" fmla="*/ 1803406 w 2279661"/>
                  <a:gd name="connsiteY124" fmla="*/ 142875 h 2257425"/>
                  <a:gd name="connsiteX125" fmla="*/ 1746256 w 2279661"/>
                  <a:gd name="connsiteY125" fmla="*/ 152400 h 2257425"/>
                  <a:gd name="connsiteX126" fmla="*/ 1731968 w 2279661"/>
                  <a:gd name="connsiteY126" fmla="*/ 157163 h 2257425"/>
                  <a:gd name="connsiteX127" fmla="*/ 1693868 w 2279661"/>
                  <a:gd name="connsiteY127" fmla="*/ 166688 h 2257425"/>
                  <a:gd name="connsiteX128" fmla="*/ 1655768 w 2279661"/>
                  <a:gd name="connsiteY128" fmla="*/ 185738 h 2257425"/>
                  <a:gd name="connsiteX129" fmla="*/ 1641481 w 2279661"/>
                  <a:gd name="connsiteY129" fmla="*/ 195263 h 2257425"/>
                  <a:gd name="connsiteX130" fmla="*/ 1622431 w 2279661"/>
                  <a:gd name="connsiteY130" fmla="*/ 209550 h 2257425"/>
                  <a:gd name="connsiteX131" fmla="*/ 1603381 w 2279661"/>
                  <a:gd name="connsiteY131" fmla="*/ 219075 h 2257425"/>
                  <a:gd name="connsiteX132" fmla="*/ 1574806 w 2279661"/>
                  <a:gd name="connsiteY132" fmla="*/ 233363 h 2257425"/>
                  <a:gd name="connsiteX133" fmla="*/ 1560518 w 2279661"/>
                  <a:gd name="connsiteY133" fmla="*/ 252413 h 2257425"/>
                  <a:gd name="connsiteX134" fmla="*/ 1512893 w 2279661"/>
                  <a:gd name="connsiteY134" fmla="*/ 280988 h 2257425"/>
                  <a:gd name="connsiteX135" fmla="*/ 1498606 w 2279661"/>
                  <a:gd name="connsiteY135" fmla="*/ 295275 h 2257425"/>
                  <a:gd name="connsiteX136" fmla="*/ 1479556 w 2279661"/>
                  <a:gd name="connsiteY136" fmla="*/ 309563 h 2257425"/>
                  <a:gd name="connsiteX137" fmla="*/ 1465268 w 2279661"/>
                  <a:gd name="connsiteY137" fmla="*/ 328613 h 2257425"/>
                  <a:gd name="connsiteX138" fmla="*/ 1450981 w 2279661"/>
                  <a:gd name="connsiteY138" fmla="*/ 338138 h 2257425"/>
                  <a:gd name="connsiteX139" fmla="*/ 1417643 w 2279661"/>
                  <a:gd name="connsiteY139" fmla="*/ 366713 h 2257425"/>
                  <a:gd name="connsiteX140" fmla="*/ 1393831 w 2279661"/>
                  <a:gd name="connsiteY140" fmla="*/ 390525 h 2257425"/>
                  <a:gd name="connsiteX141" fmla="*/ 1379543 w 2279661"/>
                  <a:gd name="connsiteY141" fmla="*/ 409575 h 2257425"/>
                  <a:gd name="connsiteX142" fmla="*/ 1350968 w 2279661"/>
                  <a:gd name="connsiteY142" fmla="*/ 433388 h 2257425"/>
                  <a:gd name="connsiteX143" fmla="*/ 1336681 w 2279661"/>
                  <a:gd name="connsiteY143" fmla="*/ 438150 h 2257425"/>
                  <a:gd name="connsiteX144" fmla="*/ 1303343 w 2279661"/>
                  <a:gd name="connsiteY144" fmla="*/ 466725 h 2257425"/>
                  <a:gd name="connsiteX145" fmla="*/ 1274768 w 2279661"/>
                  <a:gd name="connsiteY145" fmla="*/ 500063 h 2257425"/>
                  <a:gd name="connsiteX146" fmla="*/ 1260481 w 2279661"/>
                  <a:gd name="connsiteY146" fmla="*/ 509588 h 2257425"/>
                  <a:gd name="connsiteX147" fmla="*/ 1241431 w 2279661"/>
                  <a:gd name="connsiteY147" fmla="*/ 523875 h 2257425"/>
                  <a:gd name="connsiteX148" fmla="*/ 1212856 w 2279661"/>
                  <a:gd name="connsiteY148" fmla="*/ 547688 h 2257425"/>
                  <a:gd name="connsiteX149" fmla="*/ 1174756 w 2279661"/>
                  <a:gd name="connsiteY149" fmla="*/ 600075 h 2257425"/>
                  <a:gd name="connsiteX150" fmla="*/ 1136656 w 2279661"/>
                  <a:gd name="connsiteY150" fmla="*/ 623888 h 2257425"/>
                  <a:gd name="connsiteX151" fmla="*/ 1117606 w 2279661"/>
                  <a:gd name="connsiteY151" fmla="*/ 652463 h 2257425"/>
                  <a:gd name="connsiteX152" fmla="*/ 1108081 w 2279661"/>
                  <a:gd name="connsiteY152" fmla="*/ 671513 h 2257425"/>
                  <a:gd name="connsiteX153" fmla="*/ 1093793 w 2279661"/>
                  <a:gd name="connsiteY153" fmla="*/ 685800 h 2257425"/>
                  <a:gd name="connsiteX154" fmla="*/ 1079506 w 2279661"/>
                  <a:gd name="connsiteY154" fmla="*/ 704850 h 2257425"/>
                  <a:gd name="connsiteX155" fmla="*/ 1065218 w 2279661"/>
                  <a:gd name="connsiteY155" fmla="*/ 719138 h 2257425"/>
                  <a:gd name="connsiteX156" fmla="*/ 1036643 w 2279661"/>
                  <a:gd name="connsiteY156" fmla="*/ 747713 h 2257425"/>
                  <a:gd name="connsiteX157" fmla="*/ 1022356 w 2279661"/>
                  <a:gd name="connsiteY157" fmla="*/ 766763 h 2257425"/>
                  <a:gd name="connsiteX158" fmla="*/ 1012831 w 2279661"/>
                  <a:gd name="connsiteY158" fmla="*/ 785813 h 2257425"/>
                  <a:gd name="connsiteX159" fmla="*/ 946156 w 2279661"/>
                  <a:gd name="connsiteY159" fmla="*/ 842963 h 2257425"/>
                  <a:gd name="connsiteX160" fmla="*/ 922343 w 2279661"/>
                  <a:gd name="connsiteY160" fmla="*/ 881063 h 2257425"/>
                  <a:gd name="connsiteX161" fmla="*/ 898531 w 2279661"/>
                  <a:gd name="connsiteY161" fmla="*/ 914400 h 2257425"/>
                  <a:gd name="connsiteX162" fmla="*/ 879481 w 2279661"/>
                  <a:gd name="connsiteY162" fmla="*/ 947738 h 2257425"/>
                  <a:gd name="connsiteX163" fmla="*/ 865193 w 2279661"/>
                  <a:gd name="connsiteY163" fmla="*/ 962025 h 2257425"/>
                  <a:gd name="connsiteX164" fmla="*/ 846143 w 2279661"/>
                  <a:gd name="connsiteY164" fmla="*/ 990600 h 2257425"/>
                  <a:gd name="connsiteX165" fmla="*/ 836618 w 2279661"/>
                  <a:gd name="connsiteY165" fmla="*/ 1023938 h 2257425"/>
                  <a:gd name="connsiteX166" fmla="*/ 822331 w 2279661"/>
                  <a:gd name="connsiteY166" fmla="*/ 1052513 h 2257425"/>
                  <a:gd name="connsiteX167" fmla="*/ 817568 w 2279661"/>
                  <a:gd name="connsiteY167" fmla="*/ 1066800 h 2257425"/>
                  <a:gd name="connsiteX168" fmla="*/ 808043 w 2279661"/>
                  <a:gd name="connsiteY168" fmla="*/ 1123950 h 2257425"/>
                  <a:gd name="connsiteX169" fmla="*/ 793756 w 2279661"/>
                  <a:gd name="connsiteY169" fmla="*/ 1157288 h 2257425"/>
                  <a:gd name="connsiteX170" fmla="*/ 788993 w 2279661"/>
                  <a:gd name="connsiteY170" fmla="*/ 1171575 h 2257425"/>
                  <a:gd name="connsiteX171" fmla="*/ 779468 w 2279661"/>
                  <a:gd name="connsiteY171" fmla="*/ 1209675 h 2257425"/>
                  <a:gd name="connsiteX172" fmla="*/ 774706 w 2279661"/>
                  <a:gd name="connsiteY172" fmla="*/ 1233488 h 2257425"/>
                  <a:gd name="connsiteX173" fmla="*/ 765181 w 2279661"/>
                  <a:gd name="connsiteY17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522293 w 2279661"/>
                  <a:gd name="connsiteY6" fmla="*/ 1243013 h 2257425"/>
                  <a:gd name="connsiteX7" fmla="*/ 493718 w 2279661"/>
                  <a:gd name="connsiteY7" fmla="*/ 1252538 h 2257425"/>
                  <a:gd name="connsiteX8" fmla="*/ 484193 w 2279661"/>
                  <a:gd name="connsiteY8" fmla="*/ 1266825 h 2257425"/>
                  <a:gd name="connsiteX9" fmla="*/ 465143 w 2279661"/>
                  <a:gd name="connsiteY9" fmla="*/ 1309688 h 2257425"/>
                  <a:gd name="connsiteX10" fmla="*/ 450856 w 2279661"/>
                  <a:gd name="connsiteY10" fmla="*/ 1323975 h 2257425"/>
                  <a:gd name="connsiteX11" fmla="*/ 422281 w 2279661"/>
                  <a:gd name="connsiteY11" fmla="*/ 1343025 h 2257425"/>
                  <a:gd name="connsiteX12" fmla="*/ 388943 w 2279661"/>
                  <a:gd name="connsiteY12" fmla="*/ 1376363 h 2257425"/>
                  <a:gd name="connsiteX13" fmla="*/ 341318 w 2279661"/>
                  <a:gd name="connsiteY13" fmla="*/ 1423988 h 2257425"/>
                  <a:gd name="connsiteX14" fmla="*/ 298456 w 2279661"/>
                  <a:gd name="connsiteY14" fmla="*/ 1447800 h 2257425"/>
                  <a:gd name="connsiteX15" fmla="*/ 241306 w 2279661"/>
                  <a:gd name="connsiteY15" fmla="*/ 1476375 h 2257425"/>
                  <a:gd name="connsiteX16" fmla="*/ 212731 w 2279661"/>
                  <a:gd name="connsiteY16" fmla="*/ 1490663 h 2257425"/>
                  <a:gd name="connsiteX17" fmla="*/ 184156 w 2279661"/>
                  <a:gd name="connsiteY17" fmla="*/ 1509713 h 2257425"/>
                  <a:gd name="connsiteX18" fmla="*/ 122243 w 2279661"/>
                  <a:gd name="connsiteY18" fmla="*/ 1533525 h 2257425"/>
                  <a:gd name="connsiteX19" fmla="*/ 46043 w 2279661"/>
                  <a:gd name="connsiteY19" fmla="*/ 1543050 h 2257425"/>
                  <a:gd name="connsiteX20" fmla="*/ 3181 w 2279661"/>
                  <a:gd name="connsiteY20" fmla="*/ 1595438 h 2257425"/>
                  <a:gd name="connsiteX21" fmla="*/ 7943 w 2279661"/>
                  <a:gd name="connsiteY21" fmla="*/ 1662113 h 2257425"/>
                  <a:gd name="connsiteX22" fmla="*/ 46043 w 2279661"/>
                  <a:gd name="connsiteY22" fmla="*/ 1719263 h 2257425"/>
                  <a:gd name="connsiteX23" fmla="*/ 74618 w 2279661"/>
                  <a:gd name="connsiteY23" fmla="*/ 1738313 h 2257425"/>
                  <a:gd name="connsiteX24" fmla="*/ 117481 w 2279661"/>
                  <a:gd name="connsiteY24" fmla="*/ 1762125 h 2257425"/>
                  <a:gd name="connsiteX25" fmla="*/ 146056 w 2279661"/>
                  <a:gd name="connsiteY25" fmla="*/ 1776413 h 2257425"/>
                  <a:gd name="connsiteX26" fmla="*/ 207968 w 2279661"/>
                  <a:gd name="connsiteY26" fmla="*/ 1814513 h 2257425"/>
                  <a:gd name="connsiteX27" fmla="*/ 265118 w 2279661"/>
                  <a:gd name="connsiteY27" fmla="*/ 1838325 h 2257425"/>
                  <a:gd name="connsiteX28" fmla="*/ 303218 w 2279661"/>
                  <a:gd name="connsiteY28" fmla="*/ 1857375 h 2257425"/>
                  <a:gd name="connsiteX29" fmla="*/ 346081 w 2279661"/>
                  <a:gd name="connsiteY29" fmla="*/ 1881188 h 2257425"/>
                  <a:gd name="connsiteX30" fmla="*/ 393706 w 2279661"/>
                  <a:gd name="connsiteY30" fmla="*/ 1900238 h 2257425"/>
                  <a:gd name="connsiteX31" fmla="*/ 427043 w 2279661"/>
                  <a:gd name="connsiteY31" fmla="*/ 1909763 h 2257425"/>
                  <a:gd name="connsiteX32" fmla="*/ 455618 w 2279661"/>
                  <a:gd name="connsiteY32" fmla="*/ 1919288 h 2257425"/>
                  <a:gd name="connsiteX33" fmla="*/ 503243 w 2279661"/>
                  <a:gd name="connsiteY33" fmla="*/ 1943100 h 2257425"/>
                  <a:gd name="connsiteX34" fmla="*/ 517531 w 2279661"/>
                  <a:gd name="connsiteY34" fmla="*/ 1952625 h 2257425"/>
                  <a:gd name="connsiteX35" fmla="*/ 569918 w 2279661"/>
                  <a:gd name="connsiteY35" fmla="*/ 1971675 h 2257425"/>
                  <a:gd name="connsiteX36" fmla="*/ 622306 w 2279661"/>
                  <a:gd name="connsiteY36" fmla="*/ 1990725 h 2257425"/>
                  <a:gd name="connsiteX37" fmla="*/ 660406 w 2279661"/>
                  <a:gd name="connsiteY37" fmla="*/ 2009775 h 2257425"/>
                  <a:gd name="connsiteX38" fmla="*/ 688981 w 2279661"/>
                  <a:gd name="connsiteY38" fmla="*/ 2019300 h 2257425"/>
                  <a:gd name="connsiteX39" fmla="*/ 722318 w 2279661"/>
                  <a:gd name="connsiteY39" fmla="*/ 2033588 h 2257425"/>
                  <a:gd name="connsiteX40" fmla="*/ 779468 w 2279661"/>
                  <a:gd name="connsiteY40" fmla="*/ 2057400 h 2257425"/>
                  <a:gd name="connsiteX41" fmla="*/ 827093 w 2279661"/>
                  <a:gd name="connsiteY41" fmla="*/ 2076450 h 2257425"/>
                  <a:gd name="connsiteX42" fmla="*/ 855668 w 2279661"/>
                  <a:gd name="connsiteY42" fmla="*/ 2085975 h 2257425"/>
                  <a:gd name="connsiteX43" fmla="*/ 874718 w 2279661"/>
                  <a:gd name="connsiteY43" fmla="*/ 2090738 h 2257425"/>
                  <a:gd name="connsiteX44" fmla="*/ 917581 w 2279661"/>
                  <a:gd name="connsiteY44" fmla="*/ 2105025 h 2257425"/>
                  <a:gd name="connsiteX45" fmla="*/ 931868 w 2279661"/>
                  <a:gd name="connsiteY45" fmla="*/ 2109788 h 2257425"/>
                  <a:gd name="connsiteX46" fmla="*/ 965206 w 2279661"/>
                  <a:gd name="connsiteY46" fmla="*/ 2119313 h 2257425"/>
                  <a:gd name="connsiteX47" fmla="*/ 1012831 w 2279661"/>
                  <a:gd name="connsiteY47" fmla="*/ 2128838 h 2257425"/>
                  <a:gd name="connsiteX48" fmla="*/ 1031881 w 2279661"/>
                  <a:gd name="connsiteY48" fmla="*/ 2133600 h 2257425"/>
                  <a:gd name="connsiteX49" fmla="*/ 1060456 w 2279661"/>
                  <a:gd name="connsiteY49" fmla="*/ 2143125 h 2257425"/>
                  <a:gd name="connsiteX50" fmla="*/ 1108081 w 2279661"/>
                  <a:gd name="connsiteY50" fmla="*/ 2152650 h 2257425"/>
                  <a:gd name="connsiteX51" fmla="*/ 1141418 w 2279661"/>
                  <a:gd name="connsiteY51" fmla="*/ 2162175 h 2257425"/>
                  <a:gd name="connsiteX52" fmla="*/ 1174756 w 2279661"/>
                  <a:gd name="connsiteY52" fmla="*/ 2171700 h 2257425"/>
                  <a:gd name="connsiteX53" fmla="*/ 1255718 w 2279661"/>
                  <a:gd name="connsiteY53" fmla="*/ 2185988 h 2257425"/>
                  <a:gd name="connsiteX54" fmla="*/ 1331918 w 2279661"/>
                  <a:gd name="connsiteY54" fmla="*/ 2205038 h 2257425"/>
                  <a:gd name="connsiteX55" fmla="*/ 1379543 w 2279661"/>
                  <a:gd name="connsiteY55" fmla="*/ 2219325 h 2257425"/>
                  <a:gd name="connsiteX56" fmla="*/ 1460506 w 2279661"/>
                  <a:gd name="connsiteY56" fmla="*/ 2233613 h 2257425"/>
                  <a:gd name="connsiteX57" fmla="*/ 1612906 w 2279661"/>
                  <a:gd name="connsiteY57" fmla="*/ 2257425 h 2257425"/>
                  <a:gd name="connsiteX58" fmla="*/ 1717681 w 2279661"/>
                  <a:gd name="connsiteY58" fmla="*/ 2252663 h 2257425"/>
                  <a:gd name="connsiteX59" fmla="*/ 1731968 w 2279661"/>
                  <a:gd name="connsiteY59" fmla="*/ 2247900 h 2257425"/>
                  <a:gd name="connsiteX60" fmla="*/ 1765306 w 2279661"/>
                  <a:gd name="connsiteY60" fmla="*/ 2238375 h 2257425"/>
                  <a:gd name="connsiteX61" fmla="*/ 1793881 w 2279661"/>
                  <a:gd name="connsiteY61" fmla="*/ 2219325 h 2257425"/>
                  <a:gd name="connsiteX62" fmla="*/ 1822456 w 2279661"/>
                  <a:gd name="connsiteY62" fmla="*/ 2209800 h 2257425"/>
                  <a:gd name="connsiteX63" fmla="*/ 1851031 w 2279661"/>
                  <a:gd name="connsiteY63" fmla="*/ 2190750 h 2257425"/>
                  <a:gd name="connsiteX64" fmla="*/ 1865318 w 2279661"/>
                  <a:gd name="connsiteY64" fmla="*/ 2181225 h 2257425"/>
                  <a:gd name="connsiteX65" fmla="*/ 1879606 w 2279661"/>
                  <a:gd name="connsiteY65" fmla="*/ 2176463 h 2257425"/>
                  <a:gd name="connsiteX66" fmla="*/ 1893893 w 2279661"/>
                  <a:gd name="connsiteY66" fmla="*/ 2162175 h 2257425"/>
                  <a:gd name="connsiteX67" fmla="*/ 1936756 w 2279661"/>
                  <a:gd name="connsiteY67" fmla="*/ 2133600 h 2257425"/>
                  <a:gd name="connsiteX68" fmla="*/ 1974856 w 2279661"/>
                  <a:gd name="connsiteY68" fmla="*/ 2105025 h 2257425"/>
                  <a:gd name="connsiteX69" fmla="*/ 1989143 w 2279661"/>
                  <a:gd name="connsiteY69" fmla="*/ 2095500 h 2257425"/>
                  <a:gd name="connsiteX70" fmla="*/ 2003431 w 2279661"/>
                  <a:gd name="connsiteY70" fmla="*/ 2090738 h 2257425"/>
                  <a:gd name="connsiteX71" fmla="*/ 2032006 w 2279661"/>
                  <a:gd name="connsiteY71" fmla="*/ 2066925 h 2257425"/>
                  <a:gd name="connsiteX72" fmla="*/ 2079631 w 2279661"/>
                  <a:gd name="connsiteY72" fmla="*/ 2033588 h 2257425"/>
                  <a:gd name="connsiteX73" fmla="*/ 2108206 w 2279661"/>
                  <a:gd name="connsiteY73" fmla="*/ 2005013 h 2257425"/>
                  <a:gd name="connsiteX74" fmla="*/ 2117731 w 2279661"/>
                  <a:gd name="connsiteY74" fmla="*/ 1985963 h 2257425"/>
                  <a:gd name="connsiteX75" fmla="*/ 2127256 w 2279661"/>
                  <a:gd name="connsiteY75" fmla="*/ 1971675 h 2257425"/>
                  <a:gd name="connsiteX76" fmla="*/ 2146306 w 2279661"/>
                  <a:gd name="connsiteY76" fmla="*/ 1928813 h 2257425"/>
                  <a:gd name="connsiteX77" fmla="*/ 2165356 w 2279661"/>
                  <a:gd name="connsiteY77" fmla="*/ 1885950 h 2257425"/>
                  <a:gd name="connsiteX78" fmla="*/ 2174881 w 2279661"/>
                  <a:gd name="connsiteY78" fmla="*/ 1857375 h 2257425"/>
                  <a:gd name="connsiteX79" fmla="*/ 2184406 w 2279661"/>
                  <a:gd name="connsiteY79" fmla="*/ 1814513 h 2257425"/>
                  <a:gd name="connsiteX80" fmla="*/ 2189168 w 2279661"/>
                  <a:gd name="connsiteY80" fmla="*/ 1743075 h 2257425"/>
                  <a:gd name="connsiteX81" fmla="*/ 2193931 w 2279661"/>
                  <a:gd name="connsiteY81" fmla="*/ 1709738 h 2257425"/>
                  <a:gd name="connsiteX82" fmla="*/ 2208218 w 2279661"/>
                  <a:gd name="connsiteY82" fmla="*/ 1547813 h 2257425"/>
                  <a:gd name="connsiteX83" fmla="*/ 2203456 w 2279661"/>
                  <a:gd name="connsiteY83" fmla="*/ 1504950 h 2257425"/>
                  <a:gd name="connsiteX84" fmla="*/ 2203456 w 2279661"/>
                  <a:gd name="connsiteY84" fmla="*/ 1419225 h 2257425"/>
                  <a:gd name="connsiteX85" fmla="*/ 2198693 w 2279661"/>
                  <a:gd name="connsiteY85" fmla="*/ 1285875 h 2257425"/>
                  <a:gd name="connsiteX86" fmla="*/ 2193931 w 2279661"/>
                  <a:gd name="connsiteY86" fmla="*/ 1266825 h 2257425"/>
                  <a:gd name="connsiteX87" fmla="*/ 2184406 w 2279661"/>
                  <a:gd name="connsiteY87" fmla="*/ 1200150 h 2257425"/>
                  <a:gd name="connsiteX88" fmla="*/ 2179643 w 2279661"/>
                  <a:gd name="connsiteY88" fmla="*/ 933450 h 2257425"/>
                  <a:gd name="connsiteX89" fmla="*/ 2174881 w 2279661"/>
                  <a:gd name="connsiteY89" fmla="*/ 914400 h 2257425"/>
                  <a:gd name="connsiteX90" fmla="*/ 2184406 w 2279661"/>
                  <a:gd name="connsiteY90" fmla="*/ 676275 h 2257425"/>
                  <a:gd name="connsiteX91" fmla="*/ 2193931 w 2279661"/>
                  <a:gd name="connsiteY91" fmla="*/ 538163 h 2257425"/>
                  <a:gd name="connsiteX92" fmla="*/ 2198693 w 2279661"/>
                  <a:gd name="connsiteY92" fmla="*/ 500063 h 2257425"/>
                  <a:gd name="connsiteX93" fmla="*/ 2212981 w 2279661"/>
                  <a:gd name="connsiteY93" fmla="*/ 452438 h 2257425"/>
                  <a:gd name="connsiteX94" fmla="*/ 2227268 w 2279661"/>
                  <a:gd name="connsiteY94" fmla="*/ 381000 h 2257425"/>
                  <a:gd name="connsiteX95" fmla="*/ 2232031 w 2279661"/>
                  <a:gd name="connsiteY95" fmla="*/ 366713 h 2257425"/>
                  <a:gd name="connsiteX96" fmla="*/ 2241556 w 2279661"/>
                  <a:gd name="connsiteY96" fmla="*/ 352425 h 2257425"/>
                  <a:gd name="connsiteX97" fmla="*/ 2246318 w 2279661"/>
                  <a:gd name="connsiteY97" fmla="*/ 338138 h 2257425"/>
                  <a:gd name="connsiteX98" fmla="*/ 2255843 w 2279661"/>
                  <a:gd name="connsiteY98" fmla="*/ 295275 h 2257425"/>
                  <a:gd name="connsiteX99" fmla="*/ 2260606 w 2279661"/>
                  <a:gd name="connsiteY99" fmla="*/ 280988 h 2257425"/>
                  <a:gd name="connsiteX100" fmla="*/ 2265368 w 2279661"/>
                  <a:gd name="connsiteY100" fmla="*/ 257175 h 2257425"/>
                  <a:gd name="connsiteX101" fmla="*/ 2274893 w 2279661"/>
                  <a:gd name="connsiteY101" fmla="*/ 214313 h 2257425"/>
                  <a:gd name="connsiteX102" fmla="*/ 2274893 w 2279661"/>
                  <a:gd name="connsiteY102" fmla="*/ 100013 h 2257425"/>
                  <a:gd name="connsiteX103" fmla="*/ 2265368 w 2279661"/>
                  <a:gd name="connsiteY103" fmla="*/ 66675 h 2257425"/>
                  <a:gd name="connsiteX104" fmla="*/ 2251081 w 2279661"/>
                  <a:gd name="connsiteY104" fmla="*/ 52388 h 2257425"/>
                  <a:gd name="connsiteX105" fmla="*/ 2212981 w 2279661"/>
                  <a:gd name="connsiteY105" fmla="*/ 19050 h 2257425"/>
                  <a:gd name="connsiteX106" fmla="*/ 2198693 w 2279661"/>
                  <a:gd name="connsiteY106" fmla="*/ 9525 h 2257425"/>
                  <a:gd name="connsiteX107" fmla="*/ 2184406 w 2279661"/>
                  <a:gd name="connsiteY107" fmla="*/ 0 h 2257425"/>
                  <a:gd name="connsiteX108" fmla="*/ 2136781 w 2279661"/>
                  <a:gd name="connsiteY108" fmla="*/ 4763 h 2257425"/>
                  <a:gd name="connsiteX109" fmla="*/ 2122493 w 2279661"/>
                  <a:gd name="connsiteY109" fmla="*/ 9525 h 2257425"/>
                  <a:gd name="connsiteX110" fmla="*/ 2112968 w 2279661"/>
                  <a:gd name="connsiteY110" fmla="*/ 23813 h 2257425"/>
                  <a:gd name="connsiteX111" fmla="*/ 2070106 w 2279661"/>
                  <a:gd name="connsiteY111" fmla="*/ 47625 h 2257425"/>
                  <a:gd name="connsiteX112" fmla="*/ 2055818 w 2279661"/>
                  <a:gd name="connsiteY112" fmla="*/ 57150 h 2257425"/>
                  <a:gd name="connsiteX113" fmla="*/ 2032006 w 2279661"/>
                  <a:gd name="connsiteY113" fmla="*/ 61913 h 2257425"/>
                  <a:gd name="connsiteX114" fmla="*/ 2003431 w 2279661"/>
                  <a:gd name="connsiteY114" fmla="*/ 71438 h 2257425"/>
                  <a:gd name="connsiteX115" fmla="*/ 1989143 w 2279661"/>
                  <a:gd name="connsiteY115" fmla="*/ 76200 h 2257425"/>
                  <a:gd name="connsiteX116" fmla="*/ 1974856 w 2279661"/>
                  <a:gd name="connsiteY116" fmla="*/ 80963 h 2257425"/>
                  <a:gd name="connsiteX117" fmla="*/ 1955806 w 2279661"/>
                  <a:gd name="connsiteY117" fmla="*/ 85725 h 2257425"/>
                  <a:gd name="connsiteX118" fmla="*/ 1927231 w 2279661"/>
                  <a:gd name="connsiteY118" fmla="*/ 95250 h 2257425"/>
                  <a:gd name="connsiteX119" fmla="*/ 1912943 w 2279661"/>
                  <a:gd name="connsiteY119" fmla="*/ 100013 h 2257425"/>
                  <a:gd name="connsiteX120" fmla="*/ 1893893 w 2279661"/>
                  <a:gd name="connsiteY120" fmla="*/ 104775 h 2257425"/>
                  <a:gd name="connsiteX121" fmla="*/ 1855793 w 2279661"/>
                  <a:gd name="connsiteY121" fmla="*/ 119063 h 2257425"/>
                  <a:gd name="connsiteX122" fmla="*/ 1817693 w 2279661"/>
                  <a:gd name="connsiteY122" fmla="*/ 138113 h 2257425"/>
                  <a:gd name="connsiteX123" fmla="*/ 1803406 w 2279661"/>
                  <a:gd name="connsiteY123" fmla="*/ 142875 h 2257425"/>
                  <a:gd name="connsiteX124" fmla="*/ 1746256 w 2279661"/>
                  <a:gd name="connsiteY124" fmla="*/ 152400 h 2257425"/>
                  <a:gd name="connsiteX125" fmla="*/ 1731968 w 2279661"/>
                  <a:gd name="connsiteY125" fmla="*/ 157163 h 2257425"/>
                  <a:gd name="connsiteX126" fmla="*/ 1693868 w 2279661"/>
                  <a:gd name="connsiteY126" fmla="*/ 166688 h 2257425"/>
                  <a:gd name="connsiteX127" fmla="*/ 1655768 w 2279661"/>
                  <a:gd name="connsiteY127" fmla="*/ 185738 h 2257425"/>
                  <a:gd name="connsiteX128" fmla="*/ 1641481 w 2279661"/>
                  <a:gd name="connsiteY128" fmla="*/ 195263 h 2257425"/>
                  <a:gd name="connsiteX129" fmla="*/ 1622431 w 2279661"/>
                  <a:gd name="connsiteY129" fmla="*/ 209550 h 2257425"/>
                  <a:gd name="connsiteX130" fmla="*/ 1603381 w 2279661"/>
                  <a:gd name="connsiteY130" fmla="*/ 219075 h 2257425"/>
                  <a:gd name="connsiteX131" fmla="*/ 1574806 w 2279661"/>
                  <a:gd name="connsiteY131" fmla="*/ 233363 h 2257425"/>
                  <a:gd name="connsiteX132" fmla="*/ 1560518 w 2279661"/>
                  <a:gd name="connsiteY132" fmla="*/ 252413 h 2257425"/>
                  <a:gd name="connsiteX133" fmla="*/ 1512893 w 2279661"/>
                  <a:gd name="connsiteY133" fmla="*/ 280988 h 2257425"/>
                  <a:gd name="connsiteX134" fmla="*/ 1498606 w 2279661"/>
                  <a:gd name="connsiteY134" fmla="*/ 295275 h 2257425"/>
                  <a:gd name="connsiteX135" fmla="*/ 1479556 w 2279661"/>
                  <a:gd name="connsiteY135" fmla="*/ 309563 h 2257425"/>
                  <a:gd name="connsiteX136" fmla="*/ 1465268 w 2279661"/>
                  <a:gd name="connsiteY136" fmla="*/ 328613 h 2257425"/>
                  <a:gd name="connsiteX137" fmla="*/ 1450981 w 2279661"/>
                  <a:gd name="connsiteY137" fmla="*/ 338138 h 2257425"/>
                  <a:gd name="connsiteX138" fmla="*/ 1417643 w 2279661"/>
                  <a:gd name="connsiteY138" fmla="*/ 366713 h 2257425"/>
                  <a:gd name="connsiteX139" fmla="*/ 1393831 w 2279661"/>
                  <a:gd name="connsiteY139" fmla="*/ 390525 h 2257425"/>
                  <a:gd name="connsiteX140" fmla="*/ 1379543 w 2279661"/>
                  <a:gd name="connsiteY140" fmla="*/ 409575 h 2257425"/>
                  <a:gd name="connsiteX141" fmla="*/ 1350968 w 2279661"/>
                  <a:gd name="connsiteY141" fmla="*/ 433388 h 2257425"/>
                  <a:gd name="connsiteX142" fmla="*/ 1336681 w 2279661"/>
                  <a:gd name="connsiteY142" fmla="*/ 438150 h 2257425"/>
                  <a:gd name="connsiteX143" fmla="*/ 1303343 w 2279661"/>
                  <a:gd name="connsiteY143" fmla="*/ 466725 h 2257425"/>
                  <a:gd name="connsiteX144" fmla="*/ 1274768 w 2279661"/>
                  <a:gd name="connsiteY144" fmla="*/ 500063 h 2257425"/>
                  <a:gd name="connsiteX145" fmla="*/ 1260481 w 2279661"/>
                  <a:gd name="connsiteY145" fmla="*/ 509588 h 2257425"/>
                  <a:gd name="connsiteX146" fmla="*/ 1241431 w 2279661"/>
                  <a:gd name="connsiteY146" fmla="*/ 523875 h 2257425"/>
                  <a:gd name="connsiteX147" fmla="*/ 1212856 w 2279661"/>
                  <a:gd name="connsiteY147" fmla="*/ 547688 h 2257425"/>
                  <a:gd name="connsiteX148" fmla="*/ 1174756 w 2279661"/>
                  <a:gd name="connsiteY148" fmla="*/ 600075 h 2257425"/>
                  <a:gd name="connsiteX149" fmla="*/ 1136656 w 2279661"/>
                  <a:gd name="connsiteY149" fmla="*/ 623888 h 2257425"/>
                  <a:gd name="connsiteX150" fmla="*/ 1117606 w 2279661"/>
                  <a:gd name="connsiteY150" fmla="*/ 652463 h 2257425"/>
                  <a:gd name="connsiteX151" fmla="*/ 1108081 w 2279661"/>
                  <a:gd name="connsiteY151" fmla="*/ 671513 h 2257425"/>
                  <a:gd name="connsiteX152" fmla="*/ 1093793 w 2279661"/>
                  <a:gd name="connsiteY152" fmla="*/ 685800 h 2257425"/>
                  <a:gd name="connsiteX153" fmla="*/ 1079506 w 2279661"/>
                  <a:gd name="connsiteY153" fmla="*/ 704850 h 2257425"/>
                  <a:gd name="connsiteX154" fmla="*/ 1065218 w 2279661"/>
                  <a:gd name="connsiteY154" fmla="*/ 719138 h 2257425"/>
                  <a:gd name="connsiteX155" fmla="*/ 1036643 w 2279661"/>
                  <a:gd name="connsiteY155" fmla="*/ 747713 h 2257425"/>
                  <a:gd name="connsiteX156" fmla="*/ 1022356 w 2279661"/>
                  <a:gd name="connsiteY156" fmla="*/ 766763 h 2257425"/>
                  <a:gd name="connsiteX157" fmla="*/ 1012831 w 2279661"/>
                  <a:gd name="connsiteY157" fmla="*/ 785813 h 2257425"/>
                  <a:gd name="connsiteX158" fmla="*/ 946156 w 2279661"/>
                  <a:gd name="connsiteY158" fmla="*/ 842963 h 2257425"/>
                  <a:gd name="connsiteX159" fmla="*/ 922343 w 2279661"/>
                  <a:gd name="connsiteY159" fmla="*/ 881063 h 2257425"/>
                  <a:gd name="connsiteX160" fmla="*/ 898531 w 2279661"/>
                  <a:gd name="connsiteY160" fmla="*/ 914400 h 2257425"/>
                  <a:gd name="connsiteX161" fmla="*/ 879481 w 2279661"/>
                  <a:gd name="connsiteY161" fmla="*/ 947738 h 2257425"/>
                  <a:gd name="connsiteX162" fmla="*/ 865193 w 2279661"/>
                  <a:gd name="connsiteY162" fmla="*/ 962025 h 2257425"/>
                  <a:gd name="connsiteX163" fmla="*/ 846143 w 2279661"/>
                  <a:gd name="connsiteY163" fmla="*/ 990600 h 2257425"/>
                  <a:gd name="connsiteX164" fmla="*/ 836618 w 2279661"/>
                  <a:gd name="connsiteY164" fmla="*/ 1023938 h 2257425"/>
                  <a:gd name="connsiteX165" fmla="*/ 822331 w 2279661"/>
                  <a:gd name="connsiteY165" fmla="*/ 1052513 h 2257425"/>
                  <a:gd name="connsiteX166" fmla="*/ 817568 w 2279661"/>
                  <a:gd name="connsiteY166" fmla="*/ 1066800 h 2257425"/>
                  <a:gd name="connsiteX167" fmla="*/ 808043 w 2279661"/>
                  <a:gd name="connsiteY167" fmla="*/ 1123950 h 2257425"/>
                  <a:gd name="connsiteX168" fmla="*/ 793756 w 2279661"/>
                  <a:gd name="connsiteY168" fmla="*/ 1157288 h 2257425"/>
                  <a:gd name="connsiteX169" fmla="*/ 788993 w 2279661"/>
                  <a:gd name="connsiteY169" fmla="*/ 1171575 h 2257425"/>
                  <a:gd name="connsiteX170" fmla="*/ 779468 w 2279661"/>
                  <a:gd name="connsiteY170" fmla="*/ 1209675 h 2257425"/>
                  <a:gd name="connsiteX171" fmla="*/ 774706 w 2279661"/>
                  <a:gd name="connsiteY171" fmla="*/ 1233488 h 2257425"/>
                  <a:gd name="connsiteX172" fmla="*/ 765181 w 2279661"/>
                  <a:gd name="connsiteY17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493718 w 2279661"/>
                  <a:gd name="connsiteY6" fmla="*/ 1252538 h 2257425"/>
                  <a:gd name="connsiteX7" fmla="*/ 484193 w 2279661"/>
                  <a:gd name="connsiteY7" fmla="*/ 1266825 h 2257425"/>
                  <a:gd name="connsiteX8" fmla="*/ 465143 w 2279661"/>
                  <a:gd name="connsiteY8" fmla="*/ 1309688 h 2257425"/>
                  <a:gd name="connsiteX9" fmla="*/ 450856 w 2279661"/>
                  <a:gd name="connsiteY9" fmla="*/ 1323975 h 2257425"/>
                  <a:gd name="connsiteX10" fmla="*/ 422281 w 2279661"/>
                  <a:gd name="connsiteY10" fmla="*/ 1343025 h 2257425"/>
                  <a:gd name="connsiteX11" fmla="*/ 388943 w 2279661"/>
                  <a:gd name="connsiteY11" fmla="*/ 1376363 h 2257425"/>
                  <a:gd name="connsiteX12" fmla="*/ 341318 w 2279661"/>
                  <a:gd name="connsiteY12" fmla="*/ 1423988 h 2257425"/>
                  <a:gd name="connsiteX13" fmla="*/ 298456 w 2279661"/>
                  <a:gd name="connsiteY13" fmla="*/ 1447800 h 2257425"/>
                  <a:gd name="connsiteX14" fmla="*/ 241306 w 2279661"/>
                  <a:gd name="connsiteY14" fmla="*/ 1476375 h 2257425"/>
                  <a:gd name="connsiteX15" fmla="*/ 212731 w 2279661"/>
                  <a:gd name="connsiteY15" fmla="*/ 1490663 h 2257425"/>
                  <a:gd name="connsiteX16" fmla="*/ 184156 w 2279661"/>
                  <a:gd name="connsiteY16" fmla="*/ 1509713 h 2257425"/>
                  <a:gd name="connsiteX17" fmla="*/ 122243 w 2279661"/>
                  <a:gd name="connsiteY17" fmla="*/ 1533525 h 2257425"/>
                  <a:gd name="connsiteX18" fmla="*/ 46043 w 2279661"/>
                  <a:gd name="connsiteY18" fmla="*/ 1543050 h 2257425"/>
                  <a:gd name="connsiteX19" fmla="*/ 3181 w 2279661"/>
                  <a:gd name="connsiteY19" fmla="*/ 1595438 h 2257425"/>
                  <a:gd name="connsiteX20" fmla="*/ 7943 w 2279661"/>
                  <a:gd name="connsiteY20" fmla="*/ 1662113 h 2257425"/>
                  <a:gd name="connsiteX21" fmla="*/ 46043 w 2279661"/>
                  <a:gd name="connsiteY21" fmla="*/ 1719263 h 2257425"/>
                  <a:gd name="connsiteX22" fmla="*/ 74618 w 2279661"/>
                  <a:gd name="connsiteY22" fmla="*/ 1738313 h 2257425"/>
                  <a:gd name="connsiteX23" fmla="*/ 117481 w 2279661"/>
                  <a:gd name="connsiteY23" fmla="*/ 1762125 h 2257425"/>
                  <a:gd name="connsiteX24" fmla="*/ 146056 w 2279661"/>
                  <a:gd name="connsiteY24" fmla="*/ 1776413 h 2257425"/>
                  <a:gd name="connsiteX25" fmla="*/ 207968 w 2279661"/>
                  <a:gd name="connsiteY25" fmla="*/ 1814513 h 2257425"/>
                  <a:gd name="connsiteX26" fmla="*/ 265118 w 2279661"/>
                  <a:gd name="connsiteY26" fmla="*/ 1838325 h 2257425"/>
                  <a:gd name="connsiteX27" fmla="*/ 303218 w 2279661"/>
                  <a:gd name="connsiteY27" fmla="*/ 1857375 h 2257425"/>
                  <a:gd name="connsiteX28" fmla="*/ 346081 w 2279661"/>
                  <a:gd name="connsiteY28" fmla="*/ 1881188 h 2257425"/>
                  <a:gd name="connsiteX29" fmla="*/ 393706 w 2279661"/>
                  <a:gd name="connsiteY29" fmla="*/ 1900238 h 2257425"/>
                  <a:gd name="connsiteX30" fmla="*/ 427043 w 2279661"/>
                  <a:gd name="connsiteY30" fmla="*/ 1909763 h 2257425"/>
                  <a:gd name="connsiteX31" fmla="*/ 455618 w 2279661"/>
                  <a:gd name="connsiteY31" fmla="*/ 1919288 h 2257425"/>
                  <a:gd name="connsiteX32" fmla="*/ 503243 w 2279661"/>
                  <a:gd name="connsiteY32" fmla="*/ 1943100 h 2257425"/>
                  <a:gd name="connsiteX33" fmla="*/ 517531 w 2279661"/>
                  <a:gd name="connsiteY33" fmla="*/ 1952625 h 2257425"/>
                  <a:gd name="connsiteX34" fmla="*/ 569918 w 2279661"/>
                  <a:gd name="connsiteY34" fmla="*/ 1971675 h 2257425"/>
                  <a:gd name="connsiteX35" fmla="*/ 622306 w 2279661"/>
                  <a:gd name="connsiteY35" fmla="*/ 1990725 h 2257425"/>
                  <a:gd name="connsiteX36" fmla="*/ 660406 w 2279661"/>
                  <a:gd name="connsiteY36" fmla="*/ 2009775 h 2257425"/>
                  <a:gd name="connsiteX37" fmla="*/ 688981 w 2279661"/>
                  <a:gd name="connsiteY37" fmla="*/ 2019300 h 2257425"/>
                  <a:gd name="connsiteX38" fmla="*/ 722318 w 2279661"/>
                  <a:gd name="connsiteY38" fmla="*/ 2033588 h 2257425"/>
                  <a:gd name="connsiteX39" fmla="*/ 779468 w 2279661"/>
                  <a:gd name="connsiteY39" fmla="*/ 2057400 h 2257425"/>
                  <a:gd name="connsiteX40" fmla="*/ 827093 w 2279661"/>
                  <a:gd name="connsiteY40" fmla="*/ 2076450 h 2257425"/>
                  <a:gd name="connsiteX41" fmla="*/ 855668 w 2279661"/>
                  <a:gd name="connsiteY41" fmla="*/ 2085975 h 2257425"/>
                  <a:gd name="connsiteX42" fmla="*/ 874718 w 2279661"/>
                  <a:gd name="connsiteY42" fmla="*/ 2090738 h 2257425"/>
                  <a:gd name="connsiteX43" fmla="*/ 917581 w 2279661"/>
                  <a:gd name="connsiteY43" fmla="*/ 2105025 h 2257425"/>
                  <a:gd name="connsiteX44" fmla="*/ 931868 w 2279661"/>
                  <a:gd name="connsiteY44" fmla="*/ 2109788 h 2257425"/>
                  <a:gd name="connsiteX45" fmla="*/ 965206 w 2279661"/>
                  <a:gd name="connsiteY45" fmla="*/ 2119313 h 2257425"/>
                  <a:gd name="connsiteX46" fmla="*/ 1012831 w 2279661"/>
                  <a:gd name="connsiteY46" fmla="*/ 2128838 h 2257425"/>
                  <a:gd name="connsiteX47" fmla="*/ 1031881 w 2279661"/>
                  <a:gd name="connsiteY47" fmla="*/ 2133600 h 2257425"/>
                  <a:gd name="connsiteX48" fmla="*/ 1060456 w 2279661"/>
                  <a:gd name="connsiteY48" fmla="*/ 2143125 h 2257425"/>
                  <a:gd name="connsiteX49" fmla="*/ 1108081 w 2279661"/>
                  <a:gd name="connsiteY49" fmla="*/ 2152650 h 2257425"/>
                  <a:gd name="connsiteX50" fmla="*/ 1141418 w 2279661"/>
                  <a:gd name="connsiteY50" fmla="*/ 2162175 h 2257425"/>
                  <a:gd name="connsiteX51" fmla="*/ 1174756 w 2279661"/>
                  <a:gd name="connsiteY51" fmla="*/ 2171700 h 2257425"/>
                  <a:gd name="connsiteX52" fmla="*/ 1255718 w 2279661"/>
                  <a:gd name="connsiteY52" fmla="*/ 2185988 h 2257425"/>
                  <a:gd name="connsiteX53" fmla="*/ 1331918 w 2279661"/>
                  <a:gd name="connsiteY53" fmla="*/ 2205038 h 2257425"/>
                  <a:gd name="connsiteX54" fmla="*/ 1379543 w 2279661"/>
                  <a:gd name="connsiteY54" fmla="*/ 2219325 h 2257425"/>
                  <a:gd name="connsiteX55" fmla="*/ 1460506 w 2279661"/>
                  <a:gd name="connsiteY55" fmla="*/ 2233613 h 2257425"/>
                  <a:gd name="connsiteX56" fmla="*/ 1612906 w 2279661"/>
                  <a:gd name="connsiteY56" fmla="*/ 2257425 h 2257425"/>
                  <a:gd name="connsiteX57" fmla="*/ 1717681 w 2279661"/>
                  <a:gd name="connsiteY57" fmla="*/ 2252663 h 2257425"/>
                  <a:gd name="connsiteX58" fmla="*/ 1731968 w 2279661"/>
                  <a:gd name="connsiteY58" fmla="*/ 2247900 h 2257425"/>
                  <a:gd name="connsiteX59" fmla="*/ 1765306 w 2279661"/>
                  <a:gd name="connsiteY59" fmla="*/ 2238375 h 2257425"/>
                  <a:gd name="connsiteX60" fmla="*/ 1793881 w 2279661"/>
                  <a:gd name="connsiteY60" fmla="*/ 2219325 h 2257425"/>
                  <a:gd name="connsiteX61" fmla="*/ 1822456 w 2279661"/>
                  <a:gd name="connsiteY61" fmla="*/ 2209800 h 2257425"/>
                  <a:gd name="connsiteX62" fmla="*/ 1851031 w 2279661"/>
                  <a:gd name="connsiteY62" fmla="*/ 2190750 h 2257425"/>
                  <a:gd name="connsiteX63" fmla="*/ 1865318 w 2279661"/>
                  <a:gd name="connsiteY63" fmla="*/ 2181225 h 2257425"/>
                  <a:gd name="connsiteX64" fmla="*/ 1879606 w 2279661"/>
                  <a:gd name="connsiteY64" fmla="*/ 2176463 h 2257425"/>
                  <a:gd name="connsiteX65" fmla="*/ 1893893 w 2279661"/>
                  <a:gd name="connsiteY65" fmla="*/ 2162175 h 2257425"/>
                  <a:gd name="connsiteX66" fmla="*/ 1936756 w 2279661"/>
                  <a:gd name="connsiteY66" fmla="*/ 2133600 h 2257425"/>
                  <a:gd name="connsiteX67" fmla="*/ 1974856 w 2279661"/>
                  <a:gd name="connsiteY67" fmla="*/ 2105025 h 2257425"/>
                  <a:gd name="connsiteX68" fmla="*/ 1989143 w 2279661"/>
                  <a:gd name="connsiteY68" fmla="*/ 2095500 h 2257425"/>
                  <a:gd name="connsiteX69" fmla="*/ 2003431 w 2279661"/>
                  <a:gd name="connsiteY69" fmla="*/ 2090738 h 2257425"/>
                  <a:gd name="connsiteX70" fmla="*/ 2032006 w 2279661"/>
                  <a:gd name="connsiteY70" fmla="*/ 2066925 h 2257425"/>
                  <a:gd name="connsiteX71" fmla="*/ 2079631 w 2279661"/>
                  <a:gd name="connsiteY71" fmla="*/ 2033588 h 2257425"/>
                  <a:gd name="connsiteX72" fmla="*/ 2108206 w 2279661"/>
                  <a:gd name="connsiteY72" fmla="*/ 2005013 h 2257425"/>
                  <a:gd name="connsiteX73" fmla="*/ 2117731 w 2279661"/>
                  <a:gd name="connsiteY73" fmla="*/ 1985963 h 2257425"/>
                  <a:gd name="connsiteX74" fmla="*/ 2127256 w 2279661"/>
                  <a:gd name="connsiteY74" fmla="*/ 1971675 h 2257425"/>
                  <a:gd name="connsiteX75" fmla="*/ 2146306 w 2279661"/>
                  <a:gd name="connsiteY75" fmla="*/ 1928813 h 2257425"/>
                  <a:gd name="connsiteX76" fmla="*/ 2165356 w 2279661"/>
                  <a:gd name="connsiteY76" fmla="*/ 1885950 h 2257425"/>
                  <a:gd name="connsiteX77" fmla="*/ 2174881 w 2279661"/>
                  <a:gd name="connsiteY77" fmla="*/ 1857375 h 2257425"/>
                  <a:gd name="connsiteX78" fmla="*/ 2184406 w 2279661"/>
                  <a:gd name="connsiteY78" fmla="*/ 1814513 h 2257425"/>
                  <a:gd name="connsiteX79" fmla="*/ 2189168 w 2279661"/>
                  <a:gd name="connsiteY79" fmla="*/ 1743075 h 2257425"/>
                  <a:gd name="connsiteX80" fmla="*/ 2193931 w 2279661"/>
                  <a:gd name="connsiteY80" fmla="*/ 1709738 h 2257425"/>
                  <a:gd name="connsiteX81" fmla="*/ 2208218 w 2279661"/>
                  <a:gd name="connsiteY81" fmla="*/ 1547813 h 2257425"/>
                  <a:gd name="connsiteX82" fmla="*/ 2203456 w 2279661"/>
                  <a:gd name="connsiteY82" fmla="*/ 1504950 h 2257425"/>
                  <a:gd name="connsiteX83" fmla="*/ 2203456 w 2279661"/>
                  <a:gd name="connsiteY83" fmla="*/ 1419225 h 2257425"/>
                  <a:gd name="connsiteX84" fmla="*/ 2198693 w 2279661"/>
                  <a:gd name="connsiteY84" fmla="*/ 1285875 h 2257425"/>
                  <a:gd name="connsiteX85" fmla="*/ 2193931 w 2279661"/>
                  <a:gd name="connsiteY85" fmla="*/ 1266825 h 2257425"/>
                  <a:gd name="connsiteX86" fmla="*/ 2184406 w 2279661"/>
                  <a:gd name="connsiteY86" fmla="*/ 1200150 h 2257425"/>
                  <a:gd name="connsiteX87" fmla="*/ 2179643 w 2279661"/>
                  <a:gd name="connsiteY87" fmla="*/ 933450 h 2257425"/>
                  <a:gd name="connsiteX88" fmla="*/ 2174881 w 2279661"/>
                  <a:gd name="connsiteY88" fmla="*/ 914400 h 2257425"/>
                  <a:gd name="connsiteX89" fmla="*/ 2184406 w 2279661"/>
                  <a:gd name="connsiteY89" fmla="*/ 676275 h 2257425"/>
                  <a:gd name="connsiteX90" fmla="*/ 2193931 w 2279661"/>
                  <a:gd name="connsiteY90" fmla="*/ 538163 h 2257425"/>
                  <a:gd name="connsiteX91" fmla="*/ 2198693 w 2279661"/>
                  <a:gd name="connsiteY91" fmla="*/ 500063 h 2257425"/>
                  <a:gd name="connsiteX92" fmla="*/ 2212981 w 2279661"/>
                  <a:gd name="connsiteY92" fmla="*/ 452438 h 2257425"/>
                  <a:gd name="connsiteX93" fmla="*/ 2227268 w 2279661"/>
                  <a:gd name="connsiteY93" fmla="*/ 381000 h 2257425"/>
                  <a:gd name="connsiteX94" fmla="*/ 2232031 w 2279661"/>
                  <a:gd name="connsiteY94" fmla="*/ 366713 h 2257425"/>
                  <a:gd name="connsiteX95" fmla="*/ 2241556 w 2279661"/>
                  <a:gd name="connsiteY95" fmla="*/ 352425 h 2257425"/>
                  <a:gd name="connsiteX96" fmla="*/ 2246318 w 2279661"/>
                  <a:gd name="connsiteY96" fmla="*/ 338138 h 2257425"/>
                  <a:gd name="connsiteX97" fmla="*/ 2255843 w 2279661"/>
                  <a:gd name="connsiteY97" fmla="*/ 295275 h 2257425"/>
                  <a:gd name="connsiteX98" fmla="*/ 2260606 w 2279661"/>
                  <a:gd name="connsiteY98" fmla="*/ 280988 h 2257425"/>
                  <a:gd name="connsiteX99" fmla="*/ 2265368 w 2279661"/>
                  <a:gd name="connsiteY99" fmla="*/ 257175 h 2257425"/>
                  <a:gd name="connsiteX100" fmla="*/ 2274893 w 2279661"/>
                  <a:gd name="connsiteY100" fmla="*/ 214313 h 2257425"/>
                  <a:gd name="connsiteX101" fmla="*/ 2274893 w 2279661"/>
                  <a:gd name="connsiteY101" fmla="*/ 100013 h 2257425"/>
                  <a:gd name="connsiteX102" fmla="*/ 2265368 w 2279661"/>
                  <a:gd name="connsiteY102" fmla="*/ 66675 h 2257425"/>
                  <a:gd name="connsiteX103" fmla="*/ 2251081 w 2279661"/>
                  <a:gd name="connsiteY103" fmla="*/ 52388 h 2257425"/>
                  <a:gd name="connsiteX104" fmla="*/ 2212981 w 2279661"/>
                  <a:gd name="connsiteY104" fmla="*/ 19050 h 2257425"/>
                  <a:gd name="connsiteX105" fmla="*/ 2198693 w 2279661"/>
                  <a:gd name="connsiteY105" fmla="*/ 9525 h 2257425"/>
                  <a:gd name="connsiteX106" fmla="*/ 2184406 w 2279661"/>
                  <a:gd name="connsiteY106" fmla="*/ 0 h 2257425"/>
                  <a:gd name="connsiteX107" fmla="*/ 2136781 w 2279661"/>
                  <a:gd name="connsiteY107" fmla="*/ 4763 h 2257425"/>
                  <a:gd name="connsiteX108" fmla="*/ 2122493 w 2279661"/>
                  <a:gd name="connsiteY108" fmla="*/ 9525 h 2257425"/>
                  <a:gd name="connsiteX109" fmla="*/ 2112968 w 2279661"/>
                  <a:gd name="connsiteY109" fmla="*/ 23813 h 2257425"/>
                  <a:gd name="connsiteX110" fmla="*/ 2070106 w 2279661"/>
                  <a:gd name="connsiteY110" fmla="*/ 47625 h 2257425"/>
                  <a:gd name="connsiteX111" fmla="*/ 2055818 w 2279661"/>
                  <a:gd name="connsiteY111" fmla="*/ 57150 h 2257425"/>
                  <a:gd name="connsiteX112" fmla="*/ 2032006 w 2279661"/>
                  <a:gd name="connsiteY112" fmla="*/ 61913 h 2257425"/>
                  <a:gd name="connsiteX113" fmla="*/ 2003431 w 2279661"/>
                  <a:gd name="connsiteY113" fmla="*/ 71438 h 2257425"/>
                  <a:gd name="connsiteX114" fmla="*/ 1989143 w 2279661"/>
                  <a:gd name="connsiteY114" fmla="*/ 76200 h 2257425"/>
                  <a:gd name="connsiteX115" fmla="*/ 1974856 w 2279661"/>
                  <a:gd name="connsiteY115" fmla="*/ 80963 h 2257425"/>
                  <a:gd name="connsiteX116" fmla="*/ 1955806 w 2279661"/>
                  <a:gd name="connsiteY116" fmla="*/ 85725 h 2257425"/>
                  <a:gd name="connsiteX117" fmla="*/ 1927231 w 2279661"/>
                  <a:gd name="connsiteY117" fmla="*/ 95250 h 2257425"/>
                  <a:gd name="connsiteX118" fmla="*/ 1912943 w 2279661"/>
                  <a:gd name="connsiteY118" fmla="*/ 100013 h 2257425"/>
                  <a:gd name="connsiteX119" fmla="*/ 1893893 w 2279661"/>
                  <a:gd name="connsiteY119" fmla="*/ 104775 h 2257425"/>
                  <a:gd name="connsiteX120" fmla="*/ 1855793 w 2279661"/>
                  <a:gd name="connsiteY120" fmla="*/ 119063 h 2257425"/>
                  <a:gd name="connsiteX121" fmla="*/ 1817693 w 2279661"/>
                  <a:gd name="connsiteY121" fmla="*/ 138113 h 2257425"/>
                  <a:gd name="connsiteX122" fmla="*/ 1803406 w 2279661"/>
                  <a:gd name="connsiteY122" fmla="*/ 142875 h 2257425"/>
                  <a:gd name="connsiteX123" fmla="*/ 1746256 w 2279661"/>
                  <a:gd name="connsiteY123" fmla="*/ 152400 h 2257425"/>
                  <a:gd name="connsiteX124" fmla="*/ 1731968 w 2279661"/>
                  <a:gd name="connsiteY124" fmla="*/ 157163 h 2257425"/>
                  <a:gd name="connsiteX125" fmla="*/ 1693868 w 2279661"/>
                  <a:gd name="connsiteY125" fmla="*/ 166688 h 2257425"/>
                  <a:gd name="connsiteX126" fmla="*/ 1655768 w 2279661"/>
                  <a:gd name="connsiteY126" fmla="*/ 185738 h 2257425"/>
                  <a:gd name="connsiteX127" fmla="*/ 1641481 w 2279661"/>
                  <a:gd name="connsiteY127" fmla="*/ 195263 h 2257425"/>
                  <a:gd name="connsiteX128" fmla="*/ 1622431 w 2279661"/>
                  <a:gd name="connsiteY128" fmla="*/ 209550 h 2257425"/>
                  <a:gd name="connsiteX129" fmla="*/ 1603381 w 2279661"/>
                  <a:gd name="connsiteY129" fmla="*/ 219075 h 2257425"/>
                  <a:gd name="connsiteX130" fmla="*/ 1574806 w 2279661"/>
                  <a:gd name="connsiteY130" fmla="*/ 233363 h 2257425"/>
                  <a:gd name="connsiteX131" fmla="*/ 1560518 w 2279661"/>
                  <a:gd name="connsiteY131" fmla="*/ 252413 h 2257425"/>
                  <a:gd name="connsiteX132" fmla="*/ 1512893 w 2279661"/>
                  <a:gd name="connsiteY132" fmla="*/ 280988 h 2257425"/>
                  <a:gd name="connsiteX133" fmla="*/ 1498606 w 2279661"/>
                  <a:gd name="connsiteY133" fmla="*/ 295275 h 2257425"/>
                  <a:gd name="connsiteX134" fmla="*/ 1479556 w 2279661"/>
                  <a:gd name="connsiteY134" fmla="*/ 309563 h 2257425"/>
                  <a:gd name="connsiteX135" fmla="*/ 1465268 w 2279661"/>
                  <a:gd name="connsiteY135" fmla="*/ 328613 h 2257425"/>
                  <a:gd name="connsiteX136" fmla="*/ 1450981 w 2279661"/>
                  <a:gd name="connsiteY136" fmla="*/ 338138 h 2257425"/>
                  <a:gd name="connsiteX137" fmla="*/ 1417643 w 2279661"/>
                  <a:gd name="connsiteY137" fmla="*/ 366713 h 2257425"/>
                  <a:gd name="connsiteX138" fmla="*/ 1393831 w 2279661"/>
                  <a:gd name="connsiteY138" fmla="*/ 390525 h 2257425"/>
                  <a:gd name="connsiteX139" fmla="*/ 1379543 w 2279661"/>
                  <a:gd name="connsiteY139" fmla="*/ 409575 h 2257425"/>
                  <a:gd name="connsiteX140" fmla="*/ 1350968 w 2279661"/>
                  <a:gd name="connsiteY140" fmla="*/ 433388 h 2257425"/>
                  <a:gd name="connsiteX141" fmla="*/ 1336681 w 2279661"/>
                  <a:gd name="connsiteY141" fmla="*/ 438150 h 2257425"/>
                  <a:gd name="connsiteX142" fmla="*/ 1303343 w 2279661"/>
                  <a:gd name="connsiteY142" fmla="*/ 466725 h 2257425"/>
                  <a:gd name="connsiteX143" fmla="*/ 1274768 w 2279661"/>
                  <a:gd name="connsiteY143" fmla="*/ 500063 h 2257425"/>
                  <a:gd name="connsiteX144" fmla="*/ 1260481 w 2279661"/>
                  <a:gd name="connsiteY144" fmla="*/ 509588 h 2257425"/>
                  <a:gd name="connsiteX145" fmla="*/ 1241431 w 2279661"/>
                  <a:gd name="connsiteY145" fmla="*/ 523875 h 2257425"/>
                  <a:gd name="connsiteX146" fmla="*/ 1212856 w 2279661"/>
                  <a:gd name="connsiteY146" fmla="*/ 547688 h 2257425"/>
                  <a:gd name="connsiteX147" fmla="*/ 1174756 w 2279661"/>
                  <a:gd name="connsiteY147" fmla="*/ 600075 h 2257425"/>
                  <a:gd name="connsiteX148" fmla="*/ 1136656 w 2279661"/>
                  <a:gd name="connsiteY148" fmla="*/ 623888 h 2257425"/>
                  <a:gd name="connsiteX149" fmla="*/ 1117606 w 2279661"/>
                  <a:gd name="connsiteY149" fmla="*/ 652463 h 2257425"/>
                  <a:gd name="connsiteX150" fmla="*/ 1108081 w 2279661"/>
                  <a:gd name="connsiteY150" fmla="*/ 671513 h 2257425"/>
                  <a:gd name="connsiteX151" fmla="*/ 1093793 w 2279661"/>
                  <a:gd name="connsiteY151" fmla="*/ 685800 h 2257425"/>
                  <a:gd name="connsiteX152" fmla="*/ 1079506 w 2279661"/>
                  <a:gd name="connsiteY152" fmla="*/ 704850 h 2257425"/>
                  <a:gd name="connsiteX153" fmla="*/ 1065218 w 2279661"/>
                  <a:gd name="connsiteY153" fmla="*/ 719138 h 2257425"/>
                  <a:gd name="connsiteX154" fmla="*/ 1036643 w 2279661"/>
                  <a:gd name="connsiteY154" fmla="*/ 747713 h 2257425"/>
                  <a:gd name="connsiteX155" fmla="*/ 1022356 w 2279661"/>
                  <a:gd name="connsiteY155" fmla="*/ 766763 h 2257425"/>
                  <a:gd name="connsiteX156" fmla="*/ 1012831 w 2279661"/>
                  <a:gd name="connsiteY156" fmla="*/ 785813 h 2257425"/>
                  <a:gd name="connsiteX157" fmla="*/ 946156 w 2279661"/>
                  <a:gd name="connsiteY157" fmla="*/ 842963 h 2257425"/>
                  <a:gd name="connsiteX158" fmla="*/ 922343 w 2279661"/>
                  <a:gd name="connsiteY158" fmla="*/ 881063 h 2257425"/>
                  <a:gd name="connsiteX159" fmla="*/ 898531 w 2279661"/>
                  <a:gd name="connsiteY159" fmla="*/ 914400 h 2257425"/>
                  <a:gd name="connsiteX160" fmla="*/ 879481 w 2279661"/>
                  <a:gd name="connsiteY160" fmla="*/ 947738 h 2257425"/>
                  <a:gd name="connsiteX161" fmla="*/ 865193 w 2279661"/>
                  <a:gd name="connsiteY161" fmla="*/ 962025 h 2257425"/>
                  <a:gd name="connsiteX162" fmla="*/ 846143 w 2279661"/>
                  <a:gd name="connsiteY162" fmla="*/ 990600 h 2257425"/>
                  <a:gd name="connsiteX163" fmla="*/ 836618 w 2279661"/>
                  <a:gd name="connsiteY163" fmla="*/ 1023938 h 2257425"/>
                  <a:gd name="connsiteX164" fmla="*/ 822331 w 2279661"/>
                  <a:gd name="connsiteY164" fmla="*/ 1052513 h 2257425"/>
                  <a:gd name="connsiteX165" fmla="*/ 817568 w 2279661"/>
                  <a:gd name="connsiteY165" fmla="*/ 1066800 h 2257425"/>
                  <a:gd name="connsiteX166" fmla="*/ 808043 w 2279661"/>
                  <a:gd name="connsiteY166" fmla="*/ 1123950 h 2257425"/>
                  <a:gd name="connsiteX167" fmla="*/ 793756 w 2279661"/>
                  <a:gd name="connsiteY167" fmla="*/ 1157288 h 2257425"/>
                  <a:gd name="connsiteX168" fmla="*/ 788993 w 2279661"/>
                  <a:gd name="connsiteY168" fmla="*/ 1171575 h 2257425"/>
                  <a:gd name="connsiteX169" fmla="*/ 779468 w 2279661"/>
                  <a:gd name="connsiteY169" fmla="*/ 1209675 h 2257425"/>
                  <a:gd name="connsiteX170" fmla="*/ 774706 w 2279661"/>
                  <a:gd name="connsiteY170" fmla="*/ 1233488 h 2257425"/>
                  <a:gd name="connsiteX171" fmla="*/ 765181 w 2279661"/>
                  <a:gd name="connsiteY17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55631 w 2279661"/>
                  <a:gd name="connsiteY4" fmla="*/ 1233488 h 2257425"/>
                  <a:gd name="connsiteX5" fmla="*/ 541343 w 2279661"/>
                  <a:gd name="connsiteY5" fmla="*/ 1238250 h 2257425"/>
                  <a:gd name="connsiteX6" fmla="*/ 493718 w 2279661"/>
                  <a:gd name="connsiteY6" fmla="*/ 1252538 h 2257425"/>
                  <a:gd name="connsiteX7" fmla="*/ 484193 w 2279661"/>
                  <a:gd name="connsiteY7" fmla="*/ 1266825 h 2257425"/>
                  <a:gd name="connsiteX8" fmla="*/ 450856 w 2279661"/>
                  <a:gd name="connsiteY8" fmla="*/ 1323975 h 2257425"/>
                  <a:gd name="connsiteX9" fmla="*/ 422281 w 2279661"/>
                  <a:gd name="connsiteY9" fmla="*/ 1343025 h 2257425"/>
                  <a:gd name="connsiteX10" fmla="*/ 388943 w 2279661"/>
                  <a:gd name="connsiteY10" fmla="*/ 1376363 h 2257425"/>
                  <a:gd name="connsiteX11" fmla="*/ 341318 w 2279661"/>
                  <a:gd name="connsiteY11" fmla="*/ 1423988 h 2257425"/>
                  <a:gd name="connsiteX12" fmla="*/ 298456 w 2279661"/>
                  <a:gd name="connsiteY12" fmla="*/ 1447800 h 2257425"/>
                  <a:gd name="connsiteX13" fmla="*/ 241306 w 2279661"/>
                  <a:gd name="connsiteY13" fmla="*/ 1476375 h 2257425"/>
                  <a:gd name="connsiteX14" fmla="*/ 212731 w 2279661"/>
                  <a:gd name="connsiteY14" fmla="*/ 1490663 h 2257425"/>
                  <a:gd name="connsiteX15" fmla="*/ 184156 w 2279661"/>
                  <a:gd name="connsiteY15" fmla="*/ 1509713 h 2257425"/>
                  <a:gd name="connsiteX16" fmla="*/ 122243 w 2279661"/>
                  <a:gd name="connsiteY16" fmla="*/ 1533525 h 2257425"/>
                  <a:gd name="connsiteX17" fmla="*/ 46043 w 2279661"/>
                  <a:gd name="connsiteY17" fmla="*/ 1543050 h 2257425"/>
                  <a:gd name="connsiteX18" fmla="*/ 3181 w 2279661"/>
                  <a:gd name="connsiteY18" fmla="*/ 1595438 h 2257425"/>
                  <a:gd name="connsiteX19" fmla="*/ 7943 w 2279661"/>
                  <a:gd name="connsiteY19" fmla="*/ 1662113 h 2257425"/>
                  <a:gd name="connsiteX20" fmla="*/ 46043 w 2279661"/>
                  <a:gd name="connsiteY20" fmla="*/ 1719263 h 2257425"/>
                  <a:gd name="connsiteX21" fmla="*/ 74618 w 2279661"/>
                  <a:gd name="connsiteY21" fmla="*/ 1738313 h 2257425"/>
                  <a:gd name="connsiteX22" fmla="*/ 117481 w 2279661"/>
                  <a:gd name="connsiteY22" fmla="*/ 1762125 h 2257425"/>
                  <a:gd name="connsiteX23" fmla="*/ 146056 w 2279661"/>
                  <a:gd name="connsiteY23" fmla="*/ 1776413 h 2257425"/>
                  <a:gd name="connsiteX24" fmla="*/ 207968 w 2279661"/>
                  <a:gd name="connsiteY24" fmla="*/ 1814513 h 2257425"/>
                  <a:gd name="connsiteX25" fmla="*/ 265118 w 2279661"/>
                  <a:gd name="connsiteY25" fmla="*/ 1838325 h 2257425"/>
                  <a:gd name="connsiteX26" fmla="*/ 303218 w 2279661"/>
                  <a:gd name="connsiteY26" fmla="*/ 1857375 h 2257425"/>
                  <a:gd name="connsiteX27" fmla="*/ 346081 w 2279661"/>
                  <a:gd name="connsiteY27" fmla="*/ 1881188 h 2257425"/>
                  <a:gd name="connsiteX28" fmla="*/ 393706 w 2279661"/>
                  <a:gd name="connsiteY28" fmla="*/ 1900238 h 2257425"/>
                  <a:gd name="connsiteX29" fmla="*/ 427043 w 2279661"/>
                  <a:gd name="connsiteY29" fmla="*/ 1909763 h 2257425"/>
                  <a:gd name="connsiteX30" fmla="*/ 455618 w 2279661"/>
                  <a:gd name="connsiteY30" fmla="*/ 1919288 h 2257425"/>
                  <a:gd name="connsiteX31" fmla="*/ 503243 w 2279661"/>
                  <a:gd name="connsiteY31" fmla="*/ 1943100 h 2257425"/>
                  <a:gd name="connsiteX32" fmla="*/ 517531 w 2279661"/>
                  <a:gd name="connsiteY32" fmla="*/ 1952625 h 2257425"/>
                  <a:gd name="connsiteX33" fmla="*/ 569918 w 2279661"/>
                  <a:gd name="connsiteY33" fmla="*/ 1971675 h 2257425"/>
                  <a:gd name="connsiteX34" fmla="*/ 622306 w 2279661"/>
                  <a:gd name="connsiteY34" fmla="*/ 1990725 h 2257425"/>
                  <a:gd name="connsiteX35" fmla="*/ 660406 w 2279661"/>
                  <a:gd name="connsiteY35" fmla="*/ 2009775 h 2257425"/>
                  <a:gd name="connsiteX36" fmla="*/ 688981 w 2279661"/>
                  <a:gd name="connsiteY36" fmla="*/ 2019300 h 2257425"/>
                  <a:gd name="connsiteX37" fmla="*/ 722318 w 2279661"/>
                  <a:gd name="connsiteY37" fmla="*/ 2033588 h 2257425"/>
                  <a:gd name="connsiteX38" fmla="*/ 779468 w 2279661"/>
                  <a:gd name="connsiteY38" fmla="*/ 2057400 h 2257425"/>
                  <a:gd name="connsiteX39" fmla="*/ 827093 w 2279661"/>
                  <a:gd name="connsiteY39" fmla="*/ 2076450 h 2257425"/>
                  <a:gd name="connsiteX40" fmla="*/ 855668 w 2279661"/>
                  <a:gd name="connsiteY40" fmla="*/ 2085975 h 2257425"/>
                  <a:gd name="connsiteX41" fmla="*/ 874718 w 2279661"/>
                  <a:gd name="connsiteY41" fmla="*/ 2090738 h 2257425"/>
                  <a:gd name="connsiteX42" fmla="*/ 917581 w 2279661"/>
                  <a:gd name="connsiteY42" fmla="*/ 2105025 h 2257425"/>
                  <a:gd name="connsiteX43" fmla="*/ 931868 w 2279661"/>
                  <a:gd name="connsiteY43" fmla="*/ 2109788 h 2257425"/>
                  <a:gd name="connsiteX44" fmla="*/ 965206 w 2279661"/>
                  <a:gd name="connsiteY44" fmla="*/ 2119313 h 2257425"/>
                  <a:gd name="connsiteX45" fmla="*/ 1012831 w 2279661"/>
                  <a:gd name="connsiteY45" fmla="*/ 2128838 h 2257425"/>
                  <a:gd name="connsiteX46" fmla="*/ 1031881 w 2279661"/>
                  <a:gd name="connsiteY46" fmla="*/ 2133600 h 2257425"/>
                  <a:gd name="connsiteX47" fmla="*/ 1060456 w 2279661"/>
                  <a:gd name="connsiteY47" fmla="*/ 2143125 h 2257425"/>
                  <a:gd name="connsiteX48" fmla="*/ 1108081 w 2279661"/>
                  <a:gd name="connsiteY48" fmla="*/ 2152650 h 2257425"/>
                  <a:gd name="connsiteX49" fmla="*/ 1141418 w 2279661"/>
                  <a:gd name="connsiteY49" fmla="*/ 2162175 h 2257425"/>
                  <a:gd name="connsiteX50" fmla="*/ 1174756 w 2279661"/>
                  <a:gd name="connsiteY50" fmla="*/ 2171700 h 2257425"/>
                  <a:gd name="connsiteX51" fmla="*/ 1255718 w 2279661"/>
                  <a:gd name="connsiteY51" fmla="*/ 2185988 h 2257425"/>
                  <a:gd name="connsiteX52" fmla="*/ 1331918 w 2279661"/>
                  <a:gd name="connsiteY52" fmla="*/ 2205038 h 2257425"/>
                  <a:gd name="connsiteX53" fmla="*/ 1379543 w 2279661"/>
                  <a:gd name="connsiteY53" fmla="*/ 2219325 h 2257425"/>
                  <a:gd name="connsiteX54" fmla="*/ 1460506 w 2279661"/>
                  <a:gd name="connsiteY54" fmla="*/ 2233613 h 2257425"/>
                  <a:gd name="connsiteX55" fmla="*/ 1612906 w 2279661"/>
                  <a:gd name="connsiteY55" fmla="*/ 2257425 h 2257425"/>
                  <a:gd name="connsiteX56" fmla="*/ 1717681 w 2279661"/>
                  <a:gd name="connsiteY56" fmla="*/ 2252663 h 2257425"/>
                  <a:gd name="connsiteX57" fmla="*/ 1731968 w 2279661"/>
                  <a:gd name="connsiteY57" fmla="*/ 2247900 h 2257425"/>
                  <a:gd name="connsiteX58" fmla="*/ 1765306 w 2279661"/>
                  <a:gd name="connsiteY58" fmla="*/ 2238375 h 2257425"/>
                  <a:gd name="connsiteX59" fmla="*/ 1793881 w 2279661"/>
                  <a:gd name="connsiteY59" fmla="*/ 2219325 h 2257425"/>
                  <a:gd name="connsiteX60" fmla="*/ 1822456 w 2279661"/>
                  <a:gd name="connsiteY60" fmla="*/ 2209800 h 2257425"/>
                  <a:gd name="connsiteX61" fmla="*/ 1851031 w 2279661"/>
                  <a:gd name="connsiteY61" fmla="*/ 2190750 h 2257425"/>
                  <a:gd name="connsiteX62" fmla="*/ 1865318 w 2279661"/>
                  <a:gd name="connsiteY62" fmla="*/ 2181225 h 2257425"/>
                  <a:gd name="connsiteX63" fmla="*/ 1879606 w 2279661"/>
                  <a:gd name="connsiteY63" fmla="*/ 2176463 h 2257425"/>
                  <a:gd name="connsiteX64" fmla="*/ 1893893 w 2279661"/>
                  <a:gd name="connsiteY64" fmla="*/ 2162175 h 2257425"/>
                  <a:gd name="connsiteX65" fmla="*/ 1936756 w 2279661"/>
                  <a:gd name="connsiteY65" fmla="*/ 2133600 h 2257425"/>
                  <a:gd name="connsiteX66" fmla="*/ 1974856 w 2279661"/>
                  <a:gd name="connsiteY66" fmla="*/ 2105025 h 2257425"/>
                  <a:gd name="connsiteX67" fmla="*/ 1989143 w 2279661"/>
                  <a:gd name="connsiteY67" fmla="*/ 2095500 h 2257425"/>
                  <a:gd name="connsiteX68" fmla="*/ 2003431 w 2279661"/>
                  <a:gd name="connsiteY68" fmla="*/ 2090738 h 2257425"/>
                  <a:gd name="connsiteX69" fmla="*/ 2032006 w 2279661"/>
                  <a:gd name="connsiteY69" fmla="*/ 2066925 h 2257425"/>
                  <a:gd name="connsiteX70" fmla="*/ 2079631 w 2279661"/>
                  <a:gd name="connsiteY70" fmla="*/ 2033588 h 2257425"/>
                  <a:gd name="connsiteX71" fmla="*/ 2108206 w 2279661"/>
                  <a:gd name="connsiteY71" fmla="*/ 2005013 h 2257425"/>
                  <a:gd name="connsiteX72" fmla="*/ 2117731 w 2279661"/>
                  <a:gd name="connsiteY72" fmla="*/ 1985963 h 2257425"/>
                  <a:gd name="connsiteX73" fmla="*/ 2127256 w 2279661"/>
                  <a:gd name="connsiteY73" fmla="*/ 1971675 h 2257425"/>
                  <a:gd name="connsiteX74" fmla="*/ 2146306 w 2279661"/>
                  <a:gd name="connsiteY74" fmla="*/ 1928813 h 2257425"/>
                  <a:gd name="connsiteX75" fmla="*/ 2165356 w 2279661"/>
                  <a:gd name="connsiteY75" fmla="*/ 1885950 h 2257425"/>
                  <a:gd name="connsiteX76" fmla="*/ 2174881 w 2279661"/>
                  <a:gd name="connsiteY76" fmla="*/ 1857375 h 2257425"/>
                  <a:gd name="connsiteX77" fmla="*/ 2184406 w 2279661"/>
                  <a:gd name="connsiteY77" fmla="*/ 1814513 h 2257425"/>
                  <a:gd name="connsiteX78" fmla="*/ 2189168 w 2279661"/>
                  <a:gd name="connsiteY78" fmla="*/ 1743075 h 2257425"/>
                  <a:gd name="connsiteX79" fmla="*/ 2193931 w 2279661"/>
                  <a:gd name="connsiteY79" fmla="*/ 1709738 h 2257425"/>
                  <a:gd name="connsiteX80" fmla="*/ 2208218 w 2279661"/>
                  <a:gd name="connsiteY80" fmla="*/ 1547813 h 2257425"/>
                  <a:gd name="connsiteX81" fmla="*/ 2203456 w 2279661"/>
                  <a:gd name="connsiteY81" fmla="*/ 1504950 h 2257425"/>
                  <a:gd name="connsiteX82" fmla="*/ 2203456 w 2279661"/>
                  <a:gd name="connsiteY82" fmla="*/ 1419225 h 2257425"/>
                  <a:gd name="connsiteX83" fmla="*/ 2198693 w 2279661"/>
                  <a:gd name="connsiteY83" fmla="*/ 1285875 h 2257425"/>
                  <a:gd name="connsiteX84" fmla="*/ 2193931 w 2279661"/>
                  <a:gd name="connsiteY84" fmla="*/ 1266825 h 2257425"/>
                  <a:gd name="connsiteX85" fmla="*/ 2184406 w 2279661"/>
                  <a:gd name="connsiteY85" fmla="*/ 1200150 h 2257425"/>
                  <a:gd name="connsiteX86" fmla="*/ 2179643 w 2279661"/>
                  <a:gd name="connsiteY86" fmla="*/ 933450 h 2257425"/>
                  <a:gd name="connsiteX87" fmla="*/ 2174881 w 2279661"/>
                  <a:gd name="connsiteY87" fmla="*/ 914400 h 2257425"/>
                  <a:gd name="connsiteX88" fmla="*/ 2184406 w 2279661"/>
                  <a:gd name="connsiteY88" fmla="*/ 676275 h 2257425"/>
                  <a:gd name="connsiteX89" fmla="*/ 2193931 w 2279661"/>
                  <a:gd name="connsiteY89" fmla="*/ 538163 h 2257425"/>
                  <a:gd name="connsiteX90" fmla="*/ 2198693 w 2279661"/>
                  <a:gd name="connsiteY90" fmla="*/ 500063 h 2257425"/>
                  <a:gd name="connsiteX91" fmla="*/ 2212981 w 2279661"/>
                  <a:gd name="connsiteY91" fmla="*/ 452438 h 2257425"/>
                  <a:gd name="connsiteX92" fmla="*/ 2227268 w 2279661"/>
                  <a:gd name="connsiteY92" fmla="*/ 381000 h 2257425"/>
                  <a:gd name="connsiteX93" fmla="*/ 2232031 w 2279661"/>
                  <a:gd name="connsiteY93" fmla="*/ 366713 h 2257425"/>
                  <a:gd name="connsiteX94" fmla="*/ 2241556 w 2279661"/>
                  <a:gd name="connsiteY94" fmla="*/ 352425 h 2257425"/>
                  <a:gd name="connsiteX95" fmla="*/ 2246318 w 2279661"/>
                  <a:gd name="connsiteY95" fmla="*/ 338138 h 2257425"/>
                  <a:gd name="connsiteX96" fmla="*/ 2255843 w 2279661"/>
                  <a:gd name="connsiteY96" fmla="*/ 295275 h 2257425"/>
                  <a:gd name="connsiteX97" fmla="*/ 2260606 w 2279661"/>
                  <a:gd name="connsiteY97" fmla="*/ 280988 h 2257425"/>
                  <a:gd name="connsiteX98" fmla="*/ 2265368 w 2279661"/>
                  <a:gd name="connsiteY98" fmla="*/ 257175 h 2257425"/>
                  <a:gd name="connsiteX99" fmla="*/ 2274893 w 2279661"/>
                  <a:gd name="connsiteY99" fmla="*/ 214313 h 2257425"/>
                  <a:gd name="connsiteX100" fmla="*/ 2274893 w 2279661"/>
                  <a:gd name="connsiteY100" fmla="*/ 100013 h 2257425"/>
                  <a:gd name="connsiteX101" fmla="*/ 2265368 w 2279661"/>
                  <a:gd name="connsiteY101" fmla="*/ 66675 h 2257425"/>
                  <a:gd name="connsiteX102" fmla="*/ 2251081 w 2279661"/>
                  <a:gd name="connsiteY102" fmla="*/ 52388 h 2257425"/>
                  <a:gd name="connsiteX103" fmla="*/ 2212981 w 2279661"/>
                  <a:gd name="connsiteY103" fmla="*/ 19050 h 2257425"/>
                  <a:gd name="connsiteX104" fmla="*/ 2198693 w 2279661"/>
                  <a:gd name="connsiteY104" fmla="*/ 9525 h 2257425"/>
                  <a:gd name="connsiteX105" fmla="*/ 2184406 w 2279661"/>
                  <a:gd name="connsiteY105" fmla="*/ 0 h 2257425"/>
                  <a:gd name="connsiteX106" fmla="*/ 2136781 w 2279661"/>
                  <a:gd name="connsiteY106" fmla="*/ 4763 h 2257425"/>
                  <a:gd name="connsiteX107" fmla="*/ 2122493 w 2279661"/>
                  <a:gd name="connsiteY107" fmla="*/ 9525 h 2257425"/>
                  <a:gd name="connsiteX108" fmla="*/ 2112968 w 2279661"/>
                  <a:gd name="connsiteY108" fmla="*/ 23813 h 2257425"/>
                  <a:gd name="connsiteX109" fmla="*/ 2070106 w 2279661"/>
                  <a:gd name="connsiteY109" fmla="*/ 47625 h 2257425"/>
                  <a:gd name="connsiteX110" fmla="*/ 2055818 w 2279661"/>
                  <a:gd name="connsiteY110" fmla="*/ 57150 h 2257425"/>
                  <a:gd name="connsiteX111" fmla="*/ 2032006 w 2279661"/>
                  <a:gd name="connsiteY111" fmla="*/ 61913 h 2257425"/>
                  <a:gd name="connsiteX112" fmla="*/ 2003431 w 2279661"/>
                  <a:gd name="connsiteY112" fmla="*/ 71438 h 2257425"/>
                  <a:gd name="connsiteX113" fmla="*/ 1989143 w 2279661"/>
                  <a:gd name="connsiteY113" fmla="*/ 76200 h 2257425"/>
                  <a:gd name="connsiteX114" fmla="*/ 1974856 w 2279661"/>
                  <a:gd name="connsiteY114" fmla="*/ 80963 h 2257425"/>
                  <a:gd name="connsiteX115" fmla="*/ 1955806 w 2279661"/>
                  <a:gd name="connsiteY115" fmla="*/ 85725 h 2257425"/>
                  <a:gd name="connsiteX116" fmla="*/ 1927231 w 2279661"/>
                  <a:gd name="connsiteY116" fmla="*/ 95250 h 2257425"/>
                  <a:gd name="connsiteX117" fmla="*/ 1912943 w 2279661"/>
                  <a:gd name="connsiteY117" fmla="*/ 100013 h 2257425"/>
                  <a:gd name="connsiteX118" fmla="*/ 1893893 w 2279661"/>
                  <a:gd name="connsiteY118" fmla="*/ 104775 h 2257425"/>
                  <a:gd name="connsiteX119" fmla="*/ 1855793 w 2279661"/>
                  <a:gd name="connsiteY119" fmla="*/ 119063 h 2257425"/>
                  <a:gd name="connsiteX120" fmla="*/ 1817693 w 2279661"/>
                  <a:gd name="connsiteY120" fmla="*/ 138113 h 2257425"/>
                  <a:gd name="connsiteX121" fmla="*/ 1803406 w 2279661"/>
                  <a:gd name="connsiteY121" fmla="*/ 142875 h 2257425"/>
                  <a:gd name="connsiteX122" fmla="*/ 1746256 w 2279661"/>
                  <a:gd name="connsiteY122" fmla="*/ 152400 h 2257425"/>
                  <a:gd name="connsiteX123" fmla="*/ 1731968 w 2279661"/>
                  <a:gd name="connsiteY123" fmla="*/ 157163 h 2257425"/>
                  <a:gd name="connsiteX124" fmla="*/ 1693868 w 2279661"/>
                  <a:gd name="connsiteY124" fmla="*/ 166688 h 2257425"/>
                  <a:gd name="connsiteX125" fmla="*/ 1655768 w 2279661"/>
                  <a:gd name="connsiteY125" fmla="*/ 185738 h 2257425"/>
                  <a:gd name="connsiteX126" fmla="*/ 1641481 w 2279661"/>
                  <a:gd name="connsiteY126" fmla="*/ 195263 h 2257425"/>
                  <a:gd name="connsiteX127" fmla="*/ 1622431 w 2279661"/>
                  <a:gd name="connsiteY127" fmla="*/ 209550 h 2257425"/>
                  <a:gd name="connsiteX128" fmla="*/ 1603381 w 2279661"/>
                  <a:gd name="connsiteY128" fmla="*/ 219075 h 2257425"/>
                  <a:gd name="connsiteX129" fmla="*/ 1574806 w 2279661"/>
                  <a:gd name="connsiteY129" fmla="*/ 233363 h 2257425"/>
                  <a:gd name="connsiteX130" fmla="*/ 1560518 w 2279661"/>
                  <a:gd name="connsiteY130" fmla="*/ 252413 h 2257425"/>
                  <a:gd name="connsiteX131" fmla="*/ 1512893 w 2279661"/>
                  <a:gd name="connsiteY131" fmla="*/ 280988 h 2257425"/>
                  <a:gd name="connsiteX132" fmla="*/ 1498606 w 2279661"/>
                  <a:gd name="connsiteY132" fmla="*/ 295275 h 2257425"/>
                  <a:gd name="connsiteX133" fmla="*/ 1479556 w 2279661"/>
                  <a:gd name="connsiteY133" fmla="*/ 309563 h 2257425"/>
                  <a:gd name="connsiteX134" fmla="*/ 1465268 w 2279661"/>
                  <a:gd name="connsiteY134" fmla="*/ 328613 h 2257425"/>
                  <a:gd name="connsiteX135" fmla="*/ 1450981 w 2279661"/>
                  <a:gd name="connsiteY135" fmla="*/ 338138 h 2257425"/>
                  <a:gd name="connsiteX136" fmla="*/ 1417643 w 2279661"/>
                  <a:gd name="connsiteY136" fmla="*/ 366713 h 2257425"/>
                  <a:gd name="connsiteX137" fmla="*/ 1393831 w 2279661"/>
                  <a:gd name="connsiteY137" fmla="*/ 390525 h 2257425"/>
                  <a:gd name="connsiteX138" fmla="*/ 1379543 w 2279661"/>
                  <a:gd name="connsiteY138" fmla="*/ 409575 h 2257425"/>
                  <a:gd name="connsiteX139" fmla="*/ 1350968 w 2279661"/>
                  <a:gd name="connsiteY139" fmla="*/ 433388 h 2257425"/>
                  <a:gd name="connsiteX140" fmla="*/ 1336681 w 2279661"/>
                  <a:gd name="connsiteY140" fmla="*/ 438150 h 2257425"/>
                  <a:gd name="connsiteX141" fmla="*/ 1303343 w 2279661"/>
                  <a:gd name="connsiteY141" fmla="*/ 466725 h 2257425"/>
                  <a:gd name="connsiteX142" fmla="*/ 1274768 w 2279661"/>
                  <a:gd name="connsiteY142" fmla="*/ 500063 h 2257425"/>
                  <a:gd name="connsiteX143" fmla="*/ 1260481 w 2279661"/>
                  <a:gd name="connsiteY143" fmla="*/ 509588 h 2257425"/>
                  <a:gd name="connsiteX144" fmla="*/ 1241431 w 2279661"/>
                  <a:gd name="connsiteY144" fmla="*/ 523875 h 2257425"/>
                  <a:gd name="connsiteX145" fmla="*/ 1212856 w 2279661"/>
                  <a:gd name="connsiteY145" fmla="*/ 547688 h 2257425"/>
                  <a:gd name="connsiteX146" fmla="*/ 1174756 w 2279661"/>
                  <a:gd name="connsiteY146" fmla="*/ 600075 h 2257425"/>
                  <a:gd name="connsiteX147" fmla="*/ 1136656 w 2279661"/>
                  <a:gd name="connsiteY147" fmla="*/ 623888 h 2257425"/>
                  <a:gd name="connsiteX148" fmla="*/ 1117606 w 2279661"/>
                  <a:gd name="connsiteY148" fmla="*/ 652463 h 2257425"/>
                  <a:gd name="connsiteX149" fmla="*/ 1108081 w 2279661"/>
                  <a:gd name="connsiteY149" fmla="*/ 671513 h 2257425"/>
                  <a:gd name="connsiteX150" fmla="*/ 1093793 w 2279661"/>
                  <a:gd name="connsiteY150" fmla="*/ 685800 h 2257425"/>
                  <a:gd name="connsiteX151" fmla="*/ 1079506 w 2279661"/>
                  <a:gd name="connsiteY151" fmla="*/ 704850 h 2257425"/>
                  <a:gd name="connsiteX152" fmla="*/ 1065218 w 2279661"/>
                  <a:gd name="connsiteY152" fmla="*/ 719138 h 2257425"/>
                  <a:gd name="connsiteX153" fmla="*/ 1036643 w 2279661"/>
                  <a:gd name="connsiteY153" fmla="*/ 747713 h 2257425"/>
                  <a:gd name="connsiteX154" fmla="*/ 1022356 w 2279661"/>
                  <a:gd name="connsiteY154" fmla="*/ 766763 h 2257425"/>
                  <a:gd name="connsiteX155" fmla="*/ 1012831 w 2279661"/>
                  <a:gd name="connsiteY155" fmla="*/ 785813 h 2257425"/>
                  <a:gd name="connsiteX156" fmla="*/ 946156 w 2279661"/>
                  <a:gd name="connsiteY156" fmla="*/ 842963 h 2257425"/>
                  <a:gd name="connsiteX157" fmla="*/ 922343 w 2279661"/>
                  <a:gd name="connsiteY157" fmla="*/ 881063 h 2257425"/>
                  <a:gd name="connsiteX158" fmla="*/ 898531 w 2279661"/>
                  <a:gd name="connsiteY158" fmla="*/ 914400 h 2257425"/>
                  <a:gd name="connsiteX159" fmla="*/ 879481 w 2279661"/>
                  <a:gd name="connsiteY159" fmla="*/ 947738 h 2257425"/>
                  <a:gd name="connsiteX160" fmla="*/ 865193 w 2279661"/>
                  <a:gd name="connsiteY160" fmla="*/ 962025 h 2257425"/>
                  <a:gd name="connsiteX161" fmla="*/ 846143 w 2279661"/>
                  <a:gd name="connsiteY161" fmla="*/ 990600 h 2257425"/>
                  <a:gd name="connsiteX162" fmla="*/ 836618 w 2279661"/>
                  <a:gd name="connsiteY162" fmla="*/ 1023938 h 2257425"/>
                  <a:gd name="connsiteX163" fmla="*/ 822331 w 2279661"/>
                  <a:gd name="connsiteY163" fmla="*/ 1052513 h 2257425"/>
                  <a:gd name="connsiteX164" fmla="*/ 817568 w 2279661"/>
                  <a:gd name="connsiteY164" fmla="*/ 1066800 h 2257425"/>
                  <a:gd name="connsiteX165" fmla="*/ 808043 w 2279661"/>
                  <a:gd name="connsiteY165" fmla="*/ 1123950 h 2257425"/>
                  <a:gd name="connsiteX166" fmla="*/ 793756 w 2279661"/>
                  <a:gd name="connsiteY166" fmla="*/ 1157288 h 2257425"/>
                  <a:gd name="connsiteX167" fmla="*/ 788993 w 2279661"/>
                  <a:gd name="connsiteY167" fmla="*/ 1171575 h 2257425"/>
                  <a:gd name="connsiteX168" fmla="*/ 779468 w 2279661"/>
                  <a:gd name="connsiteY168" fmla="*/ 1209675 h 2257425"/>
                  <a:gd name="connsiteX169" fmla="*/ 774706 w 2279661"/>
                  <a:gd name="connsiteY169" fmla="*/ 1233488 h 2257425"/>
                  <a:gd name="connsiteX170" fmla="*/ 765181 w 2279661"/>
                  <a:gd name="connsiteY17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541343 w 2279661"/>
                  <a:gd name="connsiteY4" fmla="*/ 1238250 h 2257425"/>
                  <a:gd name="connsiteX5" fmla="*/ 493718 w 2279661"/>
                  <a:gd name="connsiteY5" fmla="*/ 1252538 h 2257425"/>
                  <a:gd name="connsiteX6" fmla="*/ 484193 w 2279661"/>
                  <a:gd name="connsiteY6" fmla="*/ 1266825 h 2257425"/>
                  <a:gd name="connsiteX7" fmla="*/ 450856 w 2279661"/>
                  <a:gd name="connsiteY7" fmla="*/ 1323975 h 2257425"/>
                  <a:gd name="connsiteX8" fmla="*/ 422281 w 2279661"/>
                  <a:gd name="connsiteY8" fmla="*/ 1343025 h 2257425"/>
                  <a:gd name="connsiteX9" fmla="*/ 388943 w 2279661"/>
                  <a:gd name="connsiteY9" fmla="*/ 1376363 h 2257425"/>
                  <a:gd name="connsiteX10" fmla="*/ 341318 w 2279661"/>
                  <a:gd name="connsiteY10" fmla="*/ 1423988 h 2257425"/>
                  <a:gd name="connsiteX11" fmla="*/ 298456 w 2279661"/>
                  <a:gd name="connsiteY11" fmla="*/ 1447800 h 2257425"/>
                  <a:gd name="connsiteX12" fmla="*/ 241306 w 2279661"/>
                  <a:gd name="connsiteY12" fmla="*/ 1476375 h 2257425"/>
                  <a:gd name="connsiteX13" fmla="*/ 212731 w 2279661"/>
                  <a:gd name="connsiteY13" fmla="*/ 1490663 h 2257425"/>
                  <a:gd name="connsiteX14" fmla="*/ 184156 w 2279661"/>
                  <a:gd name="connsiteY14" fmla="*/ 1509713 h 2257425"/>
                  <a:gd name="connsiteX15" fmla="*/ 122243 w 2279661"/>
                  <a:gd name="connsiteY15" fmla="*/ 1533525 h 2257425"/>
                  <a:gd name="connsiteX16" fmla="*/ 46043 w 2279661"/>
                  <a:gd name="connsiteY16" fmla="*/ 1543050 h 2257425"/>
                  <a:gd name="connsiteX17" fmla="*/ 3181 w 2279661"/>
                  <a:gd name="connsiteY17" fmla="*/ 1595438 h 2257425"/>
                  <a:gd name="connsiteX18" fmla="*/ 7943 w 2279661"/>
                  <a:gd name="connsiteY18" fmla="*/ 1662113 h 2257425"/>
                  <a:gd name="connsiteX19" fmla="*/ 46043 w 2279661"/>
                  <a:gd name="connsiteY19" fmla="*/ 1719263 h 2257425"/>
                  <a:gd name="connsiteX20" fmla="*/ 74618 w 2279661"/>
                  <a:gd name="connsiteY20" fmla="*/ 1738313 h 2257425"/>
                  <a:gd name="connsiteX21" fmla="*/ 117481 w 2279661"/>
                  <a:gd name="connsiteY21" fmla="*/ 1762125 h 2257425"/>
                  <a:gd name="connsiteX22" fmla="*/ 146056 w 2279661"/>
                  <a:gd name="connsiteY22" fmla="*/ 1776413 h 2257425"/>
                  <a:gd name="connsiteX23" fmla="*/ 207968 w 2279661"/>
                  <a:gd name="connsiteY23" fmla="*/ 1814513 h 2257425"/>
                  <a:gd name="connsiteX24" fmla="*/ 265118 w 2279661"/>
                  <a:gd name="connsiteY24" fmla="*/ 1838325 h 2257425"/>
                  <a:gd name="connsiteX25" fmla="*/ 303218 w 2279661"/>
                  <a:gd name="connsiteY25" fmla="*/ 1857375 h 2257425"/>
                  <a:gd name="connsiteX26" fmla="*/ 346081 w 2279661"/>
                  <a:gd name="connsiteY26" fmla="*/ 1881188 h 2257425"/>
                  <a:gd name="connsiteX27" fmla="*/ 393706 w 2279661"/>
                  <a:gd name="connsiteY27" fmla="*/ 1900238 h 2257425"/>
                  <a:gd name="connsiteX28" fmla="*/ 427043 w 2279661"/>
                  <a:gd name="connsiteY28" fmla="*/ 1909763 h 2257425"/>
                  <a:gd name="connsiteX29" fmla="*/ 455618 w 2279661"/>
                  <a:gd name="connsiteY29" fmla="*/ 1919288 h 2257425"/>
                  <a:gd name="connsiteX30" fmla="*/ 503243 w 2279661"/>
                  <a:gd name="connsiteY30" fmla="*/ 1943100 h 2257425"/>
                  <a:gd name="connsiteX31" fmla="*/ 517531 w 2279661"/>
                  <a:gd name="connsiteY31" fmla="*/ 1952625 h 2257425"/>
                  <a:gd name="connsiteX32" fmla="*/ 569918 w 2279661"/>
                  <a:gd name="connsiteY32" fmla="*/ 1971675 h 2257425"/>
                  <a:gd name="connsiteX33" fmla="*/ 622306 w 2279661"/>
                  <a:gd name="connsiteY33" fmla="*/ 1990725 h 2257425"/>
                  <a:gd name="connsiteX34" fmla="*/ 660406 w 2279661"/>
                  <a:gd name="connsiteY34" fmla="*/ 2009775 h 2257425"/>
                  <a:gd name="connsiteX35" fmla="*/ 688981 w 2279661"/>
                  <a:gd name="connsiteY35" fmla="*/ 2019300 h 2257425"/>
                  <a:gd name="connsiteX36" fmla="*/ 722318 w 2279661"/>
                  <a:gd name="connsiteY36" fmla="*/ 2033588 h 2257425"/>
                  <a:gd name="connsiteX37" fmla="*/ 779468 w 2279661"/>
                  <a:gd name="connsiteY37" fmla="*/ 2057400 h 2257425"/>
                  <a:gd name="connsiteX38" fmla="*/ 827093 w 2279661"/>
                  <a:gd name="connsiteY38" fmla="*/ 2076450 h 2257425"/>
                  <a:gd name="connsiteX39" fmla="*/ 855668 w 2279661"/>
                  <a:gd name="connsiteY39" fmla="*/ 2085975 h 2257425"/>
                  <a:gd name="connsiteX40" fmla="*/ 874718 w 2279661"/>
                  <a:gd name="connsiteY40" fmla="*/ 2090738 h 2257425"/>
                  <a:gd name="connsiteX41" fmla="*/ 917581 w 2279661"/>
                  <a:gd name="connsiteY41" fmla="*/ 2105025 h 2257425"/>
                  <a:gd name="connsiteX42" fmla="*/ 931868 w 2279661"/>
                  <a:gd name="connsiteY42" fmla="*/ 2109788 h 2257425"/>
                  <a:gd name="connsiteX43" fmla="*/ 965206 w 2279661"/>
                  <a:gd name="connsiteY43" fmla="*/ 2119313 h 2257425"/>
                  <a:gd name="connsiteX44" fmla="*/ 1012831 w 2279661"/>
                  <a:gd name="connsiteY44" fmla="*/ 2128838 h 2257425"/>
                  <a:gd name="connsiteX45" fmla="*/ 1031881 w 2279661"/>
                  <a:gd name="connsiteY45" fmla="*/ 2133600 h 2257425"/>
                  <a:gd name="connsiteX46" fmla="*/ 1060456 w 2279661"/>
                  <a:gd name="connsiteY46" fmla="*/ 2143125 h 2257425"/>
                  <a:gd name="connsiteX47" fmla="*/ 1108081 w 2279661"/>
                  <a:gd name="connsiteY47" fmla="*/ 2152650 h 2257425"/>
                  <a:gd name="connsiteX48" fmla="*/ 1141418 w 2279661"/>
                  <a:gd name="connsiteY48" fmla="*/ 2162175 h 2257425"/>
                  <a:gd name="connsiteX49" fmla="*/ 1174756 w 2279661"/>
                  <a:gd name="connsiteY49" fmla="*/ 2171700 h 2257425"/>
                  <a:gd name="connsiteX50" fmla="*/ 1255718 w 2279661"/>
                  <a:gd name="connsiteY50" fmla="*/ 2185988 h 2257425"/>
                  <a:gd name="connsiteX51" fmla="*/ 1331918 w 2279661"/>
                  <a:gd name="connsiteY51" fmla="*/ 2205038 h 2257425"/>
                  <a:gd name="connsiteX52" fmla="*/ 1379543 w 2279661"/>
                  <a:gd name="connsiteY52" fmla="*/ 2219325 h 2257425"/>
                  <a:gd name="connsiteX53" fmla="*/ 1460506 w 2279661"/>
                  <a:gd name="connsiteY53" fmla="*/ 2233613 h 2257425"/>
                  <a:gd name="connsiteX54" fmla="*/ 1612906 w 2279661"/>
                  <a:gd name="connsiteY54" fmla="*/ 2257425 h 2257425"/>
                  <a:gd name="connsiteX55" fmla="*/ 1717681 w 2279661"/>
                  <a:gd name="connsiteY55" fmla="*/ 2252663 h 2257425"/>
                  <a:gd name="connsiteX56" fmla="*/ 1731968 w 2279661"/>
                  <a:gd name="connsiteY56" fmla="*/ 2247900 h 2257425"/>
                  <a:gd name="connsiteX57" fmla="*/ 1765306 w 2279661"/>
                  <a:gd name="connsiteY57" fmla="*/ 2238375 h 2257425"/>
                  <a:gd name="connsiteX58" fmla="*/ 1793881 w 2279661"/>
                  <a:gd name="connsiteY58" fmla="*/ 2219325 h 2257425"/>
                  <a:gd name="connsiteX59" fmla="*/ 1822456 w 2279661"/>
                  <a:gd name="connsiteY59" fmla="*/ 2209800 h 2257425"/>
                  <a:gd name="connsiteX60" fmla="*/ 1851031 w 2279661"/>
                  <a:gd name="connsiteY60" fmla="*/ 2190750 h 2257425"/>
                  <a:gd name="connsiteX61" fmla="*/ 1865318 w 2279661"/>
                  <a:gd name="connsiteY61" fmla="*/ 2181225 h 2257425"/>
                  <a:gd name="connsiteX62" fmla="*/ 1879606 w 2279661"/>
                  <a:gd name="connsiteY62" fmla="*/ 2176463 h 2257425"/>
                  <a:gd name="connsiteX63" fmla="*/ 1893893 w 2279661"/>
                  <a:gd name="connsiteY63" fmla="*/ 2162175 h 2257425"/>
                  <a:gd name="connsiteX64" fmla="*/ 1936756 w 2279661"/>
                  <a:gd name="connsiteY64" fmla="*/ 2133600 h 2257425"/>
                  <a:gd name="connsiteX65" fmla="*/ 1974856 w 2279661"/>
                  <a:gd name="connsiteY65" fmla="*/ 2105025 h 2257425"/>
                  <a:gd name="connsiteX66" fmla="*/ 1989143 w 2279661"/>
                  <a:gd name="connsiteY66" fmla="*/ 2095500 h 2257425"/>
                  <a:gd name="connsiteX67" fmla="*/ 2003431 w 2279661"/>
                  <a:gd name="connsiteY67" fmla="*/ 2090738 h 2257425"/>
                  <a:gd name="connsiteX68" fmla="*/ 2032006 w 2279661"/>
                  <a:gd name="connsiteY68" fmla="*/ 2066925 h 2257425"/>
                  <a:gd name="connsiteX69" fmla="*/ 2079631 w 2279661"/>
                  <a:gd name="connsiteY69" fmla="*/ 2033588 h 2257425"/>
                  <a:gd name="connsiteX70" fmla="*/ 2108206 w 2279661"/>
                  <a:gd name="connsiteY70" fmla="*/ 2005013 h 2257425"/>
                  <a:gd name="connsiteX71" fmla="*/ 2117731 w 2279661"/>
                  <a:gd name="connsiteY71" fmla="*/ 1985963 h 2257425"/>
                  <a:gd name="connsiteX72" fmla="*/ 2127256 w 2279661"/>
                  <a:gd name="connsiteY72" fmla="*/ 1971675 h 2257425"/>
                  <a:gd name="connsiteX73" fmla="*/ 2146306 w 2279661"/>
                  <a:gd name="connsiteY73" fmla="*/ 1928813 h 2257425"/>
                  <a:gd name="connsiteX74" fmla="*/ 2165356 w 2279661"/>
                  <a:gd name="connsiteY74" fmla="*/ 1885950 h 2257425"/>
                  <a:gd name="connsiteX75" fmla="*/ 2174881 w 2279661"/>
                  <a:gd name="connsiteY75" fmla="*/ 1857375 h 2257425"/>
                  <a:gd name="connsiteX76" fmla="*/ 2184406 w 2279661"/>
                  <a:gd name="connsiteY76" fmla="*/ 1814513 h 2257425"/>
                  <a:gd name="connsiteX77" fmla="*/ 2189168 w 2279661"/>
                  <a:gd name="connsiteY77" fmla="*/ 1743075 h 2257425"/>
                  <a:gd name="connsiteX78" fmla="*/ 2193931 w 2279661"/>
                  <a:gd name="connsiteY78" fmla="*/ 1709738 h 2257425"/>
                  <a:gd name="connsiteX79" fmla="*/ 2208218 w 2279661"/>
                  <a:gd name="connsiteY79" fmla="*/ 1547813 h 2257425"/>
                  <a:gd name="connsiteX80" fmla="*/ 2203456 w 2279661"/>
                  <a:gd name="connsiteY80" fmla="*/ 1504950 h 2257425"/>
                  <a:gd name="connsiteX81" fmla="*/ 2203456 w 2279661"/>
                  <a:gd name="connsiteY81" fmla="*/ 1419225 h 2257425"/>
                  <a:gd name="connsiteX82" fmla="*/ 2198693 w 2279661"/>
                  <a:gd name="connsiteY82" fmla="*/ 1285875 h 2257425"/>
                  <a:gd name="connsiteX83" fmla="*/ 2193931 w 2279661"/>
                  <a:gd name="connsiteY83" fmla="*/ 1266825 h 2257425"/>
                  <a:gd name="connsiteX84" fmla="*/ 2184406 w 2279661"/>
                  <a:gd name="connsiteY84" fmla="*/ 1200150 h 2257425"/>
                  <a:gd name="connsiteX85" fmla="*/ 2179643 w 2279661"/>
                  <a:gd name="connsiteY85" fmla="*/ 933450 h 2257425"/>
                  <a:gd name="connsiteX86" fmla="*/ 2174881 w 2279661"/>
                  <a:gd name="connsiteY86" fmla="*/ 914400 h 2257425"/>
                  <a:gd name="connsiteX87" fmla="*/ 2184406 w 2279661"/>
                  <a:gd name="connsiteY87" fmla="*/ 676275 h 2257425"/>
                  <a:gd name="connsiteX88" fmla="*/ 2193931 w 2279661"/>
                  <a:gd name="connsiteY88" fmla="*/ 538163 h 2257425"/>
                  <a:gd name="connsiteX89" fmla="*/ 2198693 w 2279661"/>
                  <a:gd name="connsiteY89" fmla="*/ 500063 h 2257425"/>
                  <a:gd name="connsiteX90" fmla="*/ 2212981 w 2279661"/>
                  <a:gd name="connsiteY90" fmla="*/ 452438 h 2257425"/>
                  <a:gd name="connsiteX91" fmla="*/ 2227268 w 2279661"/>
                  <a:gd name="connsiteY91" fmla="*/ 381000 h 2257425"/>
                  <a:gd name="connsiteX92" fmla="*/ 2232031 w 2279661"/>
                  <a:gd name="connsiteY92" fmla="*/ 366713 h 2257425"/>
                  <a:gd name="connsiteX93" fmla="*/ 2241556 w 2279661"/>
                  <a:gd name="connsiteY93" fmla="*/ 352425 h 2257425"/>
                  <a:gd name="connsiteX94" fmla="*/ 2246318 w 2279661"/>
                  <a:gd name="connsiteY94" fmla="*/ 338138 h 2257425"/>
                  <a:gd name="connsiteX95" fmla="*/ 2255843 w 2279661"/>
                  <a:gd name="connsiteY95" fmla="*/ 295275 h 2257425"/>
                  <a:gd name="connsiteX96" fmla="*/ 2260606 w 2279661"/>
                  <a:gd name="connsiteY96" fmla="*/ 280988 h 2257425"/>
                  <a:gd name="connsiteX97" fmla="*/ 2265368 w 2279661"/>
                  <a:gd name="connsiteY97" fmla="*/ 257175 h 2257425"/>
                  <a:gd name="connsiteX98" fmla="*/ 2274893 w 2279661"/>
                  <a:gd name="connsiteY98" fmla="*/ 214313 h 2257425"/>
                  <a:gd name="connsiteX99" fmla="*/ 2274893 w 2279661"/>
                  <a:gd name="connsiteY99" fmla="*/ 100013 h 2257425"/>
                  <a:gd name="connsiteX100" fmla="*/ 2265368 w 2279661"/>
                  <a:gd name="connsiteY100" fmla="*/ 66675 h 2257425"/>
                  <a:gd name="connsiteX101" fmla="*/ 2251081 w 2279661"/>
                  <a:gd name="connsiteY101" fmla="*/ 52388 h 2257425"/>
                  <a:gd name="connsiteX102" fmla="*/ 2212981 w 2279661"/>
                  <a:gd name="connsiteY102" fmla="*/ 19050 h 2257425"/>
                  <a:gd name="connsiteX103" fmla="*/ 2198693 w 2279661"/>
                  <a:gd name="connsiteY103" fmla="*/ 9525 h 2257425"/>
                  <a:gd name="connsiteX104" fmla="*/ 2184406 w 2279661"/>
                  <a:gd name="connsiteY104" fmla="*/ 0 h 2257425"/>
                  <a:gd name="connsiteX105" fmla="*/ 2136781 w 2279661"/>
                  <a:gd name="connsiteY105" fmla="*/ 4763 h 2257425"/>
                  <a:gd name="connsiteX106" fmla="*/ 2122493 w 2279661"/>
                  <a:gd name="connsiteY106" fmla="*/ 9525 h 2257425"/>
                  <a:gd name="connsiteX107" fmla="*/ 2112968 w 2279661"/>
                  <a:gd name="connsiteY107" fmla="*/ 23813 h 2257425"/>
                  <a:gd name="connsiteX108" fmla="*/ 2070106 w 2279661"/>
                  <a:gd name="connsiteY108" fmla="*/ 47625 h 2257425"/>
                  <a:gd name="connsiteX109" fmla="*/ 2055818 w 2279661"/>
                  <a:gd name="connsiteY109" fmla="*/ 57150 h 2257425"/>
                  <a:gd name="connsiteX110" fmla="*/ 2032006 w 2279661"/>
                  <a:gd name="connsiteY110" fmla="*/ 61913 h 2257425"/>
                  <a:gd name="connsiteX111" fmla="*/ 2003431 w 2279661"/>
                  <a:gd name="connsiteY111" fmla="*/ 71438 h 2257425"/>
                  <a:gd name="connsiteX112" fmla="*/ 1989143 w 2279661"/>
                  <a:gd name="connsiteY112" fmla="*/ 76200 h 2257425"/>
                  <a:gd name="connsiteX113" fmla="*/ 1974856 w 2279661"/>
                  <a:gd name="connsiteY113" fmla="*/ 80963 h 2257425"/>
                  <a:gd name="connsiteX114" fmla="*/ 1955806 w 2279661"/>
                  <a:gd name="connsiteY114" fmla="*/ 85725 h 2257425"/>
                  <a:gd name="connsiteX115" fmla="*/ 1927231 w 2279661"/>
                  <a:gd name="connsiteY115" fmla="*/ 95250 h 2257425"/>
                  <a:gd name="connsiteX116" fmla="*/ 1912943 w 2279661"/>
                  <a:gd name="connsiteY116" fmla="*/ 100013 h 2257425"/>
                  <a:gd name="connsiteX117" fmla="*/ 1893893 w 2279661"/>
                  <a:gd name="connsiteY117" fmla="*/ 104775 h 2257425"/>
                  <a:gd name="connsiteX118" fmla="*/ 1855793 w 2279661"/>
                  <a:gd name="connsiteY118" fmla="*/ 119063 h 2257425"/>
                  <a:gd name="connsiteX119" fmla="*/ 1817693 w 2279661"/>
                  <a:gd name="connsiteY119" fmla="*/ 138113 h 2257425"/>
                  <a:gd name="connsiteX120" fmla="*/ 1803406 w 2279661"/>
                  <a:gd name="connsiteY120" fmla="*/ 142875 h 2257425"/>
                  <a:gd name="connsiteX121" fmla="*/ 1746256 w 2279661"/>
                  <a:gd name="connsiteY121" fmla="*/ 152400 h 2257425"/>
                  <a:gd name="connsiteX122" fmla="*/ 1731968 w 2279661"/>
                  <a:gd name="connsiteY122" fmla="*/ 157163 h 2257425"/>
                  <a:gd name="connsiteX123" fmla="*/ 1693868 w 2279661"/>
                  <a:gd name="connsiteY123" fmla="*/ 166688 h 2257425"/>
                  <a:gd name="connsiteX124" fmla="*/ 1655768 w 2279661"/>
                  <a:gd name="connsiteY124" fmla="*/ 185738 h 2257425"/>
                  <a:gd name="connsiteX125" fmla="*/ 1641481 w 2279661"/>
                  <a:gd name="connsiteY125" fmla="*/ 195263 h 2257425"/>
                  <a:gd name="connsiteX126" fmla="*/ 1622431 w 2279661"/>
                  <a:gd name="connsiteY126" fmla="*/ 209550 h 2257425"/>
                  <a:gd name="connsiteX127" fmla="*/ 1603381 w 2279661"/>
                  <a:gd name="connsiteY127" fmla="*/ 219075 h 2257425"/>
                  <a:gd name="connsiteX128" fmla="*/ 1574806 w 2279661"/>
                  <a:gd name="connsiteY128" fmla="*/ 233363 h 2257425"/>
                  <a:gd name="connsiteX129" fmla="*/ 1560518 w 2279661"/>
                  <a:gd name="connsiteY129" fmla="*/ 252413 h 2257425"/>
                  <a:gd name="connsiteX130" fmla="*/ 1512893 w 2279661"/>
                  <a:gd name="connsiteY130" fmla="*/ 280988 h 2257425"/>
                  <a:gd name="connsiteX131" fmla="*/ 1498606 w 2279661"/>
                  <a:gd name="connsiteY131" fmla="*/ 295275 h 2257425"/>
                  <a:gd name="connsiteX132" fmla="*/ 1479556 w 2279661"/>
                  <a:gd name="connsiteY132" fmla="*/ 309563 h 2257425"/>
                  <a:gd name="connsiteX133" fmla="*/ 1465268 w 2279661"/>
                  <a:gd name="connsiteY133" fmla="*/ 328613 h 2257425"/>
                  <a:gd name="connsiteX134" fmla="*/ 1450981 w 2279661"/>
                  <a:gd name="connsiteY134" fmla="*/ 338138 h 2257425"/>
                  <a:gd name="connsiteX135" fmla="*/ 1417643 w 2279661"/>
                  <a:gd name="connsiteY135" fmla="*/ 366713 h 2257425"/>
                  <a:gd name="connsiteX136" fmla="*/ 1393831 w 2279661"/>
                  <a:gd name="connsiteY136" fmla="*/ 390525 h 2257425"/>
                  <a:gd name="connsiteX137" fmla="*/ 1379543 w 2279661"/>
                  <a:gd name="connsiteY137" fmla="*/ 409575 h 2257425"/>
                  <a:gd name="connsiteX138" fmla="*/ 1350968 w 2279661"/>
                  <a:gd name="connsiteY138" fmla="*/ 433388 h 2257425"/>
                  <a:gd name="connsiteX139" fmla="*/ 1336681 w 2279661"/>
                  <a:gd name="connsiteY139" fmla="*/ 438150 h 2257425"/>
                  <a:gd name="connsiteX140" fmla="*/ 1303343 w 2279661"/>
                  <a:gd name="connsiteY140" fmla="*/ 466725 h 2257425"/>
                  <a:gd name="connsiteX141" fmla="*/ 1274768 w 2279661"/>
                  <a:gd name="connsiteY141" fmla="*/ 500063 h 2257425"/>
                  <a:gd name="connsiteX142" fmla="*/ 1260481 w 2279661"/>
                  <a:gd name="connsiteY142" fmla="*/ 509588 h 2257425"/>
                  <a:gd name="connsiteX143" fmla="*/ 1241431 w 2279661"/>
                  <a:gd name="connsiteY143" fmla="*/ 523875 h 2257425"/>
                  <a:gd name="connsiteX144" fmla="*/ 1212856 w 2279661"/>
                  <a:gd name="connsiteY144" fmla="*/ 547688 h 2257425"/>
                  <a:gd name="connsiteX145" fmla="*/ 1174756 w 2279661"/>
                  <a:gd name="connsiteY145" fmla="*/ 600075 h 2257425"/>
                  <a:gd name="connsiteX146" fmla="*/ 1136656 w 2279661"/>
                  <a:gd name="connsiteY146" fmla="*/ 623888 h 2257425"/>
                  <a:gd name="connsiteX147" fmla="*/ 1117606 w 2279661"/>
                  <a:gd name="connsiteY147" fmla="*/ 652463 h 2257425"/>
                  <a:gd name="connsiteX148" fmla="*/ 1108081 w 2279661"/>
                  <a:gd name="connsiteY148" fmla="*/ 671513 h 2257425"/>
                  <a:gd name="connsiteX149" fmla="*/ 1093793 w 2279661"/>
                  <a:gd name="connsiteY149" fmla="*/ 685800 h 2257425"/>
                  <a:gd name="connsiteX150" fmla="*/ 1079506 w 2279661"/>
                  <a:gd name="connsiteY150" fmla="*/ 704850 h 2257425"/>
                  <a:gd name="connsiteX151" fmla="*/ 1065218 w 2279661"/>
                  <a:gd name="connsiteY151" fmla="*/ 719138 h 2257425"/>
                  <a:gd name="connsiteX152" fmla="*/ 1036643 w 2279661"/>
                  <a:gd name="connsiteY152" fmla="*/ 747713 h 2257425"/>
                  <a:gd name="connsiteX153" fmla="*/ 1022356 w 2279661"/>
                  <a:gd name="connsiteY153" fmla="*/ 766763 h 2257425"/>
                  <a:gd name="connsiteX154" fmla="*/ 1012831 w 2279661"/>
                  <a:gd name="connsiteY154" fmla="*/ 785813 h 2257425"/>
                  <a:gd name="connsiteX155" fmla="*/ 946156 w 2279661"/>
                  <a:gd name="connsiteY155" fmla="*/ 842963 h 2257425"/>
                  <a:gd name="connsiteX156" fmla="*/ 922343 w 2279661"/>
                  <a:gd name="connsiteY156" fmla="*/ 881063 h 2257425"/>
                  <a:gd name="connsiteX157" fmla="*/ 898531 w 2279661"/>
                  <a:gd name="connsiteY157" fmla="*/ 914400 h 2257425"/>
                  <a:gd name="connsiteX158" fmla="*/ 879481 w 2279661"/>
                  <a:gd name="connsiteY158" fmla="*/ 947738 h 2257425"/>
                  <a:gd name="connsiteX159" fmla="*/ 865193 w 2279661"/>
                  <a:gd name="connsiteY159" fmla="*/ 962025 h 2257425"/>
                  <a:gd name="connsiteX160" fmla="*/ 846143 w 2279661"/>
                  <a:gd name="connsiteY160" fmla="*/ 990600 h 2257425"/>
                  <a:gd name="connsiteX161" fmla="*/ 836618 w 2279661"/>
                  <a:gd name="connsiteY161" fmla="*/ 1023938 h 2257425"/>
                  <a:gd name="connsiteX162" fmla="*/ 822331 w 2279661"/>
                  <a:gd name="connsiteY162" fmla="*/ 1052513 h 2257425"/>
                  <a:gd name="connsiteX163" fmla="*/ 817568 w 2279661"/>
                  <a:gd name="connsiteY163" fmla="*/ 1066800 h 2257425"/>
                  <a:gd name="connsiteX164" fmla="*/ 808043 w 2279661"/>
                  <a:gd name="connsiteY164" fmla="*/ 1123950 h 2257425"/>
                  <a:gd name="connsiteX165" fmla="*/ 793756 w 2279661"/>
                  <a:gd name="connsiteY165" fmla="*/ 1157288 h 2257425"/>
                  <a:gd name="connsiteX166" fmla="*/ 788993 w 2279661"/>
                  <a:gd name="connsiteY166" fmla="*/ 1171575 h 2257425"/>
                  <a:gd name="connsiteX167" fmla="*/ 779468 w 2279661"/>
                  <a:gd name="connsiteY167" fmla="*/ 1209675 h 2257425"/>
                  <a:gd name="connsiteX168" fmla="*/ 774706 w 2279661"/>
                  <a:gd name="connsiteY168" fmla="*/ 1233488 h 2257425"/>
                  <a:gd name="connsiteX169" fmla="*/ 765181 w 2279661"/>
                  <a:gd name="connsiteY16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84193 w 2279661"/>
                  <a:gd name="connsiteY5" fmla="*/ 1266825 h 2257425"/>
                  <a:gd name="connsiteX6" fmla="*/ 450856 w 2279661"/>
                  <a:gd name="connsiteY6" fmla="*/ 1323975 h 2257425"/>
                  <a:gd name="connsiteX7" fmla="*/ 422281 w 2279661"/>
                  <a:gd name="connsiteY7" fmla="*/ 1343025 h 2257425"/>
                  <a:gd name="connsiteX8" fmla="*/ 388943 w 2279661"/>
                  <a:gd name="connsiteY8" fmla="*/ 1376363 h 2257425"/>
                  <a:gd name="connsiteX9" fmla="*/ 341318 w 2279661"/>
                  <a:gd name="connsiteY9" fmla="*/ 1423988 h 2257425"/>
                  <a:gd name="connsiteX10" fmla="*/ 298456 w 2279661"/>
                  <a:gd name="connsiteY10" fmla="*/ 1447800 h 2257425"/>
                  <a:gd name="connsiteX11" fmla="*/ 241306 w 2279661"/>
                  <a:gd name="connsiteY11" fmla="*/ 1476375 h 2257425"/>
                  <a:gd name="connsiteX12" fmla="*/ 212731 w 2279661"/>
                  <a:gd name="connsiteY12" fmla="*/ 1490663 h 2257425"/>
                  <a:gd name="connsiteX13" fmla="*/ 184156 w 2279661"/>
                  <a:gd name="connsiteY13" fmla="*/ 1509713 h 2257425"/>
                  <a:gd name="connsiteX14" fmla="*/ 122243 w 2279661"/>
                  <a:gd name="connsiteY14" fmla="*/ 1533525 h 2257425"/>
                  <a:gd name="connsiteX15" fmla="*/ 46043 w 2279661"/>
                  <a:gd name="connsiteY15" fmla="*/ 1543050 h 2257425"/>
                  <a:gd name="connsiteX16" fmla="*/ 3181 w 2279661"/>
                  <a:gd name="connsiteY16" fmla="*/ 1595438 h 2257425"/>
                  <a:gd name="connsiteX17" fmla="*/ 7943 w 2279661"/>
                  <a:gd name="connsiteY17" fmla="*/ 1662113 h 2257425"/>
                  <a:gd name="connsiteX18" fmla="*/ 46043 w 2279661"/>
                  <a:gd name="connsiteY18" fmla="*/ 1719263 h 2257425"/>
                  <a:gd name="connsiteX19" fmla="*/ 74618 w 2279661"/>
                  <a:gd name="connsiteY19" fmla="*/ 1738313 h 2257425"/>
                  <a:gd name="connsiteX20" fmla="*/ 117481 w 2279661"/>
                  <a:gd name="connsiteY20" fmla="*/ 1762125 h 2257425"/>
                  <a:gd name="connsiteX21" fmla="*/ 146056 w 2279661"/>
                  <a:gd name="connsiteY21" fmla="*/ 1776413 h 2257425"/>
                  <a:gd name="connsiteX22" fmla="*/ 207968 w 2279661"/>
                  <a:gd name="connsiteY22" fmla="*/ 1814513 h 2257425"/>
                  <a:gd name="connsiteX23" fmla="*/ 265118 w 2279661"/>
                  <a:gd name="connsiteY23" fmla="*/ 1838325 h 2257425"/>
                  <a:gd name="connsiteX24" fmla="*/ 303218 w 2279661"/>
                  <a:gd name="connsiteY24" fmla="*/ 1857375 h 2257425"/>
                  <a:gd name="connsiteX25" fmla="*/ 346081 w 2279661"/>
                  <a:gd name="connsiteY25" fmla="*/ 1881188 h 2257425"/>
                  <a:gd name="connsiteX26" fmla="*/ 393706 w 2279661"/>
                  <a:gd name="connsiteY26" fmla="*/ 1900238 h 2257425"/>
                  <a:gd name="connsiteX27" fmla="*/ 427043 w 2279661"/>
                  <a:gd name="connsiteY27" fmla="*/ 1909763 h 2257425"/>
                  <a:gd name="connsiteX28" fmla="*/ 455618 w 2279661"/>
                  <a:gd name="connsiteY28" fmla="*/ 1919288 h 2257425"/>
                  <a:gd name="connsiteX29" fmla="*/ 503243 w 2279661"/>
                  <a:gd name="connsiteY29" fmla="*/ 1943100 h 2257425"/>
                  <a:gd name="connsiteX30" fmla="*/ 517531 w 2279661"/>
                  <a:gd name="connsiteY30" fmla="*/ 1952625 h 2257425"/>
                  <a:gd name="connsiteX31" fmla="*/ 569918 w 2279661"/>
                  <a:gd name="connsiteY31" fmla="*/ 1971675 h 2257425"/>
                  <a:gd name="connsiteX32" fmla="*/ 622306 w 2279661"/>
                  <a:gd name="connsiteY32" fmla="*/ 1990725 h 2257425"/>
                  <a:gd name="connsiteX33" fmla="*/ 660406 w 2279661"/>
                  <a:gd name="connsiteY33" fmla="*/ 2009775 h 2257425"/>
                  <a:gd name="connsiteX34" fmla="*/ 688981 w 2279661"/>
                  <a:gd name="connsiteY34" fmla="*/ 2019300 h 2257425"/>
                  <a:gd name="connsiteX35" fmla="*/ 722318 w 2279661"/>
                  <a:gd name="connsiteY35" fmla="*/ 2033588 h 2257425"/>
                  <a:gd name="connsiteX36" fmla="*/ 779468 w 2279661"/>
                  <a:gd name="connsiteY36" fmla="*/ 2057400 h 2257425"/>
                  <a:gd name="connsiteX37" fmla="*/ 827093 w 2279661"/>
                  <a:gd name="connsiteY37" fmla="*/ 2076450 h 2257425"/>
                  <a:gd name="connsiteX38" fmla="*/ 855668 w 2279661"/>
                  <a:gd name="connsiteY38" fmla="*/ 2085975 h 2257425"/>
                  <a:gd name="connsiteX39" fmla="*/ 874718 w 2279661"/>
                  <a:gd name="connsiteY39" fmla="*/ 2090738 h 2257425"/>
                  <a:gd name="connsiteX40" fmla="*/ 917581 w 2279661"/>
                  <a:gd name="connsiteY40" fmla="*/ 2105025 h 2257425"/>
                  <a:gd name="connsiteX41" fmla="*/ 931868 w 2279661"/>
                  <a:gd name="connsiteY41" fmla="*/ 2109788 h 2257425"/>
                  <a:gd name="connsiteX42" fmla="*/ 965206 w 2279661"/>
                  <a:gd name="connsiteY42" fmla="*/ 2119313 h 2257425"/>
                  <a:gd name="connsiteX43" fmla="*/ 1012831 w 2279661"/>
                  <a:gd name="connsiteY43" fmla="*/ 2128838 h 2257425"/>
                  <a:gd name="connsiteX44" fmla="*/ 1031881 w 2279661"/>
                  <a:gd name="connsiteY44" fmla="*/ 2133600 h 2257425"/>
                  <a:gd name="connsiteX45" fmla="*/ 1060456 w 2279661"/>
                  <a:gd name="connsiteY45" fmla="*/ 2143125 h 2257425"/>
                  <a:gd name="connsiteX46" fmla="*/ 1108081 w 2279661"/>
                  <a:gd name="connsiteY46" fmla="*/ 2152650 h 2257425"/>
                  <a:gd name="connsiteX47" fmla="*/ 1141418 w 2279661"/>
                  <a:gd name="connsiteY47" fmla="*/ 2162175 h 2257425"/>
                  <a:gd name="connsiteX48" fmla="*/ 1174756 w 2279661"/>
                  <a:gd name="connsiteY48" fmla="*/ 2171700 h 2257425"/>
                  <a:gd name="connsiteX49" fmla="*/ 1255718 w 2279661"/>
                  <a:gd name="connsiteY49" fmla="*/ 2185988 h 2257425"/>
                  <a:gd name="connsiteX50" fmla="*/ 1331918 w 2279661"/>
                  <a:gd name="connsiteY50" fmla="*/ 2205038 h 2257425"/>
                  <a:gd name="connsiteX51" fmla="*/ 1379543 w 2279661"/>
                  <a:gd name="connsiteY51" fmla="*/ 2219325 h 2257425"/>
                  <a:gd name="connsiteX52" fmla="*/ 1460506 w 2279661"/>
                  <a:gd name="connsiteY52" fmla="*/ 2233613 h 2257425"/>
                  <a:gd name="connsiteX53" fmla="*/ 1612906 w 2279661"/>
                  <a:gd name="connsiteY53" fmla="*/ 2257425 h 2257425"/>
                  <a:gd name="connsiteX54" fmla="*/ 1717681 w 2279661"/>
                  <a:gd name="connsiteY54" fmla="*/ 2252663 h 2257425"/>
                  <a:gd name="connsiteX55" fmla="*/ 1731968 w 2279661"/>
                  <a:gd name="connsiteY55" fmla="*/ 2247900 h 2257425"/>
                  <a:gd name="connsiteX56" fmla="*/ 1765306 w 2279661"/>
                  <a:gd name="connsiteY56" fmla="*/ 2238375 h 2257425"/>
                  <a:gd name="connsiteX57" fmla="*/ 1793881 w 2279661"/>
                  <a:gd name="connsiteY57" fmla="*/ 2219325 h 2257425"/>
                  <a:gd name="connsiteX58" fmla="*/ 1822456 w 2279661"/>
                  <a:gd name="connsiteY58" fmla="*/ 2209800 h 2257425"/>
                  <a:gd name="connsiteX59" fmla="*/ 1851031 w 2279661"/>
                  <a:gd name="connsiteY59" fmla="*/ 2190750 h 2257425"/>
                  <a:gd name="connsiteX60" fmla="*/ 1865318 w 2279661"/>
                  <a:gd name="connsiteY60" fmla="*/ 2181225 h 2257425"/>
                  <a:gd name="connsiteX61" fmla="*/ 1879606 w 2279661"/>
                  <a:gd name="connsiteY61" fmla="*/ 2176463 h 2257425"/>
                  <a:gd name="connsiteX62" fmla="*/ 1893893 w 2279661"/>
                  <a:gd name="connsiteY62" fmla="*/ 2162175 h 2257425"/>
                  <a:gd name="connsiteX63" fmla="*/ 1936756 w 2279661"/>
                  <a:gd name="connsiteY63" fmla="*/ 2133600 h 2257425"/>
                  <a:gd name="connsiteX64" fmla="*/ 1974856 w 2279661"/>
                  <a:gd name="connsiteY64" fmla="*/ 2105025 h 2257425"/>
                  <a:gd name="connsiteX65" fmla="*/ 1989143 w 2279661"/>
                  <a:gd name="connsiteY65" fmla="*/ 2095500 h 2257425"/>
                  <a:gd name="connsiteX66" fmla="*/ 2003431 w 2279661"/>
                  <a:gd name="connsiteY66" fmla="*/ 2090738 h 2257425"/>
                  <a:gd name="connsiteX67" fmla="*/ 2032006 w 2279661"/>
                  <a:gd name="connsiteY67" fmla="*/ 2066925 h 2257425"/>
                  <a:gd name="connsiteX68" fmla="*/ 2079631 w 2279661"/>
                  <a:gd name="connsiteY68" fmla="*/ 2033588 h 2257425"/>
                  <a:gd name="connsiteX69" fmla="*/ 2108206 w 2279661"/>
                  <a:gd name="connsiteY69" fmla="*/ 2005013 h 2257425"/>
                  <a:gd name="connsiteX70" fmla="*/ 2117731 w 2279661"/>
                  <a:gd name="connsiteY70" fmla="*/ 1985963 h 2257425"/>
                  <a:gd name="connsiteX71" fmla="*/ 2127256 w 2279661"/>
                  <a:gd name="connsiteY71" fmla="*/ 1971675 h 2257425"/>
                  <a:gd name="connsiteX72" fmla="*/ 2146306 w 2279661"/>
                  <a:gd name="connsiteY72" fmla="*/ 1928813 h 2257425"/>
                  <a:gd name="connsiteX73" fmla="*/ 2165356 w 2279661"/>
                  <a:gd name="connsiteY73" fmla="*/ 1885950 h 2257425"/>
                  <a:gd name="connsiteX74" fmla="*/ 2174881 w 2279661"/>
                  <a:gd name="connsiteY74" fmla="*/ 1857375 h 2257425"/>
                  <a:gd name="connsiteX75" fmla="*/ 2184406 w 2279661"/>
                  <a:gd name="connsiteY75" fmla="*/ 1814513 h 2257425"/>
                  <a:gd name="connsiteX76" fmla="*/ 2189168 w 2279661"/>
                  <a:gd name="connsiteY76" fmla="*/ 1743075 h 2257425"/>
                  <a:gd name="connsiteX77" fmla="*/ 2193931 w 2279661"/>
                  <a:gd name="connsiteY77" fmla="*/ 1709738 h 2257425"/>
                  <a:gd name="connsiteX78" fmla="*/ 2208218 w 2279661"/>
                  <a:gd name="connsiteY78" fmla="*/ 1547813 h 2257425"/>
                  <a:gd name="connsiteX79" fmla="*/ 2203456 w 2279661"/>
                  <a:gd name="connsiteY79" fmla="*/ 1504950 h 2257425"/>
                  <a:gd name="connsiteX80" fmla="*/ 2203456 w 2279661"/>
                  <a:gd name="connsiteY80" fmla="*/ 1419225 h 2257425"/>
                  <a:gd name="connsiteX81" fmla="*/ 2198693 w 2279661"/>
                  <a:gd name="connsiteY81" fmla="*/ 1285875 h 2257425"/>
                  <a:gd name="connsiteX82" fmla="*/ 2193931 w 2279661"/>
                  <a:gd name="connsiteY82" fmla="*/ 1266825 h 2257425"/>
                  <a:gd name="connsiteX83" fmla="*/ 2184406 w 2279661"/>
                  <a:gd name="connsiteY83" fmla="*/ 1200150 h 2257425"/>
                  <a:gd name="connsiteX84" fmla="*/ 2179643 w 2279661"/>
                  <a:gd name="connsiteY84" fmla="*/ 933450 h 2257425"/>
                  <a:gd name="connsiteX85" fmla="*/ 2174881 w 2279661"/>
                  <a:gd name="connsiteY85" fmla="*/ 914400 h 2257425"/>
                  <a:gd name="connsiteX86" fmla="*/ 2184406 w 2279661"/>
                  <a:gd name="connsiteY86" fmla="*/ 676275 h 2257425"/>
                  <a:gd name="connsiteX87" fmla="*/ 2193931 w 2279661"/>
                  <a:gd name="connsiteY87" fmla="*/ 538163 h 2257425"/>
                  <a:gd name="connsiteX88" fmla="*/ 2198693 w 2279661"/>
                  <a:gd name="connsiteY88" fmla="*/ 500063 h 2257425"/>
                  <a:gd name="connsiteX89" fmla="*/ 2212981 w 2279661"/>
                  <a:gd name="connsiteY89" fmla="*/ 452438 h 2257425"/>
                  <a:gd name="connsiteX90" fmla="*/ 2227268 w 2279661"/>
                  <a:gd name="connsiteY90" fmla="*/ 381000 h 2257425"/>
                  <a:gd name="connsiteX91" fmla="*/ 2232031 w 2279661"/>
                  <a:gd name="connsiteY91" fmla="*/ 366713 h 2257425"/>
                  <a:gd name="connsiteX92" fmla="*/ 2241556 w 2279661"/>
                  <a:gd name="connsiteY92" fmla="*/ 352425 h 2257425"/>
                  <a:gd name="connsiteX93" fmla="*/ 2246318 w 2279661"/>
                  <a:gd name="connsiteY93" fmla="*/ 338138 h 2257425"/>
                  <a:gd name="connsiteX94" fmla="*/ 2255843 w 2279661"/>
                  <a:gd name="connsiteY94" fmla="*/ 295275 h 2257425"/>
                  <a:gd name="connsiteX95" fmla="*/ 2260606 w 2279661"/>
                  <a:gd name="connsiteY95" fmla="*/ 280988 h 2257425"/>
                  <a:gd name="connsiteX96" fmla="*/ 2265368 w 2279661"/>
                  <a:gd name="connsiteY96" fmla="*/ 257175 h 2257425"/>
                  <a:gd name="connsiteX97" fmla="*/ 2274893 w 2279661"/>
                  <a:gd name="connsiteY97" fmla="*/ 214313 h 2257425"/>
                  <a:gd name="connsiteX98" fmla="*/ 2274893 w 2279661"/>
                  <a:gd name="connsiteY98" fmla="*/ 100013 h 2257425"/>
                  <a:gd name="connsiteX99" fmla="*/ 2265368 w 2279661"/>
                  <a:gd name="connsiteY99" fmla="*/ 66675 h 2257425"/>
                  <a:gd name="connsiteX100" fmla="*/ 2251081 w 2279661"/>
                  <a:gd name="connsiteY100" fmla="*/ 52388 h 2257425"/>
                  <a:gd name="connsiteX101" fmla="*/ 2212981 w 2279661"/>
                  <a:gd name="connsiteY101" fmla="*/ 19050 h 2257425"/>
                  <a:gd name="connsiteX102" fmla="*/ 2198693 w 2279661"/>
                  <a:gd name="connsiteY102" fmla="*/ 9525 h 2257425"/>
                  <a:gd name="connsiteX103" fmla="*/ 2184406 w 2279661"/>
                  <a:gd name="connsiteY103" fmla="*/ 0 h 2257425"/>
                  <a:gd name="connsiteX104" fmla="*/ 2136781 w 2279661"/>
                  <a:gd name="connsiteY104" fmla="*/ 4763 h 2257425"/>
                  <a:gd name="connsiteX105" fmla="*/ 2122493 w 2279661"/>
                  <a:gd name="connsiteY105" fmla="*/ 9525 h 2257425"/>
                  <a:gd name="connsiteX106" fmla="*/ 2112968 w 2279661"/>
                  <a:gd name="connsiteY106" fmla="*/ 23813 h 2257425"/>
                  <a:gd name="connsiteX107" fmla="*/ 2070106 w 2279661"/>
                  <a:gd name="connsiteY107" fmla="*/ 47625 h 2257425"/>
                  <a:gd name="connsiteX108" fmla="*/ 2055818 w 2279661"/>
                  <a:gd name="connsiteY108" fmla="*/ 57150 h 2257425"/>
                  <a:gd name="connsiteX109" fmla="*/ 2032006 w 2279661"/>
                  <a:gd name="connsiteY109" fmla="*/ 61913 h 2257425"/>
                  <a:gd name="connsiteX110" fmla="*/ 2003431 w 2279661"/>
                  <a:gd name="connsiteY110" fmla="*/ 71438 h 2257425"/>
                  <a:gd name="connsiteX111" fmla="*/ 1989143 w 2279661"/>
                  <a:gd name="connsiteY111" fmla="*/ 76200 h 2257425"/>
                  <a:gd name="connsiteX112" fmla="*/ 1974856 w 2279661"/>
                  <a:gd name="connsiteY112" fmla="*/ 80963 h 2257425"/>
                  <a:gd name="connsiteX113" fmla="*/ 1955806 w 2279661"/>
                  <a:gd name="connsiteY113" fmla="*/ 85725 h 2257425"/>
                  <a:gd name="connsiteX114" fmla="*/ 1927231 w 2279661"/>
                  <a:gd name="connsiteY114" fmla="*/ 95250 h 2257425"/>
                  <a:gd name="connsiteX115" fmla="*/ 1912943 w 2279661"/>
                  <a:gd name="connsiteY115" fmla="*/ 100013 h 2257425"/>
                  <a:gd name="connsiteX116" fmla="*/ 1893893 w 2279661"/>
                  <a:gd name="connsiteY116" fmla="*/ 104775 h 2257425"/>
                  <a:gd name="connsiteX117" fmla="*/ 1855793 w 2279661"/>
                  <a:gd name="connsiteY117" fmla="*/ 119063 h 2257425"/>
                  <a:gd name="connsiteX118" fmla="*/ 1817693 w 2279661"/>
                  <a:gd name="connsiteY118" fmla="*/ 138113 h 2257425"/>
                  <a:gd name="connsiteX119" fmla="*/ 1803406 w 2279661"/>
                  <a:gd name="connsiteY119" fmla="*/ 142875 h 2257425"/>
                  <a:gd name="connsiteX120" fmla="*/ 1746256 w 2279661"/>
                  <a:gd name="connsiteY120" fmla="*/ 152400 h 2257425"/>
                  <a:gd name="connsiteX121" fmla="*/ 1731968 w 2279661"/>
                  <a:gd name="connsiteY121" fmla="*/ 157163 h 2257425"/>
                  <a:gd name="connsiteX122" fmla="*/ 1693868 w 2279661"/>
                  <a:gd name="connsiteY122" fmla="*/ 166688 h 2257425"/>
                  <a:gd name="connsiteX123" fmla="*/ 1655768 w 2279661"/>
                  <a:gd name="connsiteY123" fmla="*/ 185738 h 2257425"/>
                  <a:gd name="connsiteX124" fmla="*/ 1641481 w 2279661"/>
                  <a:gd name="connsiteY124" fmla="*/ 195263 h 2257425"/>
                  <a:gd name="connsiteX125" fmla="*/ 1622431 w 2279661"/>
                  <a:gd name="connsiteY125" fmla="*/ 209550 h 2257425"/>
                  <a:gd name="connsiteX126" fmla="*/ 1603381 w 2279661"/>
                  <a:gd name="connsiteY126" fmla="*/ 219075 h 2257425"/>
                  <a:gd name="connsiteX127" fmla="*/ 1574806 w 2279661"/>
                  <a:gd name="connsiteY127" fmla="*/ 233363 h 2257425"/>
                  <a:gd name="connsiteX128" fmla="*/ 1560518 w 2279661"/>
                  <a:gd name="connsiteY128" fmla="*/ 252413 h 2257425"/>
                  <a:gd name="connsiteX129" fmla="*/ 1512893 w 2279661"/>
                  <a:gd name="connsiteY129" fmla="*/ 280988 h 2257425"/>
                  <a:gd name="connsiteX130" fmla="*/ 1498606 w 2279661"/>
                  <a:gd name="connsiteY130" fmla="*/ 295275 h 2257425"/>
                  <a:gd name="connsiteX131" fmla="*/ 1479556 w 2279661"/>
                  <a:gd name="connsiteY131" fmla="*/ 309563 h 2257425"/>
                  <a:gd name="connsiteX132" fmla="*/ 1465268 w 2279661"/>
                  <a:gd name="connsiteY132" fmla="*/ 328613 h 2257425"/>
                  <a:gd name="connsiteX133" fmla="*/ 1450981 w 2279661"/>
                  <a:gd name="connsiteY133" fmla="*/ 338138 h 2257425"/>
                  <a:gd name="connsiteX134" fmla="*/ 1417643 w 2279661"/>
                  <a:gd name="connsiteY134" fmla="*/ 366713 h 2257425"/>
                  <a:gd name="connsiteX135" fmla="*/ 1393831 w 2279661"/>
                  <a:gd name="connsiteY135" fmla="*/ 390525 h 2257425"/>
                  <a:gd name="connsiteX136" fmla="*/ 1379543 w 2279661"/>
                  <a:gd name="connsiteY136" fmla="*/ 409575 h 2257425"/>
                  <a:gd name="connsiteX137" fmla="*/ 1350968 w 2279661"/>
                  <a:gd name="connsiteY137" fmla="*/ 433388 h 2257425"/>
                  <a:gd name="connsiteX138" fmla="*/ 1336681 w 2279661"/>
                  <a:gd name="connsiteY138" fmla="*/ 438150 h 2257425"/>
                  <a:gd name="connsiteX139" fmla="*/ 1303343 w 2279661"/>
                  <a:gd name="connsiteY139" fmla="*/ 466725 h 2257425"/>
                  <a:gd name="connsiteX140" fmla="*/ 1274768 w 2279661"/>
                  <a:gd name="connsiteY140" fmla="*/ 500063 h 2257425"/>
                  <a:gd name="connsiteX141" fmla="*/ 1260481 w 2279661"/>
                  <a:gd name="connsiteY141" fmla="*/ 509588 h 2257425"/>
                  <a:gd name="connsiteX142" fmla="*/ 1241431 w 2279661"/>
                  <a:gd name="connsiteY142" fmla="*/ 523875 h 2257425"/>
                  <a:gd name="connsiteX143" fmla="*/ 1212856 w 2279661"/>
                  <a:gd name="connsiteY143" fmla="*/ 547688 h 2257425"/>
                  <a:gd name="connsiteX144" fmla="*/ 1174756 w 2279661"/>
                  <a:gd name="connsiteY144" fmla="*/ 600075 h 2257425"/>
                  <a:gd name="connsiteX145" fmla="*/ 1136656 w 2279661"/>
                  <a:gd name="connsiteY145" fmla="*/ 623888 h 2257425"/>
                  <a:gd name="connsiteX146" fmla="*/ 1117606 w 2279661"/>
                  <a:gd name="connsiteY146" fmla="*/ 652463 h 2257425"/>
                  <a:gd name="connsiteX147" fmla="*/ 1108081 w 2279661"/>
                  <a:gd name="connsiteY147" fmla="*/ 671513 h 2257425"/>
                  <a:gd name="connsiteX148" fmla="*/ 1093793 w 2279661"/>
                  <a:gd name="connsiteY148" fmla="*/ 685800 h 2257425"/>
                  <a:gd name="connsiteX149" fmla="*/ 1079506 w 2279661"/>
                  <a:gd name="connsiteY149" fmla="*/ 704850 h 2257425"/>
                  <a:gd name="connsiteX150" fmla="*/ 1065218 w 2279661"/>
                  <a:gd name="connsiteY150" fmla="*/ 719138 h 2257425"/>
                  <a:gd name="connsiteX151" fmla="*/ 1036643 w 2279661"/>
                  <a:gd name="connsiteY151" fmla="*/ 747713 h 2257425"/>
                  <a:gd name="connsiteX152" fmla="*/ 1022356 w 2279661"/>
                  <a:gd name="connsiteY152" fmla="*/ 766763 h 2257425"/>
                  <a:gd name="connsiteX153" fmla="*/ 1012831 w 2279661"/>
                  <a:gd name="connsiteY153" fmla="*/ 785813 h 2257425"/>
                  <a:gd name="connsiteX154" fmla="*/ 946156 w 2279661"/>
                  <a:gd name="connsiteY154" fmla="*/ 842963 h 2257425"/>
                  <a:gd name="connsiteX155" fmla="*/ 922343 w 2279661"/>
                  <a:gd name="connsiteY155" fmla="*/ 881063 h 2257425"/>
                  <a:gd name="connsiteX156" fmla="*/ 898531 w 2279661"/>
                  <a:gd name="connsiteY156" fmla="*/ 914400 h 2257425"/>
                  <a:gd name="connsiteX157" fmla="*/ 879481 w 2279661"/>
                  <a:gd name="connsiteY157" fmla="*/ 947738 h 2257425"/>
                  <a:gd name="connsiteX158" fmla="*/ 865193 w 2279661"/>
                  <a:gd name="connsiteY158" fmla="*/ 962025 h 2257425"/>
                  <a:gd name="connsiteX159" fmla="*/ 846143 w 2279661"/>
                  <a:gd name="connsiteY159" fmla="*/ 990600 h 2257425"/>
                  <a:gd name="connsiteX160" fmla="*/ 836618 w 2279661"/>
                  <a:gd name="connsiteY160" fmla="*/ 1023938 h 2257425"/>
                  <a:gd name="connsiteX161" fmla="*/ 822331 w 2279661"/>
                  <a:gd name="connsiteY161" fmla="*/ 1052513 h 2257425"/>
                  <a:gd name="connsiteX162" fmla="*/ 817568 w 2279661"/>
                  <a:gd name="connsiteY162" fmla="*/ 1066800 h 2257425"/>
                  <a:gd name="connsiteX163" fmla="*/ 808043 w 2279661"/>
                  <a:gd name="connsiteY163" fmla="*/ 1123950 h 2257425"/>
                  <a:gd name="connsiteX164" fmla="*/ 793756 w 2279661"/>
                  <a:gd name="connsiteY164" fmla="*/ 1157288 h 2257425"/>
                  <a:gd name="connsiteX165" fmla="*/ 788993 w 2279661"/>
                  <a:gd name="connsiteY165" fmla="*/ 1171575 h 2257425"/>
                  <a:gd name="connsiteX166" fmla="*/ 779468 w 2279661"/>
                  <a:gd name="connsiteY166" fmla="*/ 1209675 h 2257425"/>
                  <a:gd name="connsiteX167" fmla="*/ 774706 w 2279661"/>
                  <a:gd name="connsiteY167" fmla="*/ 1233488 h 2257425"/>
                  <a:gd name="connsiteX168" fmla="*/ 765181 w 2279661"/>
                  <a:gd name="connsiteY16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212731 w 2279661"/>
                  <a:gd name="connsiteY11" fmla="*/ 1490663 h 2257425"/>
                  <a:gd name="connsiteX12" fmla="*/ 184156 w 2279661"/>
                  <a:gd name="connsiteY12" fmla="*/ 1509713 h 2257425"/>
                  <a:gd name="connsiteX13" fmla="*/ 122243 w 2279661"/>
                  <a:gd name="connsiteY13" fmla="*/ 1533525 h 2257425"/>
                  <a:gd name="connsiteX14" fmla="*/ 46043 w 2279661"/>
                  <a:gd name="connsiteY14" fmla="*/ 1543050 h 2257425"/>
                  <a:gd name="connsiteX15" fmla="*/ 3181 w 2279661"/>
                  <a:gd name="connsiteY15" fmla="*/ 1595438 h 2257425"/>
                  <a:gd name="connsiteX16" fmla="*/ 7943 w 2279661"/>
                  <a:gd name="connsiteY16" fmla="*/ 1662113 h 2257425"/>
                  <a:gd name="connsiteX17" fmla="*/ 46043 w 2279661"/>
                  <a:gd name="connsiteY17" fmla="*/ 1719263 h 2257425"/>
                  <a:gd name="connsiteX18" fmla="*/ 74618 w 2279661"/>
                  <a:gd name="connsiteY18" fmla="*/ 1738313 h 2257425"/>
                  <a:gd name="connsiteX19" fmla="*/ 117481 w 2279661"/>
                  <a:gd name="connsiteY19" fmla="*/ 1762125 h 2257425"/>
                  <a:gd name="connsiteX20" fmla="*/ 146056 w 2279661"/>
                  <a:gd name="connsiteY20" fmla="*/ 1776413 h 2257425"/>
                  <a:gd name="connsiteX21" fmla="*/ 207968 w 2279661"/>
                  <a:gd name="connsiteY21" fmla="*/ 1814513 h 2257425"/>
                  <a:gd name="connsiteX22" fmla="*/ 265118 w 2279661"/>
                  <a:gd name="connsiteY22" fmla="*/ 1838325 h 2257425"/>
                  <a:gd name="connsiteX23" fmla="*/ 303218 w 2279661"/>
                  <a:gd name="connsiteY23" fmla="*/ 1857375 h 2257425"/>
                  <a:gd name="connsiteX24" fmla="*/ 346081 w 2279661"/>
                  <a:gd name="connsiteY24" fmla="*/ 1881188 h 2257425"/>
                  <a:gd name="connsiteX25" fmla="*/ 393706 w 2279661"/>
                  <a:gd name="connsiteY25" fmla="*/ 1900238 h 2257425"/>
                  <a:gd name="connsiteX26" fmla="*/ 427043 w 2279661"/>
                  <a:gd name="connsiteY26" fmla="*/ 1909763 h 2257425"/>
                  <a:gd name="connsiteX27" fmla="*/ 455618 w 2279661"/>
                  <a:gd name="connsiteY27" fmla="*/ 1919288 h 2257425"/>
                  <a:gd name="connsiteX28" fmla="*/ 503243 w 2279661"/>
                  <a:gd name="connsiteY28" fmla="*/ 1943100 h 2257425"/>
                  <a:gd name="connsiteX29" fmla="*/ 517531 w 2279661"/>
                  <a:gd name="connsiteY29" fmla="*/ 1952625 h 2257425"/>
                  <a:gd name="connsiteX30" fmla="*/ 569918 w 2279661"/>
                  <a:gd name="connsiteY30" fmla="*/ 1971675 h 2257425"/>
                  <a:gd name="connsiteX31" fmla="*/ 622306 w 2279661"/>
                  <a:gd name="connsiteY31" fmla="*/ 1990725 h 2257425"/>
                  <a:gd name="connsiteX32" fmla="*/ 660406 w 2279661"/>
                  <a:gd name="connsiteY32" fmla="*/ 2009775 h 2257425"/>
                  <a:gd name="connsiteX33" fmla="*/ 688981 w 2279661"/>
                  <a:gd name="connsiteY33" fmla="*/ 2019300 h 2257425"/>
                  <a:gd name="connsiteX34" fmla="*/ 722318 w 2279661"/>
                  <a:gd name="connsiteY34" fmla="*/ 2033588 h 2257425"/>
                  <a:gd name="connsiteX35" fmla="*/ 779468 w 2279661"/>
                  <a:gd name="connsiteY35" fmla="*/ 2057400 h 2257425"/>
                  <a:gd name="connsiteX36" fmla="*/ 827093 w 2279661"/>
                  <a:gd name="connsiteY36" fmla="*/ 2076450 h 2257425"/>
                  <a:gd name="connsiteX37" fmla="*/ 855668 w 2279661"/>
                  <a:gd name="connsiteY37" fmla="*/ 2085975 h 2257425"/>
                  <a:gd name="connsiteX38" fmla="*/ 874718 w 2279661"/>
                  <a:gd name="connsiteY38" fmla="*/ 2090738 h 2257425"/>
                  <a:gd name="connsiteX39" fmla="*/ 917581 w 2279661"/>
                  <a:gd name="connsiteY39" fmla="*/ 2105025 h 2257425"/>
                  <a:gd name="connsiteX40" fmla="*/ 931868 w 2279661"/>
                  <a:gd name="connsiteY40" fmla="*/ 2109788 h 2257425"/>
                  <a:gd name="connsiteX41" fmla="*/ 965206 w 2279661"/>
                  <a:gd name="connsiteY41" fmla="*/ 2119313 h 2257425"/>
                  <a:gd name="connsiteX42" fmla="*/ 1012831 w 2279661"/>
                  <a:gd name="connsiteY42" fmla="*/ 2128838 h 2257425"/>
                  <a:gd name="connsiteX43" fmla="*/ 1031881 w 2279661"/>
                  <a:gd name="connsiteY43" fmla="*/ 2133600 h 2257425"/>
                  <a:gd name="connsiteX44" fmla="*/ 1060456 w 2279661"/>
                  <a:gd name="connsiteY44" fmla="*/ 2143125 h 2257425"/>
                  <a:gd name="connsiteX45" fmla="*/ 1108081 w 2279661"/>
                  <a:gd name="connsiteY45" fmla="*/ 2152650 h 2257425"/>
                  <a:gd name="connsiteX46" fmla="*/ 1141418 w 2279661"/>
                  <a:gd name="connsiteY46" fmla="*/ 2162175 h 2257425"/>
                  <a:gd name="connsiteX47" fmla="*/ 1174756 w 2279661"/>
                  <a:gd name="connsiteY47" fmla="*/ 2171700 h 2257425"/>
                  <a:gd name="connsiteX48" fmla="*/ 1255718 w 2279661"/>
                  <a:gd name="connsiteY48" fmla="*/ 2185988 h 2257425"/>
                  <a:gd name="connsiteX49" fmla="*/ 1331918 w 2279661"/>
                  <a:gd name="connsiteY49" fmla="*/ 2205038 h 2257425"/>
                  <a:gd name="connsiteX50" fmla="*/ 1379543 w 2279661"/>
                  <a:gd name="connsiteY50" fmla="*/ 2219325 h 2257425"/>
                  <a:gd name="connsiteX51" fmla="*/ 1460506 w 2279661"/>
                  <a:gd name="connsiteY51" fmla="*/ 2233613 h 2257425"/>
                  <a:gd name="connsiteX52" fmla="*/ 1612906 w 2279661"/>
                  <a:gd name="connsiteY52" fmla="*/ 2257425 h 2257425"/>
                  <a:gd name="connsiteX53" fmla="*/ 1717681 w 2279661"/>
                  <a:gd name="connsiteY53" fmla="*/ 2252663 h 2257425"/>
                  <a:gd name="connsiteX54" fmla="*/ 1731968 w 2279661"/>
                  <a:gd name="connsiteY54" fmla="*/ 2247900 h 2257425"/>
                  <a:gd name="connsiteX55" fmla="*/ 1765306 w 2279661"/>
                  <a:gd name="connsiteY55" fmla="*/ 2238375 h 2257425"/>
                  <a:gd name="connsiteX56" fmla="*/ 1793881 w 2279661"/>
                  <a:gd name="connsiteY56" fmla="*/ 2219325 h 2257425"/>
                  <a:gd name="connsiteX57" fmla="*/ 1822456 w 2279661"/>
                  <a:gd name="connsiteY57" fmla="*/ 2209800 h 2257425"/>
                  <a:gd name="connsiteX58" fmla="*/ 1851031 w 2279661"/>
                  <a:gd name="connsiteY58" fmla="*/ 2190750 h 2257425"/>
                  <a:gd name="connsiteX59" fmla="*/ 1865318 w 2279661"/>
                  <a:gd name="connsiteY59" fmla="*/ 2181225 h 2257425"/>
                  <a:gd name="connsiteX60" fmla="*/ 1879606 w 2279661"/>
                  <a:gd name="connsiteY60" fmla="*/ 2176463 h 2257425"/>
                  <a:gd name="connsiteX61" fmla="*/ 1893893 w 2279661"/>
                  <a:gd name="connsiteY61" fmla="*/ 2162175 h 2257425"/>
                  <a:gd name="connsiteX62" fmla="*/ 1936756 w 2279661"/>
                  <a:gd name="connsiteY62" fmla="*/ 2133600 h 2257425"/>
                  <a:gd name="connsiteX63" fmla="*/ 1974856 w 2279661"/>
                  <a:gd name="connsiteY63" fmla="*/ 2105025 h 2257425"/>
                  <a:gd name="connsiteX64" fmla="*/ 1989143 w 2279661"/>
                  <a:gd name="connsiteY64" fmla="*/ 2095500 h 2257425"/>
                  <a:gd name="connsiteX65" fmla="*/ 2003431 w 2279661"/>
                  <a:gd name="connsiteY65" fmla="*/ 2090738 h 2257425"/>
                  <a:gd name="connsiteX66" fmla="*/ 2032006 w 2279661"/>
                  <a:gd name="connsiteY66" fmla="*/ 2066925 h 2257425"/>
                  <a:gd name="connsiteX67" fmla="*/ 2079631 w 2279661"/>
                  <a:gd name="connsiteY67" fmla="*/ 2033588 h 2257425"/>
                  <a:gd name="connsiteX68" fmla="*/ 2108206 w 2279661"/>
                  <a:gd name="connsiteY68" fmla="*/ 2005013 h 2257425"/>
                  <a:gd name="connsiteX69" fmla="*/ 2117731 w 2279661"/>
                  <a:gd name="connsiteY69" fmla="*/ 1985963 h 2257425"/>
                  <a:gd name="connsiteX70" fmla="*/ 2127256 w 2279661"/>
                  <a:gd name="connsiteY70" fmla="*/ 1971675 h 2257425"/>
                  <a:gd name="connsiteX71" fmla="*/ 2146306 w 2279661"/>
                  <a:gd name="connsiteY71" fmla="*/ 1928813 h 2257425"/>
                  <a:gd name="connsiteX72" fmla="*/ 2165356 w 2279661"/>
                  <a:gd name="connsiteY72" fmla="*/ 1885950 h 2257425"/>
                  <a:gd name="connsiteX73" fmla="*/ 2174881 w 2279661"/>
                  <a:gd name="connsiteY73" fmla="*/ 1857375 h 2257425"/>
                  <a:gd name="connsiteX74" fmla="*/ 2184406 w 2279661"/>
                  <a:gd name="connsiteY74" fmla="*/ 1814513 h 2257425"/>
                  <a:gd name="connsiteX75" fmla="*/ 2189168 w 2279661"/>
                  <a:gd name="connsiteY75" fmla="*/ 1743075 h 2257425"/>
                  <a:gd name="connsiteX76" fmla="*/ 2193931 w 2279661"/>
                  <a:gd name="connsiteY76" fmla="*/ 1709738 h 2257425"/>
                  <a:gd name="connsiteX77" fmla="*/ 2208218 w 2279661"/>
                  <a:gd name="connsiteY77" fmla="*/ 1547813 h 2257425"/>
                  <a:gd name="connsiteX78" fmla="*/ 2203456 w 2279661"/>
                  <a:gd name="connsiteY78" fmla="*/ 1504950 h 2257425"/>
                  <a:gd name="connsiteX79" fmla="*/ 2203456 w 2279661"/>
                  <a:gd name="connsiteY79" fmla="*/ 1419225 h 2257425"/>
                  <a:gd name="connsiteX80" fmla="*/ 2198693 w 2279661"/>
                  <a:gd name="connsiteY80" fmla="*/ 1285875 h 2257425"/>
                  <a:gd name="connsiteX81" fmla="*/ 2193931 w 2279661"/>
                  <a:gd name="connsiteY81" fmla="*/ 1266825 h 2257425"/>
                  <a:gd name="connsiteX82" fmla="*/ 2184406 w 2279661"/>
                  <a:gd name="connsiteY82" fmla="*/ 1200150 h 2257425"/>
                  <a:gd name="connsiteX83" fmla="*/ 2179643 w 2279661"/>
                  <a:gd name="connsiteY83" fmla="*/ 933450 h 2257425"/>
                  <a:gd name="connsiteX84" fmla="*/ 2174881 w 2279661"/>
                  <a:gd name="connsiteY84" fmla="*/ 914400 h 2257425"/>
                  <a:gd name="connsiteX85" fmla="*/ 2184406 w 2279661"/>
                  <a:gd name="connsiteY85" fmla="*/ 676275 h 2257425"/>
                  <a:gd name="connsiteX86" fmla="*/ 2193931 w 2279661"/>
                  <a:gd name="connsiteY86" fmla="*/ 538163 h 2257425"/>
                  <a:gd name="connsiteX87" fmla="*/ 2198693 w 2279661"/>
                  <a:gd name="connsiteY87" fmla="*/ 500063 h 2257425"/>
                  <a:gd name="connsiteX88" fmla="*/ 2212981 w 2279661"/>
                  <a:gd name="connsiteY88" fmla="*/ 452438 h 2257425"/>
                  <a:gd name="connsiteX89" fmla="*/ 2227268 w 2279661"/>
                  <a:gd name="connsiteY89" fmla="*/ 381000 h 2257425"/>
                  <a:gd name="connsiteX90" fmla="*/ 2232031 w 2279661"/>
                  <a:gd name="connsiteY90" fmla="*/ 366713 h 2257425"/>
                  <a:gd name="connsiteX91" fmla="*/ 2241556 w 2279661"/>
                  <a:gd name="connsiteY91" fmla="*/ 352425 h 2257425"/>
                  <a:gd name="connsiteX92" fmla="*/ 2246318 w 2279661"/>
                  <a:gd name="connsiteY92" fmla="*/ 338138 h 2257425"/>
                  <a:gd name="connsiteX93" fmla="*/ 2255843 w 2279661"/>
                  <a:gd name="connsiteY93" fmla="*/ 295275 h 2257425"/>
                  <a:gd name="connsiteX94" fmla="*/ 2260606 w 2279661"/>
                  <a:gd name="connsiteY94" fmla="*/ 280988 h 2257425"/>
                  <a:gd name="connsiteX95" fmla="*/ 2265368 w 2279661"/>
                  <a:gd name="connsiteY95" fmla="*/ 257175 h 2257425"/>
                  <a:gd name="connsiteX96" fmla="*/ 2274893 w 2279661"/>
                  <a:gd name="connsiteY96" fmla="*/ 214313 h 2257425"/>
                  <a:gd name="connsiteX97" fmla="*/ 2274893 w 2279661"/>
                  <a:gd name="connsiteY97" fmla="*/ 100013 h 2257425"/>
                  <a:gd name="connsiteX98" fmla="*/ 2265368 w 2279661"/>
                  <a:gd name="connsiteY98" fmla="*/ 66675 h 2257425"/>
                  <a:gd name="connsiteX99" fmla="*/ 2251081 w 2279661"/>
                  <a:gd name="connsiteY99" fmla="*/ 52388 h 2257425"/>
                  <a:gd name="connsiteX100" fmla="*/ 2212981 w 2279661"/>
                  <a:gd name="connsiteY100" fmla="*/ 19050 h 2257425"/>
                  <a:gd name="connsiteX101" fmla="*/ 2198693 w 2279661"/>
                  <a:gd name="connsiteY101" fmla="*/ 9525 h 2257425"/>
                  <a:gd name="connsiteX102" fmla="*/ 2184406 w 2279661"/>
                  <a:gd name="connsiteY102" fmla="*/ 0 h 2257425"/>
                  <a:gd name="connsiteX103" fmla="*/ 2136781 w 2279661"/>
                  <a:gd name="connsiteY103" fmla="*/ 4763 h 2257425"/>
                  <a:gd name="connsiteX104" fmla="*/ 2122493 w 2279661"/>
                  <a:gd name="connsiteY104" fmla="*/ 9525 h 2257425"/>
                  <a:gd name="connsiteX105" fmla="*/ 2112968 w 2279661"/>
                  <a:gd name="connsiteY105" fmla="*/ 23813 h 2257425"/>
                  <a:gd name="connsiteX106" fmla="*/ 2070106 w 2279661"/>
                  <a:gd name="connsiteY106" fmla="*/ 47625 h 2257425"/>
                  <a:gd name="connsiteX107" fmla="*/ 2055818 w 2279661"/>
                  <a:gd name="connsiteY107" fmla="*/ 57150 h 2257425"/>
                  <a:gd name="connsiteX108" fmla="*/ 2032006 w 2279661"/>
                  <a:gd name="connsiteY108" fmla="*/ 61913 h 2257425"/>
                  <a:gd name="connsiteX109" fmla="*/ 2003431 w 2279661"/>
                  <a:gd name="connsiteY109" fmla="*/ 71438 h 2257425"/>
                  <a:gd name="connsiteX110" fmla="*/ 1989143 w 2279661"/>
                  <a:gd name="connsiteY110" fmla="*/ 76200 h 2257425"/>
                  <a:gd name="connsiteX111" fmla="*/ 1974856 w 2279661"/>
                  <a:gd name="connsiteY111" fmla="*/ 80963 h 2257425"/>
                  <a:gd name="connsiteX112" fmla="*/ 1955806 w 2279661"/>
                  <a:gd name="connsiteY112" fmla="*/ 85725 h 2257425"/>
                  <a:gd name="connsiteX113" fmla="*/ 1927231 w 2279661"/>
                  <a:gd name="connsiteY113" fmla="*/ 95250 h 2257425"/>
                  <a:gd name="connsiteX114" fmla="*/ 1912943 w 2279661"/>
                  <a:gd name="connsiteY114" fmla="*/ 100013 h 2257425"/>
                  <a:gd name="connsiteX115" fmla="*/ 1893893 w 2279661"/>
                  <a:gd name="connsiteY115" fmla="*/ 104775 h 2257425"/>
                  <a:gd name="connsiteX116" fmla="*/ 1855793 w 2279661"/>
                  <a:gd name="connsiteY116" fmla="*/ 119063 h 2257425"/>
                  <a:gd name="connsiteX117" fmla="*/ 1817693 w 2279661"/>
                  <a:gd name="connsiteY117" fmla="*/ 138113 h 2257425"/>
                  <a:gd name="connsiteX118" fmla="*/ 1803406 w 2279661"/>
                  <a:gd name="connsiteY118" fmla="*/ 142875 h 2257425"/>
                  <a:gd name="connsiteX119" fmla="*/ 1746256 w 2279661"/>
                  <a:gd name="connsiteY119" fmla="*/ 152400 h 2257425"/>
                  <a:gd name="connsiteX120" fmla="*/ 1731968 w 2279661"/>
                  <a:gd name="connsiteY120" fmla="*/ 157163 h 2257425"/>
                  <a:gd name="connsiteX121" fmla="*/ 1693868 w 2279661"/>
                  <a:gd name="connsiteY121" fmla="*/ 166688 h 2257425"/>
                  <a:gd name="connsiteX122" fmla="*/ 1655768 w 2279661"/>
                  <a:gd name="connsiteY122" fmla="*/ 185738 h 2257425"/>
                  <a:gd name="connsiteX123" fmla="*/ 1641481 w 2279661"/>
                  <a:gd name="connsiteY123" fmla="*/ 195263 h 2257425"/>
                  <a:gd name="connsiteX124" fmla="*/ 1622431 w 2279661"/>
                  <a:gd name="connsiteY124" fmla="*/ 209550 h 2257425"/>
                  <a:gd name="connsiteX125" fmla="*/ 1603381 w 2279661"/>
                  <a:gd name="connsiteY125" fmla="*/ 219075 h 2257425"/>
                  <a:gd name="connsiteX126" fmla="*/ 1574806 w 2279661"/>
                  <a:gd name="connsiteY126" fmla="*/ 233363 h 2257425"/>
                  <a:gd name="connsiteX127" fmla="*/ 1560518 w 2279661"/>
                  <a:gd name="connsiteY127" fmla="*/ 252413 h 2257425"/>
                  <a:gd name="connsiteX128" fmla="*/ 1512893 w 2279661"/>
                  <a:gd name="connsiteY128" fmla="*/ 280988 h 2257425"/>
                  <a:gd name="connsiteX129" fmla="*/ 1498606 w 2279661"/>
                  <a:gd name="connsiteY129" fmla="*/ 295275 h 2257425"/>
                  <a:gd name="connsiteX130" fmla="*/ 1479556 w 2279661"/>
                  <a:gd name="connsiteY130" fmla="*/ 309563 h 2257425"/>
                  <a:gd name="connsiteX131" fmla="*/ 1465268 w 2279661"/>
                  <a:gd name="connsiteY131" fmla="*/ 328613 h 2257425"/>
                  <a:gd name="connsiteX132" fmla="*/ 1450981 w 2279661"/>
                  <a:gd name="connsiteY132" fmla="*/ 338138 h 2257425"/>
                  <a:gd name="connsiteX133" fmla="*/ 1417643 w 2279661"/>
                  <a:gd name="connsiteY133" fmla="*/ 366713 h 2257425"/>
                  <a:gd name="connsiteX134" fmla="*/ 1393831 w 2279661"/>
                  <a:gd name="connsiteY134" fmla="*/ 390525 h 2257425"/>
                  <a:gd name="connsiteX135" fmla="*/ 1379543 w 2279661"/>
                  <a:gd name="connsiteY135" fmla="*/ 409575 h 2257425"/>
                  <a:gd name="connsiteX136" fmla="*/ 1350968 w 2279661"/>
                  <a:gd name="connsiteY136" fmla="*/ 433388 h 2257425"/>
                  <a:gd name="connsiteX137" fmla="*/ 1336681 w 2279661"/>
                  <a:gd name="connsiteY137" fmla="*/ 438150 h 2257425"/>
                  <a:gd name="connsiteX138" fmla="*/ 1303343 w 2279661"/>
                  <a:gd name="connsiteY138" fmla="*/ 466725 h 2257425"/>
                  <a:gd name="connsiteX139" fmla="*/ 1274768 w 2279661"/>
                  <a:gd name="connsiteY139" fmla="*/ 500063 h 2257425"/>
                  <a:gd name="connsiteX140" fmla="*/ 1260481 w 2279661"/>
                  <a:gd name="connsiteY140" fmla="*/ 509588 h 2257425"/>
                  <a:gd name="connsiteX141" fmla="*/ 1241431 w 2279661"/>
                  <a:gd name="connsiteY141" fmla="*/ 523875 h 2257425"/>
                  <a:gd name="connsiteX142" fmla="*/ 1212856 w 2279661"/>
                  <a:gd name="connsiteY142" fmla="*/ 547688 h 2257425"/>
                  <a:gd name="connsiteX143" fmla="*/ 1174756 w 2279661"/>
                  <a:gd name="connsiteY143" fmla="*/ 600075 h 2257425"/>
                  <a:gd name="connsiteX144" fmla="*/ 1136656 w 2279661"/>
                  <a:gd name="connsiteY144" fmla="*/ 623888 h 2257425"/>
                  <a:gd name="connsiteX145" fmla="*/ 1117606 w 2279661"/>
                  <a:gd name="connsiteY145" fmla="*/ 652463 h 2257425"/>
                  <a:gd name="connsiteX146" fmla="*/ 1108081 w 2279661"/>
                  <a:gd name="connsiteY146" fmla="*/ 671513 h 2257425"/>
                  <a:gd name="connsiteX147" fmla="*/ 1093793 w 2279661"/>
                  <a:gd name="connsiteY147" fmla="*/ 685800 h 2257425"/>
                  <a:gd name="connsiteX148" fmla="*/ 1079506 w 2279661"/>
                  <a:gd name="connsiteY148" fmla="*/ 704850 h 2257425"/>
                  <a:gd name="connsiteX149" fmla="*/ 1065218 w 2279661"/>
                  <a:gd name="connsiteY149" fmla="*/ 719138 h 2257425"/>
                  <a:gd name="connsiteX150" fmla="*/ 1036643 w 2279661"/>
                  <a:gd name="connsiteY150" fmla="*/ 747713 h 2257425"/>
                  <a:gd name="connsiteX151" fmla="*/ 1022356 w 2279661"/>
                  <a:gd name="connsiteY151" fmla="*/ 766763 h 2257425"/>
                  <a:gd name="connsiteX152" fmla="*/ 1012831 w 2279661"/>
                  <a:gd name="connsiteY152" fmla="*/ 785813 h 2257425"/>
                  <a:gd name="connsiteX153" fmla="*/ 946156 w 2279661"/>
                  <a:gd name="connsiteY153" fmla="*/ 842963 h 2257425"/>
                  <a:gd name="connsiteX154" fmla="*/ 922343 w 2279661"/>
                  <a:gd name="connsiteY154" fmla="*/ 881063 h 2257425"/>
                  <a:gd name="connsiteX155" fmla="*/ 898531 w 2279661"/>
                  <a:gd name="connsiteY155" fmla="*/ 914400 h 2257425"/>
                  <a:gd name="connsiteX156" fmla="*/ 879481 w 2279661"/>
                  <a:gd name="connsiteY156" fmla="*/ 947738 h 2257425"/>
                  <a:gd name="connsiteX157" fmla="*/ 865193 w 2279661"/>
                  <a:gd name="connsiteY157" fmla="*/ 962025 h 2257425"/>
                  <a:gd name="connsiteX158" fmla="*/ 846143 w 2279661"/>
                  <a:gd name="connsiteY158" fmla="*/ 990600 h 2257425"/>
                  <a:gd name="connsiteX159" fmla="*/ 836618 w 2279661"/>
                  <a:gd name="connsiteY159" fmla="*/ 1023938 h 2257425"/>
                  <a:gd name="connsiteX160" fmla="*/ 822331 w 2279661"/>
                  <a:gd name="connsiteY160" fmla="*/ 1052513 h 2257425"/>
                  <a:gd name="connsiteX161" fmla="*/ 817568 w 2279661"/>
                  <a:gd name="connsiteY161" fmla="*/ 1066800 h 2257425"/>
                  <a:gd name="connsiteX162" fmla="*/ 808043 w 2279661"/>
                  <a:gd name="connsiteY162" fmla="*/ 1123950 h 2257425"/>
                  <a:gd name="connsiteX163" fmla="*/ 793756 w 2279661"/>
                  <a:gd name="connsiteY163" fmla="*/ 1157288 h 2257425"/>
                  <a:gd name="connsiteX164" fmla="*/ 788993 w 2279661"/>
                  <a:gd name="connsiteY164" fmla="*/ 1171575 h 2257425"/>
                  <a:gd name="connsiteX165" fmla="*/ 779468 w 2279661"/>
                  <a:gd name="connsiteY165" fmla="*/ 1209675 h 2257425"/>
                  <a:gd name="connsiteX166" fmla="*/ 774706 w 2279661"/>
                  <a:gd name="connsiteY166" fmla="*/ 1233488 h 2257425"/>
                  <a:gd name="connsiteX167" fmla="*/ 765181 w 2279661"/>
                  <a:gd name="connsiteY16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212731 w 2279661"/>
                  <a:gd name="connsiteY11" fmla="*/ 1490663 h 2257425"/>
                  <a:gd name="connsiteX12" fmla="*/ 184156 w 2279661"/>
                  <a:gd name="connsiteY12" fmla="*/ 1509713 h 2257425"/>
                  <a:gd name="connsiteX13" fmla="*/ 122243 w 2279661"/>
                  <a:gd name="connsiteY13" fmla="*/ 1533525 h 2257425"/>
                  <a:gd name="connsiteX14" fmla="*/ 46043 w 2279661"/>
                  <a:gd name="connsiteY14" fmla="*/ 1543050 h 2257425"/>
                  <a:gd name="connsiteX15" fmla="*/ 3181 w 2279661"/>
                  <a:gd name="connsiteY15" fmla="*/ 1595438 h 2257425"/>
                  <a:gd name="connsiteX16" fmla="*/ 7943 w 2279661"/>
                  <a:gd name="connsiteY16" fmla="*/ 1662113 h 2257425"/>
                  <a:gd name="connsiteX17" fmla="*/ 46043 w 2279661"/>
                  <a:gd name="connsiteY17" fmla="*/ 1719263 h 2257425"/>
                  <a:gd name="connsiteX18" fmla="*/ 74618 w 2279661"/>
                  <a:gd name="connsiteY18" fmla="*/ 1738313 h 2257425"/>
                  <a:gd name="connsiteX19" fmla="*/ 117481 w 2279661"/>
                  <a:gd name="connsiteY19" fmla="*/ 1762125 h 2257425"/>
                  <a:gd name="connsiteX20" fmla="*/ 146056 w 2279661"/>
                  <a:gd name="connsiteY20" fmla="*/ 1776413 h 2257425"/>
                  <a:gd name="connsiteX21" fmla="*/ 207968 w 2279661"/>
                  <a:gd name="connsiteY21" fmla="*/ 1814513 h 2257425"/>
                  <a:gd name="connsiteX22" fmla="*/ 265118 w 2279661"/>
                  <a:gd name="connsiteY22" fmla="*/ 1838325 h 2257425"/>
                  <a:gd name="connsiteX23" fmla="*/ 303218 w 2279661"/>
                  <a:gd name="connsiteY23" fmla="*/ 1857375 h 2257425"/>
                  <a:gd name="connsiteX24" fmla="*/ 346081 w 2279661"/>
                  <a:gd name="connsiteY24" fmla="*/ 1881188 h 2257425"/>
                  <a:gd name="connsiteX25" fmla="*/ 393706 w 2279661"/>
                  <a:gd name="connsiteY25" fmla="*/ 1900238 h 2257425"/>
                  <a:gd name="connsiteX26" fmla="*/ 427043 w 2279661"/>
                  <a:gd name="connsiteY26" fmla="*/ 1909763 h 2257425"/>
                  <a:gd name="connsiteX27" fmla="*/ 455618 w 2279661"/>
                  <a:gd name="connsiteY27" fmla="*/ 1919288 h 2257425"/>
                  <a:gd name="connsiteX28" fmla="*/ 503243 w 2279661"/>
                  <a:gd name="connsiteY28" fmla="*/ 1943100 h 2257425"/>
                  <a:gd name="connsiteX29" fmla="*/ 517531 w 2279661"/>
                  <a:gd name="connsiteY29" fmla="*/ 1952625 h 2257425"/>
                  <a:gd name="connsiteX30" fmla="*/ 569918 w 2279661"/>
                  <a:gd name="connsiteY30" fmla="*/ 1971675 h 2257425"/>
                  <a:gd name="connsiteX31" fmla="*/ 622306 w 2279661"/>
                  <a:gd name="connsiteY31" fmla="*/ 1990725 h 2257425"/>
                  <a:gd name="connsiteX32" fmla="*/ 660406 w 2279661"/>
                  <a:gd name="connsiteY32" fmla="*/ 2009775 h 2257425"/>
                  <a:gd name="connsiteX33" fmla="*/ 688981 w 2279661"/>
                  <a:gd name="connsiteY33" fmla="*/ 2019300 h 2257425"/>
                  <a:gd name="connsiteX34" fmla="*/ 722318 w 2279661"/>
                  <a:gd name="connsiteY34" fmla="*/ 2033588 h 2257425"/>
                  <a:gd name="connsiteX35" fmla="*/ 779468 w 2279661"/>
                  <a:gd name="connsiteY35" fmla="*/ 2057400 h 2257425"/>
                  <a:gd name="connsiteX36" fmla="*/ 827093 w 2279661"/>
                  <a:gd name="connsiteY36" fmla="*/ 2076450 h 2257425"/>
                  <a:gd name="connsiteX37" fmla="*/ 855668 w 2279661"/>
                  <a:gd name="connsiteY37" fmla="*/ 2085975 h 2257425"/>
                  <a:gd name="connsiteX38" fmla="*/ 874718 w 2279661"/>
                  <a:gd name="connsiteY38" fmla="*/ 2090738 h 2257425"/>
                  <a:gd name="connsiteX39" fmla="*/ 917581 w 2279661"/>
                  <a:gd name="connsiteY39" fmla="*/ 2105025 h 2257425"/>
                  <a:gd name="connsiteX40" fmla="*/ 931868 w 2279661"/>
                  <a:gd name="connsiteY40" fmla="*/ 2109788 h 2257425"/>
                  <a:gd name="connsiteX41" fmla="*/ 965206 w 2279661"/>
                  <a:gd name="connsiteY41" fmla="*/ 2119313 h 2257425"/>
                  <a:gd name="connsiteX42" fmla="*/ 1012831 w 2279661"/>
                  <a:gd name="connsiteY42" fmla="*/ 2128838 h 2257425"/>
                  <a:gd name="connsiteX43" fmla="*/ 1031881 w 2279661"/>
                  <a:gd name="connsiteY43" fmla="*/ 2133600 h 2257425"/>
                  <a:gd name="connsiteX44" fmla="*/ 1060456 w 2279661"/>
                  <a:gd name="connsiteY44" fmla="*/ 2143125 h 2257425"/>
                  <a:gd name="connsiteX45" fmla="*/ 1108081 w 2279661"/>
                  <a:gd name="connsiteY45" fmla="*/ 2152650 h 2257425"/>
                  <a:gd name="connsiteX46" fmla="*/ 1141418 w 2279661"/>
                  <a:gd name="connsiteY46" fmla="*/ 2162175 h 2257425"/>
                  <a:gd name="connsiteX47" fmla="*/ 1174756 w 2279661"/>
                  <a:gd name="connsiteY47" fmla="*/ 2171700 h 2257425"/>
                  <a:gd name="connsiteX48" fmla="*/ 1255718 w 2279661"/>
                  <a:gd name="connsiteY48" fmla="*/ 2185988 h 2257425"/>
                  <a:gd name="connsiteX49" fmla="*/ 1331918 w 2279661"/>
                  <a:gd name="connsiteY49" fmla="*/ 2205038 h 2257425"/>
                  <a:gd name="connsiteX50" fmla="*/ 1379543 w 2279661"/>
                  <a:gd name="connsiteY50" fmla="*/ 2219325 h 2257425"/>
                  <a:gd name="connsiteX51" fmla="*/ 1460506 w 2279661"/>
                  <a:gd name="connsiteY51" fmla="*/ 2233613 h 2257425"/>
                  <a:gd name="connsiteX52" fmla="*/ 1612906 w 2279661"/>
                  <a:gd name="connsiteY52" fmla="*/ 2257425 h 2257425"/>
                  <a:gd name="connsiteX53" fmla="*/ 1717681 w 2279661"/>
                  <a:gd name="connsiteY53" fmla="*/ 2252663 h 2257425"/>
                  <a:gd name="connsiteX54" fmla="*/ 1731968 w 2279661"/>
                  <a:gd name="connsiteY54" fmla="*/ 2247900 h 2257425"/>
                  <a:gd name="connsiteX55" fmla="*/ 1765306 w 2279661"/>
                  <a:gd name="connsiteY55" fmla="*/ 2238375 h 2257425"/>
                  <a:gd name="connsiteX56" fmla="*/ 1793881 w 2279661"/>
                  <a:gd name="connsiteY56" fmla="*/ 2219325 h 2257425"/>
                  <a:gd name="connsiteX57" fmla="*/ 1822456 w 2279661"/>
                  <a:gd name="connsiteY57" fmla="*/ 2209800 h 2257425"/>
                  <a:gd name="connsiteX58" fmla="*/ 1851031 w 2279661"/>
                  <a:gd name="connsiteY58" fmla="*/ 2190750 h 2257425"/>
                  <a:gd name="connsiteX59" fmla="*/ 1865318 w 2279661"/>
                  <a:gd name="connsiteY59" fmla="*/ 2181225 h 2257425"/>
                  <a:gd name="connsiteX60" fmla="*/ 1879606 w 2279661"/>
                  <a:gd name="connsiteY60" fmla="*/ 2176463 h 2257425"/>
                  <a:gd name="connsiteX61" fmla="*/ 1893893 w 2279661"/>
                  <a:gd name="connsiteY61" fmla="*/ 2162175 h 2257425"/>
                  <a:gd name="connsiteX62" fmla="*/ 1936756 w 2279661"/>
                  <a:gd name="connsiteY62" fmla="*/ 2133600 h 2257425"/>
                  <a:gd name="connsiteX63" fmla="*/ 1974856 w 2279661"/>
                  <a:gd name="connsiteY63" fmla="*/ 2105025 h 2257425"/>
                  <a:gd name="connsiteX64" fmla="*/ 1989143 w 2279661"/>
                  <a:gd name="connsiteY64" fmla="*/ 2095500 h 2257425"/>
                  <a:gd name="connsiteX65" fmla="*/ 2003431 w 2279661"/>
                  <a:gd name="connsiteY65" fmla="*/ 2090738 h 2257425"/>
                  <a:gd name="connsiteX66" fmla="*/ 2032006 w 2279661"/>
                  <a:gd name="connsiteY66" fmla="*/ 2066925 h 2257425"/>
                  <a:gd name="connsiteX67" fmla="*/ 2079631 w 2279661"/>
                  <a:gd name="connsiteY67" fmla="*/ 2033588 h 2257425"/>
                  <a:gd name="connsiteX68" fmla="*/ 2108206 w 2279661"/>
                  <a:gd name="connsiteY68" fmla="*/ 2005013 h 2257425"/>
                  <a:gd name="connsiteX69" fmla="*/ 2117731 w 2279661"/>
                  <a:gd name="connsiteY69" fmla="*/ 1985963 h 2257425"/>
                  <a:gd name="connsiteX70" fmla="*/ 2127256 w 2279661"/>
                  <a:gd name="connsiteY70" fmla="*/ 1971675 h 2257425"/>
                  <a:gd name="connsiteX71" fmla="*/ 2146306 w 2279661"/>
                  <a:gd name="connsiteY71" fmla="*/ 1928813 h 2257425"/>
                  <a:gd name="connsiteX72" fmla="*/ 2165356 w 2279661"/>
                  <a:gd name="connsiteY72" fmla="*/ 1885950 h 2257425"/>
                  <a:gd name="connsiteX73" fmla="*/ 2174881 w 2279661"/>
                  <a:gd name="connsiteY73" fmla="*/ 1857375 h 2257425"/>
                  <a:gd name="connsiteX74" fmla="*/ 2184406 w 2279661"/>
                  <a:gd name="connsiteY74" fmla="*/ 1814513 h 2257425"/>
                  <a:gd name="connsiteX75" fmla="*/ 2189168 w 2279661"/>
                  <a:gd name="connsiteY75" fmla="*/ 1743075 h 2257425"/>
                  <a:gd name="connsiteX76" fmla="*/ 2193931 w 2279661"/>
                  <a:gd name="connsiteY76" fmla="*/ 1709738 h 2257425"/>
                  <a:gd name="connsiteX77" fmla="*/ 2208218 w 2279661"/>
                  <a:gd name="connsiteY77" fmla="*/ 1547813 h 2257425"/>
                  <a:gd name="connsiteX78" fmla="*/ 2203456 w 2279661"/>
                  <a:gd name="connsiteY78" fmla="*/ 1504950 h 2257425"/>
                  <a:gd name="connsiteX79" fmla="*/ 2203456 w 2279661"/>
                  <a:gd name="connsiteY79" fmla="*/ 1419225 h 2257425"/>
                  <a:gd name="connsiteX80" fmla="*/ 2198693 w 2279661"/>
                  <a:gd name="connsiteY80" fmla="*/ 1285875 h 2257425"/>
                  <a:gd name="connsiteX81" fmla="*/ 2193931 w 2279661"/>
                  <a:gd name="connsiteY81" fmla="*/ 1266825 h 2257425"/>
                  <a:gd name="connsiteX82" fmla="*/ 2184406 w 2279661"/>
                  <a:gd name="connsiteY82" fmla="*/ 1200150 h 2257425"/>
                  <a:gd name="connsiteX83" fmla="*/ 2179643 w 2279661"/>
                  <a:gd name="connsiteY83" fmla="*/ 933450 h 2257425"/>
                  <a:gd name="connsiteX84" fmla="*/ 2174881 w 2279661"/>
                  <a:gd name="connsiteY84" fmla="*/ 914400 h 2257425"/>
                  <a:gd name="connsiteX85" fmla="*/ 2184406 w 2279661"/>
                  <a:gd name="connsiteY85" fmla="*/ 676275 h 2257425"/>
                  <a:gd name="connsiteX86" fmla="*/ 2193931 w 2279661"/>
                  <a:gd name="connsiteY86" fmla="*/ 538163 h 2257425"/>
                  <a:gd name="connsiteX87" fmla="*/ 2198693 w 2279661"/>
                  <a:gd name="connsiteY87" fmla="*/ 500063 h 2257425"/>
                  <a:gd name="connsiteX88" fmla="*/ 2212981 w 2279661"/>
                  <a:gd name="connsiteY88" fmla="*/ 452438 h 2257425"/>
                  <a:gd name="connsiteX89" fmla="*/ 2227268 w 2279661"/>
                  <a:gd name="connsiteY89" fmla="*/ 381000 h 2257425"/>
                  <a:gd name="connsiteX90" fmla="*/ 2232031 w 2279661"/>
                  <a:gd name="connsiteY90" fmla="*/ 366713 h 2257425"/>
                  <a:gd name="connsiteX91" fmla="*/ 2241556 w 2279661"/>
                  <a:gd name="connsiteY91" fmla="*/ 352425 h 2257425"/>
                  <a:gd name="connsiteX92" fmla="*/ 2246318 w 2279661"/>
                  <a:gd name="connsiteY92" fmla="*/ 338138 h 2257425"/>
                  <a:gd name="connsiteX93" fmla="*/ 2255843 w 2279661"/>
                  <a:gd name="connsiteY93" fmla="*/ 295275 h 2257425"/>
                  <a:gd name="connsiteX94" fmla="*/ 2260606 w 2279661"/>
                  <a:gd name="connsiteY94" fmla="*/ 280988 h 2257425"/>
                  <a:gd name="connsiteX95" fmla="*/ 2265368 w 2279661"/>
                  <a:gd name="connsiteY95" fmla="*/ 257175 h 2257425"/>
                  <a:gd name="connsiteX96" fmla="*/ 2274893 w 2279661"/>
                  <a:gd name="connsiteY96" fmla="*/ 214313 h 2257425"/>
                  <a:gd name="connsiteX97" fmla="*/ 2274893 w 2279661"/>
                  <a:gd name="connsiteY97" fmla="*/ 100013 h 2257425"/>
                  <a:gd name="connsiteX98" fmla="*/ 2265368 w 2279661"/>
                  <a:gd name="connsiteY98" fmla="*/ 66675 h 2257425"/>
                  <a:gd name="connsiteX99" fmla="*/ 2251081 w 2279661"/>
                  <a:gd name="connsiteY99" fmla="*/ 52388 h 2257425"/>
                  <a:gd name="connsiteX100" fmla="*/ 2212981 w 2279661"/>
                  <a:gd name="connsiteY100" fmla="*/ 19050 h 2257425"/>
                  <a:gd name="connsiteX101" fmla="*/ 2198693 w 2279661"/>
                  <a:gd name="connsiteY101" fmla="*/ 9525 h 2257425"/>
                  <a:gd name="connsiteX102" fmla="*/ 2184406 w 2279661"/>
                  <a:gd name="connsiteY102" fmla="*/ 0 h 2257425"/>
                  <a:gd name="connsiteX103" fmla="*/ 2136781 w 2279661"/>
                  <a:gd name="connsiteY103" fmla="*/ 4763 h 2257425"/>
                  <a:gd name="connsiteX104" fmla="*/ 2122493 w 2279661"/>
                  <a:gd name="connsiteY104" fmla="*/ 9525 h 2257425"/>
                  <a:gd name="connsiteX105" fmla="*/ 2112968 w 2279661"/>
                  <a:gd name="connsiteY105" fmla="*/ 23813 h 2257425"/>
                  <a:gd name="connsiteX106" fmla="*/ 2070106 w 2279661"/>
                  <a:gd name="connsiteY106" fmla="*/ 47625 h 2257425"/>
                  <a:gd name="connsiteX107" fmla="*/ 2055818 w 2279661"/>
                  <a:gd name="connsiteY107" fmla="*/ 57150 h 2257425"/>
                  <a:gd name="connsiteX108" fmla="*/ 2032006 w 2279661"/>
                  <a:gd name="connsiteY108" fmla="*/ 61913 h 2257425"/>
                  <a:gd name="connsiteX109" fmla="*/ 2003431 w 2279661"/>
                  <a:gd name="connsiteY109" fmla="*/ 71438 h 2257425"/>
                  <a:gd name="connsiteX110" fmla="*/ 1989143 w 2279661"/>
                  <a:gd name="connsiteY110" fmla="*/ 76200 h 2257425"/>
                  <a:gd name="connsiteX111" fmla="*/ 1974856 w 2279661"/>
                  <a:gd name="connsiteY111" fmla="*/ 80963 h 2257425"/>
                  <a:gd name="connsiteX112" fmla="*/ 1955806 w 2279661"/>
                  <a:gd name="connsiteY112" fmla="*/ 85725 h 2257425"/>
                  <a:gd name="connsiteX113" fmla="*/ 1927231 w 2279661"/>
                  <a:gd name="connsiteY113" fmla="*/ 95250 h 2257425"/>
                  <a:gd name="connsiteX114" fmla="*/ 1912943 w 2279661"/>
                  <a:gd name="connsiteY114" fmla="*/ 100013 h 2257425"/>
                  <a:gd name="connsiteX115" fmla="*/ 1893893 w 2279661"/>
                  <a:gd name="connsiteY115" fmla="*/ 104775 h 2257425"/>
                  <a:gd name="connsiteX116" fmla="*/ 1855793 w 2279661"/>
                  <a:gd name="connsiteY116" fmla="*/ 119063 h 2257425"/>
                  <a:gd name="connsiteX117" fmla="*/ 1817693 w 2279661"/>
                  <a:gd name="connsiteY117" fmla="*/ 138113 h 2257425"/>
                  <a:gd name="connsiteX118" fmla="*/ 1803406 w 2279661"/>
                  <a:gd name="connsiteY118" fmla="*/ 142875 h 2257425"/>
                  <a:gd name="connsiteX119" fmla="*/ 1746256 w 2279661"/>
                  <a:gd name="connsiteY119" fmla="*/ 152400 h 2257425"/>
                  <a:gd name="connsiteX120" fmla="*/ 1731968 w 2279661"/>
                  <a:gd name="connsiteY120" fmla="*/ 157163 h 2257425"/>
                  <a:gd name="connsiteX121" fmla="*/ 1693868 w 2279661"/>
                  <a:gd name="connsiteY121" fmla="*/ 166688 h 2257425"/>
                  <a:gd name="connsiteX122" fmla="*/ 1655768 w 2279661"/>
                  <a:gd name="connsiteY122" fmla="*/ 185738 h 2257425"/>
                  <a:gd name="connsiteX123" fmla="*/ 1641481 w 2279661"/>
                  <a:gd name="connsiteY123" fmla="*/ 195263 h 2257425"/>
                  <a:gd name="connsiteX124" fmla="*/ 1622431 w 2279661"/>
                  <a:gd name="connsiteY124" fmla="*/ 209550 h 2257425"/>
                  <a:gd name="connsiteX125" fmla="*/ 1603381 w 2279661"/>
                  <a:gd name="connsiteY125" fmla="*/ 219075 h 2257425"/>
                  <a:gd name="connsiteX126" fmla="*/ 1574806 w 2279661"/>
                  <a:gd name="connsiteY126" fmla="*/ 233363 h 2257425"/>
                  <a:gd name="connsiteX127" fmla="*/ 1560518 w 2279661"/>
                  <a:gd name="connsiteY127" fmla="*/ 252413 h 2257425"/>
                  <a:gd name="connsiteX128" fmla="*/ 1512893 w 2279661"/>
                  <a:gd name="connsiteY128" fmla="*/ 280988 h 2257425"/>
                  <a:gd name="connsiteX129" fmla="*/ 1498606 w 2279661"/>
                  <a:gd name="connsiteY129" fmla="*/ 295275 h 2257425"/>
                  <a:gd name="connsiteX130" fmla="*/ 1479556 w 2279661"/>
                  <a:gd name="connsiteY130" fmla="*/ 309563 h 2257425"/>
                  <a:gd name="connsiteX131" fmla="*/ 1465268 w 2279661"/>
                  <a:gd name="connsiteY131" fmla="*/ 328613 h 2257425"/>
                  <a:gd name="connsiteX132" fmla="*/ 1450981 w 2279661"/>
                  <a:gd name="connsiteY132" fmla="*/ 338138 h 2257425"/>
                  <a:gd name="connsiteX133" fmla="*/ 1417643 w 2279661"/>
                  <a:gd name="connsiteY133" fmla="*/ 366713 h 2257425"/>
                  <a:gd name="connsiteX134" fmla="*/ 1393831 w 2279661"/>
                  <a:gd name="connsiteY134" fmla="*/ 390525 h 2257425"/>
                  <a:gd name="connsiteX135" fmla="*/ 1379543 w 2279661"/>
                  <a:gd name="connsiteY135" fmla="*/ 409575 h 2257425"/>
                  <a:gd name="connsiteX136" fmla="*/ 1350968 w 2279661"/>
                  <a:gd name="connsiteY136" fmla="*/ 433388 h 2257425"/>
                  <a:gd name="connsiteX137" fmla="*/ 1336681 w 2279661"/>
                  <a:gd name="connsiteY137" fmla="*/ 438150 h 2257425"/>
                  <a:gd name="connsiteX138" fmla="*/ 1303343 w 2279661"/>
                  <a:gd name="connsiteY138" fmla="*/ 466725 h 2257425"/>
                  <a:gd name="connsiteX139" fmla="*/ 1274768 w 2279661"/>
                  <a:gd name="connsiteY139" fmla="*/ 500063 h 2257425"/>
                  <a:gd name="connsiteX140" fmla="*/ 1260481 w 2279661"/>
                  <a:gd name="connsiteY140" fmla="*/ 509588 h 2257425"/>
                  <a:gd name="connsiteX141" fmla="*/ 1241431 w 2279661"/>
                  <a:gd name="connsiteY141" fmla="*/ 523875 h 2257425"/>
                  <a:gd name="connsiteX142" fmla="*/ 1212856 w 2279661"/>
                  <a:gd name="connsiteY142" fmla="*/ 547688 h 2257425"/>
                  <a:gd name="connsiteX143" fmla="*/ 1174756 w 2279661"/>
                  <a:gd name="connsiteY143" fmla="*/ 600075 h 2257425"/>
                  <a:gd name="connsiteX144" fmla="*/ 1136656 w 2279661"/>
                  <a:gd name="connsiteY144" fmla="*/ 623888 h 2257425"/>
                  <a:gd name="connsiteX145" fmla="*/ 1117606 w 2279661"/>
                  <a:gd name="connsiteY145" fmla="*/ 652463 h 2257425"/>
                  <a:gd name="connsiteX146" fmla="*/ 1108081 w 2279661"/>
                  <a:gd name="connsiteY146" fmla="*/ 671513 h 2257425"/>
                  <a:gd name="connsiteX147" fmla="*/ 1093793 w 2279661"/>
                  <a:gd name="connsiteY147" fmla="*/ 685800 h 2257425"/>
                  <a:gd name="connsiteX148" fmla="*/ 1079506 w 2279661"/>
                  <a:gd name="connsiteY148" fmla="*/ 704850 h 2257425"/>
                  <a:gd name="connsiteX149" fmla="*/ 1065218 w 2279661"/>
                  <a:gd name="connsiteY149" fmla="*/ 719138 h 2257425"/>
                  <a:gd name="connsiteX150" fmla="*/ 1036643 w 2279661"/>
                  <a:gd name="connsiteY150" fmla="*/ 747713 h 2257425"/>
                  <a:gd name="connsiteX151" fmla="*/ 1022356 w 2279661"/>
                  <a:gd name="connsiteY151" fmla="*/ 766763 h 2257425"/>
                  <a:gd name="connsiteX152" fmla="*/ 1012831 w 2279661"/>
                  <a:gd name="connsiteY152" fmla="*/ 785813 h 2257425"/>
                  <a:gd name="connsiteX153" fmla="*/ 946156 w 2279661"/>
                  <a:gd name="connsiteY153" fmla="*/ 842963 h 2257425"/>
                  <a:gd name="connsiteX154" fmla="*/ 922343 w 2279661"/>
                  <a:gd name="connsiteY154" fmla="*/ 881063 h 2257425"/>
                  <a:gd name="connsiteX155" fmla="*/ 898531 w 2279661"/>
                  <a:gd name="connsiteY155" fmla="*/ 914400 h 2257425"/>
                  <a:gd name="connsiteX156" fmla="*/ 879481 w 2279661"/>
                  <a:gd name="connsiteY156" fmla="*/ 947738 h 2257425"/>
                  <a:gd name="connsiteX157" fmla="*/ 865193 w 2279661"/>
                  <a:gd name="connsiteY157" fmla="*/ 962025 h 2257425"/>
                  <a:gd name="connsiteX158" fmla="*/ 846143 w 2279661"/>
                  <a:gd name="connsiteY158" fmla="*/ 990600 h 2257425"/>
                  <a:gd name="connsiteX159" fmla="*/ 836618 w 2279661"/>
                  <a:gd name="connsiteY159" fmla="*/ 1023938 h 2257425"/>
                  <a:gd name="connsiteX160" fmla="*/ 822331 w 2279661"/>
                  <a:gd name="connsiteY160" fmla="*/ 1052513 h 2257425"/>
                  <a:gd name="connsiteX161" fmla="*/ 817568 w 2279661"/>
                  <a:gd name="connsiteY161" fmla="*/ 1066800 h 2257425"/>
                  <a:gd name="connsiteX162" fmla="*/ 808043 w 2279661"/>
                  <a:gd name="connsiteY162" fmla="*/ 1123950 h 2257425"/>
                  <a:gd name="connsiteX163" fmla="*/ 793756 w 2279661"/>
                  <a:gd name="connsiteY163" fmla="*/ 1157288 h 2257425"/>
                  <a:gd name="connsiteX164" fmla="*/ 788993 w 2279661"/>
                  <a:gd name="connsiteY164" fmla="*/ 1171575 h 2257425"/>
                  <a:gd name="connsiteX165" fmla="*/ 779468 w 2279661"/>
                  <a:gd name="connsiteY165" fmla="*/ 1209675 h 2257425"/>
                  <a:gd name="connsiteX166" fmla="*/ 774706 w 2279661"/>
                  <a:gd name="connsiteY166" fmla="*/ 1233488 h 2257425"/>
                  <a:gd name="connsiteX167" fmla="*/ 765181 w 2279661"/>
                  <a:gd name="connsiteY16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84156 w 2279661"/>
                  <a:gd name="connsiteY11" fmla="*/ 1509713 h 2257425"/>
                  <a:gd name="connsiteX12" fmla="*/ 122243 w 2279661"/>
                  <a:gd name="connsiteY12" fmla="*/ 1533525 h 2257425"/>
                  <a:gd name="connsiteX13" fmla="*/ 46043 w 2279661"/>
                  <a:gd name="connsiteY13" fmla="*/ 1543050 h 2257425"/>
                  <a:gd name="connsiteX14" fmla="*/ 3181 w 2279661"/>
                  <a:gd name="connsiteY14" fmla="*/ 1595438 h 2257425"/>
                  <a:gd name="connsiteX15" fmla="*/ 7943 w 2279661"/>
                  <a:gd name="connsiteY15" fmla="*/ 1662113 h 2257425"/>
                  <a:gd name="connsiteX16" fmla="*/ 46043 w 2279661"/>
                  <a:gd name="connsiteY16" fmla="*/ 1719263 h 2257425"/>
                  <a:gd name="connsiteX17" fmla="*/ 74618 w 2279661"/>
                  <a:gd name="connsiteY17" fmla="*/ 1738313 h 2257425"/>
                  <a:gd name="connsiteX18" fmla="*/ 117481 w 2279661"/>
                  <a:gd name="connsiteY18" fmla="*/ 1762125 h 2257425"/>
                  <a:gd name="connsiteX19" fmla="*/ 146056 w 2279661"/>
                  <a:gd name="connsiteY19" fmla="*/ 1776413 h 2257425"/>
                  <a:gd name="connsiteX20" fmla="*/ 207968 w 2279661"/>
                  <a:gd name="connsiteY20" fmla="*/ 1814513 h 2257425"/>
                  <a:gd name="connsiteX21" fmla="*/ 265118 w 2279661"/>
                  <a:gd name="connsiteY21" fmla="*/ 1838325 h 2257425"/>
                  <a:gd name="connsiteX22" fmla="*/ 303218 w 2279661"/>
                  <a:gd name="connsiteY22" fmla="*/ 1857375 h 2257425"/>
                  <a:gd name="connsiteX23" fmla="*/ 346081 w 2279661"/>
                  <a:gd name="connsiteY23" fmla="*/ 1881188 h 2257425"/>
                  <a:gd name="connsiteX24" fmla="*/ 393706 w 2279661"/>
                  <a:gd name="connsiteY24" fmla="*/ 1900238 h 2257425"/>
                  <a:gd name="connsiteX25" fmla="*/ 427043 w 2279661"/>
                  <a:gd name="connsiteY25" fmla="*/ 1909763 h 2257425"/>
                  <a:gd name="connsiteX26" fmla="*/ 455618 w 2279661"/>
                  <a:gd name="connsiteY26" fmla="*/ 1919288 h 2257425"/>
                  <a:gd name="connsiteX27" fmla="*/ 503243 w 2279661"/>
                  <a:gd name="connsiteY27" fmla="*/ 1943100 h 2257425"/>
                  <a:gd name="connsiteX28" fmla="*/ 517531 w 2279661"/>
                  <a:gd name="connsiteY28" fmla="*/ 1952625 h 2257425"/>
                  <a:gd name="connsiteX29" fmla="*/ 569918 w 2279661"/>
                  <a:gd name="connsiteY29" fmla="*/ 1971675 h 2257425"/>
                  <a:gd name="connsiteX30" fmla="*/ 622306 w 2279661"/>
                  <a:gd name="connsiteY30" fmla="*/ 1990725 h 2257425"/>
                  <a:gd name="connsiteX31" fmla="*/ 660406 w 2279661"/>
                  <a:gd name="connsiteY31" fmla="*/ 2009775 h 2257425"/>
                  <a:gd name="connsiteX32" fmla="*/ 688981 w 2279661"/>
                  <a:gd name="connsiteY32" fmla="*/ 2019300 h 2257425"/>
                  <a:gd name="connsiteX33" fmla="*/ 722318 w 2279661"/>
                  <a:gd name="connsiteY33" fmla="*/ 2033588 h 2257425"/>
                  <a:gd name="connsiteX34" fmla="*/ 779468 w 2279661"/>
                  <a:gd name="connsiteY34" fmla="*/ 2057400 h 2257425"/>
                  <a:gd name="connsiteX35" fmla="*/ 827093 w 2279661"/>
                  <a:gd name="connsiteY35" fmla="*/ 2076450 h 2257425"/>
                  <a:gd name="connsiteX36" fmla="*/ 855668 w 2279661"/>
                  <a:gd name="connsiteY36" fmla="*/ 2085975 h 2257425"/>
                  <a:gd name="connsiteX37" fmla="*/ 874718 w 2279661"/>
                  <a:gd name="connsiteY37" fmla="*/ 2090738 h 2257425"/>
                  <a:gd name="connsiteX38" fmla="*/ 917581 w 2279661"/>
                  <a:gd name="connsiteY38" fmla="*/ 2105025 h 2257425"/>
                  <a:gd name="connsiteX39" fmla="*/ 931868 w 2279661"/>
                  <a:gd name="connsiteY39" fmla="*/ 2109788 h 2257425"/>
                  <a:gd name="connsiteX40" fmla="*/ 965206 w 2279661"/>
                  <a:gd name="connsiteY40" fmla="*/ 2119313 h 2257425"/>
                  <a:gd name="connsiteX41" fmla="*/ 1012831 w 2279661"/>
                  <a:gd name="connsiteY41" fmla="*/ 2128838 h 2257425"/>
                  <a:gd name="connsiteX42" fmla="*/ 1031881 w 2279661"/>
                  <a:gd name="connsiteY42" fmla="*/ 2133600 h 2257425"/>
                  <a:gd name="connsiteX43" fmla="*/ 1060456 w 2279661"/>
                  <a:gd name="connsiteY43" fmla="*/ 2143125 h 2257425"/>
                  <a:gd name="connsiteX44" fmla="*/ 1108081 w 2279661"/>
                  <a:gd name="connsiteY44" fmla="*/ 2152650 h 2257425"/>
                  <a:gd name="connsiteX45" fmla="*/ 1141418 w 2279661"/>
                  <a:gd name="connsiteY45" fmla="*/ 2162175 h 2257425"/>
                  <a:gd name="connsiteX46" fmla="*/ 1174756 w 2279661"/>
                  <a:gd name="connsiteY46" fmla="*/ 2171700 h 2257425"/>
                  <a:gd name="connsiteX47" fmla="*/ 1255718 w 2279661"/>
                  <a:gd name="connsiteY47" fmla="*/ 2185988 h 2257425"/>
                  <a:gd name="connsiteX48" fmla="*/ 1331918 w 2279661"/>
                  <a:gd name="connsiteY48" fmla="*/ 2205038 h 2257425"/>
                  <a:gd name="connsiteX49" fmla="*/ 1379543 w 2279661"/>
                  <a:gd name="connsiteY49" fmla="*/ 2219325 h 2257425"/>
                  <a:gd name="connsiteX50" fmla="*/ 1460506 w 2279661"/>
                  <a:gd name="connsiteY50" fmla="*/ 2233613 h 2257425"/>
                  <a:gd name="connsiteX51" fmla="*/ 1612906 w 2279661"/>
                  <a:gd name="connsiteY51" fmla="*/ 2257425 h 2257425"/>
                  <a:gd name="connsiteX52" fmla="*/ 1717681 w 2279661"/>
                  <a:gd name="connsiteY52" fmla="*/ 2252663 h 2257425"/>
                  <a:gd name="connsiteX53" fmla="*/ 1731968 w 2279661"/>
                  <a:gd name="connsiteY53" fmla="*/ 2247900 h 2257425"/>
                  <a:gd name="connsiteX54" fmla="*/ 1765306 w 2279661"/>
                  <a:gd name="connsiteY54" fmla="*/ 2238375 h 2257425"/>
                  <a:gd name="connsiteX55" fmla="*/ 1793881 w 2279661"/>
                  <a:gd name="connsiteY55" fmla="*/ 2219325 h 2257425"/>
                  <a:gd name="connsiteX56" fmla="*/ 1822456 w 2279661"/>
                  <a:gd name="connsiteY56" fmla="*/ 2209800 h 2257425"/>
                  <a:gd name="connsiteX57" fmla="*/ 1851031 w 2279661"/>
                  <a:gd name="connsiteY57" fmla="*/ 2190750 h 2257425"/>
                  <a:gd name="connsiteX58" fmla="*/ 1865318 w 2279661"/>
                  <a:gd name="connsiteY58" fmla="*/ 2181225 h 2257425"/>
                  <a:gd name="connsiteX59" fmla="*/ 1879606 w 2279661"/>
                  <a:gd name="connsiteY59" fmla="*/ 2176463 h 2257425"/>
                  <a:gd name="connsiteX60" fmla="*/ 1893893 w 2279661"/>
                  <a:gd name="connsiteY60" fmla="*/ 2162175 h 2257425"/>
                  <a:gd name="connsiteX61" fmla="*/ 1936756 w 2279661"/>
                  <a:gd name="connsiteY61" fmla="*/ 2133600 h 2257425"/>
                  <a:gd name="connsiteX62" fmla="*/ 1974856 w 2279661"/>
                  <a:gd name="connsiteY62" fmla="*/ 2105025 h 2257425"/>
                  <a:gd name="connsiteX63" fmla="*/ 1989143 w 2279661"/>
                  <a:gd name="connsiteY63" fmla="*/ 2095500 h 2257425"/>
                  <a:gd name="connsiteX64" fmla="*/ 2003431 w 2279661"/>
                  <a:gd name="connsiteY64" fmla="*/ 2090738 h 2257425"/>
                  <a:gd name="connsiteX65" fmla="*/ 2032006 w 2279661"/>
                  <a:gd name="connsiteY65" fmla="*/ 2066925 h 2257425"/>
                  <a:gd name="connsiteX66" fmla="*/ 2079631 w 2279661"/>
                  <a:gd name="connsiteY66" fmla="*/ 2033588 h 2257425"/>
                  <a:gd name="connsiteX67" fmla="*/ 2108206 w 2279661"/>
                  <a:gd name="connsiteY67" fmla="*/ 2005013 h 2257425"/>
                  <a:gd name="connsiteX68" fmla="*/ 2117731 w 2279661"/>
                  <a:gd name="connsiteY68" fmla="*/ 1985963 h 2257425"/>
                  <a:gd name="connsiteX69" fmla="*/ 2127256 w 2279661"/>
                  <a:gd name="connsiteY69" fmla="*/ 1971675 h 2257425"/>
                  <a:gd name="connsiteX70" fmla="*/ 2146306 w 2279661"/>
                  <a:gd name="connsiteY70" fmla="*/ 1928813 h 2257425"/>
                  <a:gd name="connsiteX71" fmla="*/ 2165356 w 2279661"/>
                  <a:gd name="connsiteY71" fmla="*/ 1885950 h 2257425"/>
                  <a:gd name="connsiteX72" fmla="*/ 2174881 w 2279661"/>
                  <a:gd name="connsiteY72" fmla="*/ 1857375 h 2257425"/>
                  <a:gd name="connsiteX73" fmla="*/ 2184406 w 2279661"/>
                  <a:gd name="connsiteY73" fmla="*/ 1814513 h 2257425"/>
                  <a:gd name="connsiteX74" fmla="*/ 2189168 w 2279661"/>
                  <a:gd name="connsiteY74" fmla="*/ 1743075 h 2257425"/>
                  <a:gd name="connsiteX75" fmla="*/ 2193931 w 2279661"/>
                  <a:gd name="connsiteY75" fmla="*/ 1709738 h 2257425"/>
                  <a:gd name="connsiteX76" fmla="*/ 2208218 w 2279661"/>
                  <a:gd name="connsiteY76" fmla="*/ 1547813 h 2257425"/>
                  <a:gd name="connsiteX77" fmla="*/ 2203456 w 2279661"/>
                  <a:gd name="connsiteY77" fmla="*/ 1504950 h 2257425"/>
                  <a:gd name="connsiteX78" fmla="*/ 2203456 w 2279661"/>
                  <a:gd name="connsiteY78" fmla="*/ 1419225 h 2257425"/>
                  <a:gd name="connsiteX79" fmla="*/ 2198693 w 2279661"/>
                  <a:gd name="connsiteY79" fmla="*/ 1285875 h 2257425"/>
                  <a:gd name="connsiteX80" fmla="*/ 2193931 w 2279661"/>
                  <a:gd name="connsiteY80" fmla="*/ 1266825 h 2257425"/>
                  <a:gd name="connsiteX81" fmla="*/ 2184406 w 2279661"/>
                  <a:gd name="connsiteY81" fmla="*/ 1200150 h 2257425"/>
                  <a:gd name="connsiteX82" fmla="*/ 2179643 w 2279661"/>
                  <a:gd name="connsiteY82" fmla="*/ 933450 h 2257425"/>
                  <a:gd name="connsiteX83" fmla="*/ 2174881 w 2279661"/>
                  <a:gd name="connsiteY83" fmla="*/ 914400 h 2257425"/>
                  <a:gd name="connsiteX84" fmla="*/ 2184406 w 2279661"/>
                  <a:gd name="connsiteY84" fmla="*/ 676275 h 2257425"/>
                  <a:gd name="connsiteX85" fmla="*/ 2193931 w 2279661"/>
                  <a:gd name="connsiteY85" fmla="*/ 538163 h 2257425"/>
                  <a:gd name="connsiteX86" fmla="*/ 2198693 w 2279661"/>
                  <a:gd name="connsiteY86" fmla="*/ 500063 h 2257425"/>
                  <a:gd name="connsiteX87" fmla="*/ 2212981 w 2279661"/>
                  <a:gd name="connsiteY87" fmla="*/ 452438 h 2257425"/>
                  <a:gd name="connsiteX88" fmla="*/ 2227268 w 2279661"/>
                  <a:gd name="connsiteY88" fmla="*/ 381000 h 2257425"/>
                  <a:gd name="connsiteX89" fmla="*/ 2232031 w 2279661"/>
                  <a:gd name="connsiteY89" fmla="*/ 366713 h 2257425"/>
                  <a:gd name="connsiteX90" fmla="*/ 2241556 w 2279661"/>
                  <a:gd name="connsiteY90" fmla="*/ 352425 h 2257425"/>
                  <a:gd name="connsiteX91" fmla="*/ 2246318 w 2279661"/>
                  <a:gd name="connsiteY91" fmla="*/ 338138 h 2257425"/>
                  <a:gd name="connsiteX92" fmla="*/ 2255843 w 2279661"/>
                  <a:gd name="connsiteY92" fmla="*/ 295275 h 2257425"/>
                  <a:gd name="connsiteX93" fmla="*/ 2260606 w 2279661"/>
                  <a:gd name="connsiteY93" fmla="*/ 280988 h 2257425"/>
                  <a:gd name="connsiteX94" fmla="*/ 2265368 w 2279661"/>
                  <a:gd name="connsiteY94" fmla="*/ 257175 h 2257425"/>
                  <a:gd name="connsiteX95" fmla="*/ 2274893 w 2279661"/>
                  <a:gd name="connsiteY95" fmla="*/ 214313 h 2257425"/>
                  <a:gd name="connsiteX96" fmla="*/ 2274893 w 2279661"/>
                  <a:gd name="connsiteY96" fmla="*/ 100013 h 2257425"/>
                  <a:gd name="connsiteX97" fmla="*/ 2265368 w 2279661"/>
                  <a:gd name="connsiteY97" fmla="*/ 66675 h 2257425"/>
                  <a:gd name="connsiteX98" fmla="*/ 2251081 w 2279661"/>
                  <a:gd name="connsiteY98" fmla="*/ 52388 h 2257425"/>
                  <a:gd name="connsiteX99" fmla="*/ 2212981 w 2279661"/>
                  <a:gd name="connsiteY99" fmla="*/ 19050 h 2257425"/>
                  <a:gd name="connsiteX100" fmla="*/ 2198693 w 2279661"/>
                  <a:gd name="connsiteY100" fmla="*/ 9525 h 2257425"/>
                  <a:gd name="connsiteX101" fmla="*/ 2184406 w 2279661"/>
                  <a:gd name="connsiteY101" fmla="*/ 0 h 2257425"/>
                  <a:gd name="connsiteX102" fmla="*/ 2136781 w 2279661"/>
                  <a:gd name="connsiteY102" fmla="*/ 4763 h 2257425"/>
                  <a:gd name="connsiteX103" fmla="*/ 2122493 w 2279661"/>
                  <a:gd name="connsiteY103" fmla="*/ 9525 h 2257425"/>
                  <a:gd name="connsiteX104" fmla="*/ 2112968 w 2279661"/>
                  <a:gd name="connsiteY104" fmla="*/ 23813 h 2257425"/>
                  <a:gd name="connsiteX105" fmla="*/ 2070106 w 2279661"/>
                  <a:gd name="connsiteY105" fmla="*/ 47625 h 2257425"/>
                  <a:gd name="connsiteX106" fmla="*/ 2055818 w 2279661"/>
                  <a:gd name="connsiteY106" fmla="*/ 57150 h 2257425"/>
                  <a:gd name="connsiteX107" fmla="*/ 2032006 w 2279661"/>
                  <a:gd name="connsiteY107" fmla="*/ 61913 h 2257425"/>
                  <a:gd name="connsiteX108" fmla="*/ 2003431 w 2279661"/>
                  <a:gd name="connsiteY108" fmla="*/ 71438 h 2257425"/>
                  <a:gd name="connsiteX109" fmla="*/ 1989143 w 2279661"/>
                  <a:gd name="connsiteY109" fmla="*/ 76200 h 2257425"/>
                  <a:gd name="connsiteX110" fmla="*/ 1974856 w 2279661"/>
                  <a:gd name="connsiteY110" fmla="*/ 80963 h 2257425"/>
                  <a:gd name="connsiteX111" fmla="*/ 1955806 w 2279661"/>
                  <a:gd name="connsiteY111" fmla="*/ 85725 h 2257425"/>
                  <a:gd name="connsiteX112" fmla="*/ 1927231 w 2279661"/>
                  <a:gd name="connsiteY112" fmla="*/ 95250 h 2257425"/>
                  <a:gd name="connsiteX113" fmla="*/ 1912943 w 2279661"/>
                  <a:gd name="connsiteY113" fmla="*/ 100013 h 2257425"/>
                  <a:gd name="connsiteX114" fmla="*/ 1893893 w 2279661"/>
                  <a:gd name="connsiteY114" fmla="*/ 104775 h 2257425"/>
                  <a:gd name="connsiteX115" fmla="*/ 1855793 w 2279661"/>
                  <a:gd name="connsiteY115" fmla="*/ 119063 h 2257425"/>
                  <a:gd name="connsiteX116" fmla="*/ 1817693 w 2279661"/>
                  <a:gd name="connsiteY116" fmla="*/ 138113 h 2257425"/>
                  <a:gd name="connsiteX117" fmla="*/ 1803406 w 2279661"/>
                  <a:gd name="connsiteY117" fmla="*/ 142875 h 2257425"/>
                  <a:gd name="connsiteX118" fmla="*/ 1746256 w 2279661"/>
                  <a:gd name="connsiteY118" fmla="*/ 152400 h 2257425"/>
                  <a:gd name="connsiteX119" fmla="*/ 1731968 w 2279661"/>
                  <a:gd name="connsiteY119" fmla="*/ 157163 h 2257425"/>
                  <a:gd name="connsiteX120" fmla="*/ 1693868 w 2279661"/>
                  <a:gd name="connsiteY120" fmla="*/ 166688 h 2257425"/>
                  <a:gd name="connsiteX121" fmla="*/ 1655768 w 2279661"/>
                  <a:gd name="connsiteY121" fmla="*/ 185738 h 2257425"/>
                  <a:gd name="connsiteX122" fmla="*/ 1641481 w 2279661"/>
                  <a:gd name="connsiteY122" fmla="*/ 195263 h 2257425"/>
                  <a:gd name="connsiteX123" fmla="*/ 1622431 w 2279661"/>
                  <a:gd name="connsiteY123" fmla="*/ 209550 h 2257425"/>
                  <a:gd name="connsiteX124" fmla="*/ 1603381 w 2279661"/>
                  <a:gd name="connsiteY124" fmla="*/ 219075 h 2257425"/>
                  <a:gd name="connsiteX125" fmla="*/ 1574806 w 2279661"/>
                  <a:gd name="connsiteY125" fmla="*/ 233363 h 2257425"/>
                  <a:gd name="connsiteX126" fmla="*/ 1560518 w 2279661"/>
                  <a:gd name="connsiteY126" fmla="*/ 252413 h 2257425"/>
                  <a:gd name="connsiteX127" fmla="*/ 1512893 w 2279661"/>
                  <a:gd name="connsiteY127" fmla="*/ 280988 h 2257425"/>
                  <a:gd name="connsiteX128" fmla="*/ 1498606 w 2279661"/>
                  <a:gd name="connsiteY128" fmla="*/ 295275 h 2257425"/>
                  <a:gd name="connsiteX129" fmla="*/ 1479556 w 2279661"/>
                  <a:gd name="connsiteY129" fmla="*/ 309563 h 2257425"/>
                  <a:gd name="connsiteX130" fmla="*/ 1465268 w 2279661"/>
                  <a:gd name="connsiteY130" fmla="*/ 328613 h 2257425"/>
                  <a:gd name="connsiteX131" fmla="*/ 1450981 w 2279661"/>
                  <a:gd name="connsiteY131" fmla="*/ 338138 h 2257425"/>
                  <a:gd name="connsiteX132" fmla="*/ 1417643 w 2279661"/>
                  <a:gd name="connsiteY132" fmla="*/ 366713 h 2257425"/>
                  <a:gd name="connsiteX133" fmla="*/ 1393831 w 2279661"/>
                  <a:gd name="connsiteY133" fmla="*/ 390525 h 2257425"/>
                  <a:gd name="connsiteX134" fmla="*/ 1379543 w 2279661"/>
                  <a:gd name="connsiteY134" fmla="*/ 409575 h 2257425"/>
                  <a:gd name="connsiteX135" fmla="*/ 1350968 w 2279661"/>
                  <a:gd name="connsiteY135" fmla="*/ 433388 h 2257425"/>
                  <a:gd name="connsiteX136" fmla="*/ 1336681 w 2279661"/>
                  <a:gd name="connsiteY136" fmla="*/ 438150 h 2257425"/>
                  <a:gd name="connsiteX137" fmla="*/ 1303343 w 2279661"/>
                  <a:gd name="connsiteY137" fmla="*/ 466725 h 2257425"/>
                  <a:gd name="connsiteX138" fmla="*/ 1274768 w 2279661"/>
                  <a:gd name="connsiteY138" fmla="*/ 500063 h 2257425"/>
                  <a:gd name="connsiteX139" fmla="*/ 1260481 w 2279661"/>
                  <a:gd name="connsiteY139" fmla="*/ 509588 h 2257425"/>
                  <a:gd name="connsiteX140" fmla="*/ 1241431 w 2279661"/>
                  <a:gd name="connsiteY140" fmla="*/ 523875 h 2257425"/>
                  <a:gd name="connsiteX141" fmla="*/ 1212856 w 2279661"/>
                  <a:gd name="connsiteY141" fmla="*/ 547688 h 2257425"/>
                  <a:gd name="connsiteX142" fmla="*/ 1174756 w 2279661"/>
                  <a:gd name="connsiteY142" fmla="*/ 600075 h 2257425"/>
                  <a:gd name="connsiteX143" fmla="*/ 1136656 w 2279661"/>
                  <a:gd name="connsiteY143" fmla="*/ 623888 h 2257425"/>
                  <a:gd name="connsiteX144" fmla="*/ 1117606 w 2279661"/>
                  <a:gd name="connsiteY144" fmla="*/ 652463 h 2257425"/>
                  <a:gd name="connsiteX145" fmla="*/ 1108081 w 2279661"/>
                  <a:gd name="connsiteY145" fmla="*/ 671513 h 2257425"/>
                  <a:gd name="connsiteX146" fmla="*/ 1093793 w 2279661"/>
                  <a:gd name="connsiteY146" fmla="*/ 685800 h 2257425"/>
                  <a:gd name="connsiteX147" fmla="*/ 1079506 w 2279661"/>
                  <a:gd name="connsiteY147" fmla="*/ 704850 h 2257425"/>
                  <a:gd name="connsiteX148" fmla="*/ 1065218 w 2279661"/>
                  <a:gd name="connsiteY148" fmla="*/ 719138 h 2257425"/>
                  <a:gd name="connsiteX149" fmla="*/ 1036643 w 2279661"/>
                  <a:gd name="connsiteY149" fmla="*/ 747713 h 2257425"/>
                  <a:gd name="connsiteX150" fmla="*/ 1022356 w 2279661"/>
                  <a:gd name="connsiteY150" fmla="*/ 766763 h 2257425"/>
                  <a:gd name="connsiteX151" fmla="*/ 1012831 w 2279661"/>
                  <a:gd name="connsiteY151" fmla="*/ 785813 h 2257425"/>
                  <a:gd name="connsiteX152" fmla="*/ 946156 w 2279661"/>
                  <a:gd name="connsiteY152" fmla="*/ 842963 h 2257425"/>
                  <a:gd name="connsiteX153" fmla="*/ 922343 w 2279661"/>
                  <a:gd name="connsiteY153" fmla="*/ 881063 h 2257425"/>
                  <a:gd name="connsiteX154" fmla="*/ 898531 w 2279661"/>
                  <a:gd name="connsiteY154" fmla="*/ 914400 h 2257425"/>
                  <a:gd name="connsiteX155" fmla="*/ 879481 w 2279661"/>
                  <a:gd name="connsiteY155" fmla="*/ 947738 h 2257425"/>
                  <a:gd name="connsiteX156" fmla="*/ 865193 w 2279661"/>
                  <a:gd name="connsiteY156" fmla="*/ 962025 h 2257425"/>
                  <a:gd name="connsiteX157" fmla="*/ 846143 w 2279661"/>
                  <a:gd name="connsiteY157" fmla="*/ 990600 h 2257425"/>
                  <a:gd name="connsiteX158" fmla="*/ 836618 w 2279661"/>
                  <a:gd name="connsiteY158" fmla="*/ 1023938 h 2257425"/>
                  <a:gd name="connsiteX159" fmla="*/ 822331 w 2279661"/>
                  <a:gd name="connsiteY159" fmla="*/ 1052513 h 2257425"/>
                  <a:gd name="connsiteX160" fmla="*/ 817568 w 2279661"/>
                  <a:gd name="connsiteY160" fmla="*/ 1066800 h 2257425"/>
                  <a:gd name="connsiteX161" fmla="*/ 808043 w 2279661"/>
                  <a:gd name="connsiteY161" fmla="*/ 1123950 h 2257425"/>
                  <a:gd name="connsiteX162" fmla="*/ 793756 w 2279661"/>
                  <a:gd name="connsiteY162" fmla="*/ 1157288 h 2257425"/>
                  <a:gd name="connsiteX163" fmla="*/ 788993 w 2279661"/>
                  <a:gd name="connsiteY163" fmla="*/ 1171575 h 2257425"/>
                  <a:gd name="connsiteX164" fmla="*/ 779468 w 2279661"/>
                  <a:gd name="connsiteY164" fmla="*/ 1209675 h 2257425"/>
                  <a:gd name="connsiteX165" fmla="*/ 774706 w 2279661"/>
                  <a:gd name="connsiteY165" fmla="*/ 1233488 h 2257425"/>
                  <a:gd name="connsiteX166" fmla="*/ 765181 w 2279661"/>
                  <a:gd name="connsiteY16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22331 w 2279661"/>
                  <a:gd name="connsiteY158" fmla="*/ 1052513 h 2257425"/>
                  <a:gd name="connsiteX159" fmla="*/ 817568 w 2279661"/>
                  <a:gd name="connsiteY159" fmla="*/ 1066800 h 2257425"/>
                  <a:gd name="connsiteX160" fmla="*/ 808043 w 2279661"/>
                  <a:gd name="connsiteY160" fmla="*/ 1123950 h 2257425"/>
                  <a:gd name="connsiteX161" fmla="*/ 793756 w 2279661"/>
                  <a:gd name="connsiteY161" fmla="*/ 1157288 h 2257425"/>
                  <a:gd name="connsiteX162" fmla="*/ 788993 w 2279661"/>
                  <a:gd name="connsiteY162" fmla="*/ 1171575 h 2257425"/>
                  <a:gd name="connsiteX163" fmla="*/ 779468 w 2279661"/>
                  <a:gd name="connsiteY163" fmla="*/ 1209675 h 2257425"/>
                  <a:gd name="connsiteX164" fmla="*/ 774706 w 2279661"/>
                  <a:gd name="connsiteY164" fmla="*/ 1233488 h 2257425"/>
                  <a:gd name="connsiteX165" fmla="*/ 765181 w 2279661"/>
                  <a:gd name="connsiteY16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22331 w 2279661"/>
                  <a:gd name="connsiteY158" fmla="*/ 1052513 h 2257425"/>
                  <a:gd name="connsiteX159" fmla="*/ 817568 w 2279661"/>
                  <a:gd name="connsiteY159" fmla="*/ 1066800 h 2257425"/>
                  <a:gd name="connsiteX160" fmla="*/ 808043 w 2279661"/>
                  <a:gd name="connsiteY160" fmla="*/ 1123950 h 2257425"/>
                  <a:gd name="connsiteX161" fmla="*/ 793756 w 2279661"/>
                  <a:gd name="connsiteY161" fmla="*/ 1157288 h 2257425"/>
                  <a:gd name="connsiteX162" fmla="*/ 788993 w 2279661"/>
                  <a:gd name="connsiteY162" fmla="*/ 1171575 h 2257425"/>
                  <a:gd name="connsiteX163" fmla="*/ 779468 w 2279661"/>
                  <a:gd name="connsiteY163" fmla="*/ 1209675 h 2257425"/>
                  <a:gd name="connsiteX164" fmla="*/ 774706 w 2279661"/>
                  <a:gd name="connsiteY164" fmla="*/ 1233488 h 2257425"/>
                  <a:gd name="connsiteX165" fmla="*/ 765181 w 2279661"/>
                  <a:gd name="connsiteY16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22331 w 2279661"/>
                  <a:gd name="connsiteY158" fmla="*/ 1052513 h 2257425"/>
                  <a:gd name="connsiteX159" fmla="*/ 817568 w 2279661"/>
                  <a:gd name="connsiteY159" fmla="*/ 1066800 h 2257425"/>
                  <a:gd name="connsiteX160" fmla="*/ 808043 w 2279661"/>
                  <a:gd name="connsiteY160" fmla="*/ 1123950 h 2257425"/>
                  <a:gd name="connsiteX161" fmla="*/ 793756 w 2279661"/>
                  <a:gd name="connsiteY161" fmla="*/ 1157288 h 2257425"/>
                  <a:gd name="connsiteX162" fmla="*/ 788993 w 2279661"/>
                  <a:gd name="connsiteY162" fmla="*/ 1171575 h 2257425"/>
                  <a:gd name="connsiteX163" fmla="*/ 779468 w 2279661"/>
                  <a:gd name="connsiteY163" fmla="*/ 1209675 h 2257425"/>
                  <a:gd name="connsiteX164" fmla="*/ 774706 w 2279661"/>
                  <a:gd name="connsiteY164" fmla="*/ 1233488 h 2257425"/>
                  <a:gd name="connsiteX165" fmla="*/ 765181 w 2279661"/>
                  <a:gd name="connsiteY16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17568 w 2279661"/>
                  <a:gd name="connsiteY158" fmla="*/ 1066800 h 2257425"/>
                  <a:gd name="connsiteX159" fmla="*/ 808043 w 2279661"/>
                  <a:gd name="connsiteY159" fmla="*/ 1123950 h 2257425"/>
                  <a:gd name="connsiteX160" fmla="*/ 793756 w 2279661"/>
                  <a:gd name="connsiteY160" fmla="*/ 1157288 h 2257425"/>
                  <a:gd name="connsiteX161" fmla="*/ 788993 w 2279661"/>
                  <a:gd name="connsiteY161" fmla="*/ 1171575 h 2257425"/>
                  <a:gd name="connsiteX162" fmla="*/ 779468 w 2279661"/>
                  <a:gd name="connsiteY162" fmla="*/ 1209675 h 2257425"/>
                  <a:gd name="connsiteX163" fmla="*/ 774706 w 2279661"/>
                  <a:gd name="connsiteY163" fmla="*/ 1233488 h 2257425"/>
                  <a:gd name="connsiteX164" fmla="*/ 765181 w 2279661"/>
                  <a:gd name="connsiteY16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79481 w 2279661"/>
                  <a:gd name="connsiteY154" fmla="*/ 947738 h 2257425"/>
                  <a:gd name="connsiteX155" fmla="*/ 865193 w 2279661"/>
                  <a:gd name="connsiteY155" fmla="*/ 962025 h 2257425"/>
                  <a:gd name="connsiteX156" fmla="*/ 846143 w 2279661"/>
                  <a:gd name="connsiteY156" fmla="*/ 990600 h 2257425"/>
                  <a:gd name="connsiteX157" fmla="*/ 836618 w 2279661"/>
                  <a:gd name="connsiteY157" fmla="*/ 1023938 h 2257425"/>
                  <a:gd name="connsiteX158" fmla="*/ 817568 w 2279661"/>
                  <a:gd name="connsiteY158" fmla="*/ 1066800 h 2257425"/>
                  <a:gd name="connsiteX159" fmla="*/ 808043 w 2279661"/>
                  <a:gd name="connsiteY159" fmla="*/ 1123950 h 2257425"/>
                  <a:gd name="connsiteX160" fmla="*/ 788993 w 2279661"/>
                  <a:gd name="connsiteY160" fmla="*/ 1171575 h 2257425"/>
                  <a:gd name="connsiteX161" fmla="*/ 779468 w 2279661"/>
                  <a:gd name="connsiteY161" fmla="*/ 1209675 h 2257425"/>
                  <a:gd name="connsiteX162" fmla="*/ 774706 w 2279661"/>
                  <a:gd name="connsiteY162" fmla="*/ 1233488 h 2257425"/>
                  <a:gd name="connsiteX163" fmla="*/ 765181 w 2279661"/>
                  <a:gd name="connsiteY16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65193 w 2279661"/>
                  <a:gd name="connsiteY154" fmla="*/ 962025 h 2257425"/>
                  <a:gd name="connsiteX155" fmla="*/ 846143 w 2279661"/>
                  <a:gd name="connsiteY155" fmla="*/ 990600 h 2257425"/>
                  <a:gd name="connsiteX156" fmla="*/ 836618 w 2279661"/>
                  <a:gd name="connsiteY156" fmla="*/ 1023938 h 2257425"/>
                  <a:gd name="connsiteX157" fmla="*/ 817568 w 2279661"/>
                  <a:gd name="connsiteY157" fmla="*/ 1066800 h 2257425"/>
                  <a:gd name="connsiteX158" fmla="*/ 808043 w 2279661"/>
                  <a:gd name="connsiteY158" fmla="*/ 1123950 h 2257425"/>
                  <a:gd name="connsiteX159" fmla="*/ 788993 w 2279661"/>
                  <a:gd name="connsiteY159" fmla="*/ 1171575 h 2257425"/>
                  <a:gd name="connsiteX160" fmla="*/ 779468 w 2279661"/>
                  <a:gd name="connsiteY160" fmla="*/ 1209675 h 2257425"/>
                  <a:gd name="connsiteX161" fmla="*/ 774706 w 2279661"/>
                  <a:gd name="connsiteY161" fmla="*/ 1233488 h 2257425"/>
                  <a:gd name="connsiteX162" fmla="*/ 765181 w 2279661"/>
                  <a:gd name="connsiteY16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79506 w 2279661"/>
                  <a:gd name="connsiteY146" fmla="*/ 704850 h 2257425"/>
                  <a:gd name="connsiteX147" fmla="*/ 1065218 w 2279661"/>
                  <a:gd name="connsiteY147" fmla="*/ 719138 h 2257425"/>
                  <a:gd name="connsiteX148" fmla="*/ 1036643 w 2279661"/>
                  <a:gd name="connsiteY148" fmla="*/ 747713 h 2257425"/>
                  <a:gd name="connsiteX149" fmla="*/ 1022356 w 2279661"/>
                  <a:gd name="connsiteY149" fmla="*/ 766763 h 2257425"/>
                  <a:gd name="connsiteX150" fmla="*/ 1012831 w 2279661"/>
                  <a:gd name="connsiteY150" fmla="*/ 785813 h 2257425"/>
                  <a:gd name="connsiteX151" fmla="*/ 946156 w 2279661"/>
                  <a:gd name="connsiteY151" fmla="*/ 842963 h 2257425"/>
                  <a:gd name="connsiteX152" fmla="*/ 922343 w 2279661"/>
                  <a:gd name="connsiteY152" fmla="*/ 881063 h 2257425"/>
                  <a:gd name="connsiteX153" fmla="*/ 898531 w 2279661"/>
                  <a:gd name="connsiteY153" fmla="*/ 914400 h 2257425"/>
                  <a:gd name="connsiteX154" fmla="*/ 865193 w 2279661"/>
                  <a:gd name="connsiteY154" fmla="*/ 962025 h 2257425"/>
                  <a:gd name="connsiteX155" fmla="*/ 836618 w 2279661"/>
                  <a:gd name="connsiteY155" fmla="*/ 1023938 h 2257425"/>
                  <a:gd name="connsiteX156" fmla="*/ 817568 w 2279661"/>
                  <a:gd name="connsiteY156" fmla="*/ 1066800 h 2257425"/>
                  <a:gd name="connsiteX157" fmla="*/ 808043 w 2279661"/>
                  <a:gd name="connsiteY157" fmla="*/ 1123950 h 2257425"/>
                  <a:gd name="connsiteX158" fmla="*/ 788993 w 2279661"/>
                  <a:gd name="connsiteY158" fmla="*/ 1171575 h 2257425"/>
                  <a:gd name="connsiteX159" fmla="*/ 779468 w 2279661"/>
                  <a:gd name="connsiteY159" fmla="*/ 1209675 h 2257425"/>
                  <a:gd name="connsiteX160" fmla="*/ 774706 w 2279661"/>
                  <a:gd name="connsiteY160" fmla="*/ 1233488 h 2257425"/>
                  <a:gd name="connsiteX161" fmla="*/ 765181 w 2279661"/>
                  <a:gd name="connsiteY16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65218 w 2279661"/>
                  <a:gd name="connsiteY146" fmla="*/ 719138 h 2257425"/>
                  <a:gd name="connsiteX147" fmla="*/ 1036643 w 2279661"/>
                  <a:gd name="connsiteY147" fmla="*/ 747713 h 2257425"/>
                  <a:gd name="connsiteX148" fmla="*/ 1022356 w 2279661"/>
                  <a:gd name="connsiteY148" fmla="*/ 766763 h 2257425"/>
                  <a:gd name="connsiteX149" fmla="*/ 1012831 w 2279661"/>
                  <a:gd name="connsiteY149" fmla="*/ 785813 h 2257425"/>
                  <a:gd name="connsiteX150" fmla="*/ 946156 w 2279661"/>
                  <a:gd name="connsiteY150" fmla="*/ 842963 h 2257425"/>
                  <a:gd name="connsiteX151" fmla="*/ 922343 w 2279661"/>
                  <a:gd name="connsiteY151" fmla="*/ 881063 h 2257425"/>
                  <a:gd name="connsiteX152" fmla="*/ 898531 w 2279661"/>
                  <a:gd name="connsiteY152" fmla="*/ 914400 h 2257425"/>
                  <a:gd name="connsiteX153" fmla="*/ 865193 w 2279661"/>
                  <a:gd name="connsiteY153" fmla="*/ 962025 h 2257425"/>
                  <a:gd name="connsiteX154" fmla="*/ 836618 w 2279661"/>
                  <a:gd name="connsiteY154" fmla="*/ 1023938 h 2257425"/>
                  <a:gd name="connsiteX155" fmla="*/ 817568 w 2279661"/>
                  <a:gd name="connsiteY155" fmla="*/ 1066800 h 2257425"/>
                  <a:gd name="connsiteX156" fmla="*/ 808043 w 2279661"/>
                  <a:gd name="connsiteY156" fmla="*/ 1123950 h 2257425"/>
                  <a:gd name="connsiteX157" fmla="*/ 788993 w 2279661"/>
                  <a:gd name="connsiteY157" fmla="*/ 1171575 h 2257425"/>
                  <a:gd name="connsiteX158" fmla="*/ 779468 w 2279661"/>
                  <a:gd name="connsiteY158" fmla="*/ 1209675 h 2257425"/>
                  <a:gd name="connsiteX159" fmla="*/ 774706 w 2279661"/>
                  <a:gd name="connsiteY159" fmla="*/ 1233488 h 2257425"/>
                  <a:gd name="connsiteX160" fmla="*/ 765181 w 2279661"/>
                  <a:gd name="connsiteY16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65218 w 2279661"/>
                  <a:gd name="connsiteY146" fmla="*/ 719138 h 2257425"/>
                  <a:gd name="connsiteX147" fmla="*/ 1036643 w 2279661"/>
                  <a:gd name="connsiteY147" fmla="*/ 747713 h 2257425"/>
                  <a:gd name="connsiteX148" fmla="*/ 1012831 w 2279661"/>
                  <a:gd name="connsiteY148" fmla="*/ 785813 h 2257425"/>
                  <a:gd name="connsiteX149" fmla="*/ 946156 w 2279661"/>
                  <a:gd name="connsiteY149" fmla="*/ 842963 h 2257425"/>
                  <a:gd name="connsiteX150" fmla="*/ 922343 w 2279661"/>
                  <a:gd name="connsiteY150" fmla="*/ 881063 h 2257425"/>
                  <a:gd name="connsiteX151" fmla="*/ 898531 w 2279661"/>
                  <a:gd name="connsiteY151" fmla="*/ 914400 h 2257425"/>
                  <a:gd name="connsiteX152" fmla="*/ 865193 w 2279661"/>
                  <a:gd name="connsiteY152" fmla="*/ 962025 h 2257425"/>
                  <a:gd name="connsiteX153" fmla="*/ 836618 w 2279661"/>
                  <a:gd name="connsiteY153" fmla="*/ 1023938 h 2257425"/>
                  <a:gd name="connsiteX154" fmla="*/ 817568 w 2279661"/>
                  <a:gd name="connsiteY154" fmla="*/ 1066800 h 2257425"/>
                  <a:gd name="connsiteX155" fmla="*/ 808043 w 2279661"/>
                  <a:gd name="connsiteY155" fmla="*/ 1123950 h 2257425"/>
                  <a:gd name="connsiteX156" fmla="*/ 788993 w 2279661"/>
                  <a:gd name="connsiteY156" fmla="*/ 1171575 h 2257425"/>
                  <a:gd name="connsiteX157" fmla="*/ 779468 w 2279661"/>
                  <a:gd name="connsiteY157" fmla="*/ 1209675 h 2257425"/>
                  <a:gd name="connsiteX158" fmla="*/ 774706 w 2279661"/>
                  <a:gd name="connsiteY158" fmla="*/ 1233488 h 2257425"/>
                  <a:gd name="connsiteX159" fmla="*/ 765181 w 2279661"/>
                  <a:gd name="connsiteY15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36656 w 2279661"/>
                  <a:gd name="connsiteY142" fmla="*/ 623888 h 2257425"/>
                  <a:gd name="connsiteX143" fmla="*/ 1117606 w 2279661"/>
                  <a:gd name="connsiteY143" fmla="*/ 652463 h 2257425"/>
                  <a:gd name="connsiteX144" fmla="*/ 1108081 w 2279661"/>
                  <a:gd name="connsiteY144" fmla="*/ 671513 h 2257425"/>
                  <a:gd name="connsiteX145" fmla="*/ 1093793 w 2279661"/>
                  <a:gd name="connsiteY145" fmla="*/ 685800 h 2257425"/>
                  <a:gd name="connsiteX146" fmla="*/ 1065218 w 2279661"/>
                  <a:gd name="connsiteY146" fmla="*/ 719138 h 2257425"/>
                  <a:gd name="connsiteX147" fmla="*/ 1036643 w 2279661"/>
                  <a:gd name="connsiteY147" fmla="*/ 747713 h 2257425"/>
                  <a:gd name="connsiteX148" fmla="*/ 946156 w 2279661"/>
                  <a:gd name="connsiteY148" fmla="*/ 842963 h 2257425"/>
                  <a:gd name="connsiteX149" fmla="*/ 922343 w 2279661"/>
                  <a:gd name="connsiteY149" fmla="*/ 881063 h 2257425"/>
                  <a:gd name="connsiteX150" fmla="*/ 898531 w 2279661"/>
                  <a:gd name="connsiteY150" fmla="*/ 914400 h 2257425"/>
                  <a:gd name="connsiteX151" fmla="*/ 865193 w 2279661"/>
                  <a:gd name="connsiteY151" fmla="*/ 962025 h 2257425"/>
                  <a:gd name="connsiteX152" fmla="*/ 836618 w 2279661"/>
                  <a:gd name="connsiteY152" fmla="*/ 1023938 h 2257425"/>
                  <a:gd name="connsiteX153" fmla="*/ 817568 w 2279661"/>
                  <a:gd name="connsiteY153" fmla="*/ 1066800 h 2257425"/>
                  <a:gd name="connsiteX154" fmla="*/ 808043 w 2279661"/>
                  <a:gd name="connsiteY154" fmla="*/ 1123950 h 2257425"/>
                  <a:gd name="connsiteX155" fmla="*/ 788993 w 2279661"/>
                  <a:gd name="connsiteY155" fmla="*/ 1171575 h 2257425"/>
                  <a:gd name="connsiteX156" fmla="*/ 779468 w 2279661"/>
                  <a:gd name="connsiteY156" fmla="*/ 1209675 h 2257425"/>
                  <a:gd name="connsiteX157" fmla="*/ 774706 w 2279661"/>
                  <a:gd name="connsiteY157" fmla="*/ 1233488 h 2257425"/>
                  <a:gd name="connsiteX158" fmla="*/ 765181 w 2279661"/>
                  <a:gd name="connsiteY15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41431 w 2279661"/>
                  <a:gd name="connsiteY139" fmla="*/ 523875 h 2257425"/>
                  <a:gd name="connsiteX140" fmla="*/ 1212856 w 2279661"/>
                  <a:gd name="connsiteY140" fmla="*/ 547688 h 2257425"/>
                  <a:gd name="connsiteX141" fmla="*/ 1174756 w 2279661"/>
                  <a:gd name="connsiteY141" fmla="*/ 600075 h 2257425"/>
                  <a:gd name="connsiteX142" fmla="*/ 1117606 w 2279661"/>
                  <a:gd name="connsiteY142" fmla="*/ 652463 h 2257425"/>
                  <a:gd name="connsiteX143" fmla="*/ 1108081 w 2279661"/>
                  <a:gd name="connsiteY143" fmla="*/ 671513 h 2257425"/>
                  <a:gd name="connsiteX144" fmla="*/ 1093793 w 2279661"/>
                  <a:gd name="connsiteY144" fmla="*/ 685800 h 2257425"/>
                  <a:gd name="connsiteX145" fmla="*/ 1065218 w 2279661"/>
                  <a:gd name="connsiteY145" fmla="*/ 719138 h 2257425"/>
                  <a:gd name="connsiteX146" fmla="*/ 1036643 w 2279661"/>
                  <a:gd name="connsiteY146" fmla="*/ 747713 h 2257425"/>
                  <a:gd name="connsiteX147" fmla="*/ 946156 w 2279661"/>
                  <a:gd name="connsiteY147" fmla="*/ 842963 h 2257425"/>
                  <a:gd name="connsiteX148" fmla="*/ 922343 w 2279661"/>
                  <a:gd name="connsiteY148" fmla="*/ 881063 h 2257425"/>
                  <a:gd name="connsiteX149" fmla="*/ 898531 w 2279661"/>
                  <a:gd name="connsiteY149" fmla="*/ 914400 h 2257425"/>
                  <a:gd name="connsiteX150" fmla="*/ 865193 w 2279661"/>
                  <a:gd name="connsiteY150" fmla="*/ 962025 h 2257425"/>
                  <a:gd name="connsiteX151" fmla="*/ 836618 w 2279661"/>
                  <a:gd name="connsiteY151" fmla="*/ 1023938 h 2257425"/>
                  <a:gd name="connsiteX152" fmla="*/ 817568 w 2279661"/>
                  <a:gd name="connsiteY152" fmla="*/ 1066800 h 2257425"/>
                  <a:gd name="connsiteX153" fmla="*/ 808043 w 2279661"/>
                  <a:gd name="connsiteY153" fmla="*/ 1123950 h 2257425"/>
                  <a:gd name="connsiteX154" fmla="*/ 788993 w 2279661"/>
                  <a:gd name="connsiteY154" fmla="*/ 1171575 h 2257425"/>
                  <a:gd name="connsiteX155" fmla="*/ 779468 w 2279661"/>
                  <a:gd name="connsiteY155" fmla="*/ 1209675 h 2257425"/>
                  <a:gd name="connsiteX156" fmla="*/ 774706 w 2279661"/>
                  <a:gd name="connsiteY156" fmla="*/ 1233488 h 2257425"/>
                  <a:gd name="connsiteX157" fmla="*/ 765181 w 2279661"/>
                  <a:gd name="connsiteY15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60481 w 2279661"/>
                  <a:gd name="connsiteY138" fmla="*/ 509588 h 2257425"/>
                  <a:gd name="connsiteX139" fmla="*/ 1212856 w 2279661"/>
                  <a:gd name="connsiteY139" fmla="*/ 547688 h 2257425"/>
                  <a:gd name="connsiteX140" fmla="*/ 1174756 w 2279661"/>
                  <a:gd name="connsiteY140" fmla="*/ 600075 h 2257425"/>
                  <a:gd name="connsiteX141" fmla="*/ 1117606 w 2279661"/>
                  <a:gd name="connsiteY141" fmla="*/ 652463 h 2257425"/>
                  <a:gd name="connsiteX142" fmla="*/ 1108081 w 2279661"/>
                  <a:gd name="connsiteY142" fmla="*/ 671513 h 2257425"/>
                  <a:gd name="connsiteX143" fmla="*/ 1093793 w 2279661"/>
                  <a:gd name="connsiteY143" fmla="*/ 685800 h 2257425"/>
                  <a:gd name="connsiteX144" fmla="*/ 1065218 w 2279661"/>
                  <a:gd name="connsiteY144" fmla="*/ 719138 h 2257425"/>
                  <a:gd name="connsiteX145" fmla="*/ 1036643 w 2279661"/>
                  <a:gd name="connsiteY145" fmla="*/ 747713 h 2257425"/>
                  <a:gd name="connsiteX146" fmla="*/ 946156 w 2279661"/>
                  <a:gd name="connsiteY146" fmla="*/ 842963 h 2257425"/>
                  <a:gd name="connsiteX147" fmla="*/ 922343 w 2279661"/>
                  <a:gd name="connsiteY147" fmla="*/ 881063 h 2257425"/>
                  <a:gd name="connsiteX148" fmla="*/ 898531 w 2279661"/>
                  <a:gd name="connsiteY148" fmla="*/ 914400 h 2257425"/>
                  <a:gd name="connsiteX149" fmla="*/ 865193 w 2279661"/>
                  <a:gd name="connsiteY149" fmla="*/ 962025 h 2257425"/>
                  <a:gd name="connsiteX150" fmla="*/ 836618 w 2279661"/>
                  <a:gd name="connsiteY150" fmla="*/ 1023938 h 2257425"/>
                  <a:gd name="connsiteX151" fmla="*/ 817568 w 2279661"/>
                  <a:gd name="connsiteY151" fmla="*/ 1066800 h 2257425"/>
                  <a:gd name="connsiteX152" fmla="*/ 808043 w 2279661"/>
                  <a:gd name="connsiteY152" fmla="*/ 1123950 h 2257425"/>
                  <a:gd name="connsiteX153" fmla="*/ 788993 w 2279661"/>
                  <a:gd name="connsiteY153" fmla="*/ 1171575 h 2257425"/>
                  <a:gd name="connsiteX154" fmla="*/ 779468 w 2279661"/>
                  <a:gd name="connsiteY154" fmla="*/ 1209675 h 2257425"/>
                  <a:gd name="connsiteX155" fmla="*/ 774706 w 2279661"/>
                  <a:gd name="connsiteY155" fmla="*/ 1233488 h 2257425"/>
                  <a:gd name="connsiteX156" fmla="*/ 765181 w 2279661"/>
                  <a:gd name="connsiteY15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50968 w 2279661"/>
                  <a:gd name="connsiteY134" fmla="*/ 433388 h 2257425"/>
                  <a:gd name="connsiteX135" fmla="*/ 1336681 w 2279661"/>
                  <a:gd name="connsiteY135" fmla="*/ 438150 h 2257425"/>
                  <a:gd name="connsiteX136" fmla="*/ 1303343 w 2279661"/>
                  <a:gd name="connsiteY136" fmla="*/ 466725 h 2257425"/>
                  <a:gd name="connsiteX137" fmla="*/ 1274768 w 2279661"/>
                  <a:gd name="connsiteY137" fmla="*/ 500063 h 2257425"/>
                  <a:gd name="connsiteX138" fmla="*/ 1212856 w 2279661"/>
                  <a:gd name="connsiteY138" fmla="*/ 547688 h 2257425"/>
                  <a:gd name="connsiteX139" fmla="*/ 1174756 w 2279661"/>
                  <a:gd name="connsiteY139" fmla="*/ 600075 h 2257425"/>
                  <a:gd name="connsiteX140" fmla="*/ 1117606 w 2279661"/>
                  <a:gd name="connsiteY140" fmla="*/ 652463 h 2257425"/>
                  <a:gd name="connsiteX141" fmla="*/ 1108081 w 2279661"/>
                  <a:gd name="connsiteY141" fmla="*/ 671513 h 2257425"/>
                  <a:gd name="connsiteX142" fmla="*/ 1093793 w 2279661"/>
                  <a:gd name="connsiteY142" fmla="*/ 685800 h 2257425"/>
                  <a:gd name="connsiteX143" fmla="*/ 1065218 w 2279661"/>
                  <a:gd name="connsiteY143" fmla="*/ 719138 h 2257425"/>
                  <a:gd name="connsiteX144" fmla="*/ 1036643 w 2279661"/>
                  <a:gd name="connsiteY144" fmla="*/ 747713 h 2257425"/>
                  <a:gd name="connsiteX145" fmla="*/ 946156 w 2279661"/>
                  <a:gd name="connsiteY145" fmla="*/ 842963 h 2257425"/>
                  <a:gd name="connsiteX146" fmla="*/ 922343 w 2279661"/>
                  <a:gd name="connsiteY146" fmla="*/ 881063 h 2257425"/>
                  <a:gd name="connsiteX147" fmla="*/ 898531 w 2279661"/>
                  <a:gd name="connsiteY147" fmla="*/ 914400 h 2257425"/>
                  <a:gd name="connsiteX148" fmla="*/ 865193 w 2279661"/>
                  <a:gd name="connsiteY148" fmla="*/ 962025 h 2257425"/>
                  <a:gd name="connsiteX149" fmla="*/ 836618 w 2279661"/>
                  <a:gd name="connsiteY149" fmla="*/ 1023938 h 2257425"/>
                  <a:gd name="connsiteX150" fmla="*/ 817568 w 2279661"/>
                  <a:gd name="connsiteY150" fmla="*/ 1066800 h 2257425"/>
                  <a:gd name="connsiteX151" fmla="*/ 808043 w 2279661"/>
                  <a:gd name="connsiteY151" fmla="*/ 1123950 h 2257425"/>
                  <a:gd name="connsiteX152" fmla="*/ 788993 w 2279661"/>
                  <a:gd name="connsiteY152" fmla="*/ 1171575 h 2257425"/>
                  <a:gd name="connsiteX153" fmla="*/ 779468 w 2279661"/>
                  <a:gd name="connsiteY153" fmla="*/ 1209675 h 2257425"/>
                  <a:gd name="connsiteX154" fmla="*/ 774706 w 2279661"/>
                  <a:gd name="connsiteY154" fmla="*/ 1233488 h 2257425"/>
                  <a:gd name="connsiteX155" fmla="*/ 765181 w 2279661"/>
                  <a:gd name="connsiteY15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93831 w 2279661"/>
                  <a:gd name="connsiteY132" fmla="*/ 390525 h 2257425"/>
                  <a:gd name="connsiteX133" fmla="*/ 1379543 w 2279661"/>
                  <a:gd name="connsiteY133" fmla="*/ 409575 h 2257425"/>
                  <a:gd name="connsiteX134" fmla="*/ 1336681 w 2279661"/>
                  <a:gd name="connsiteY134" fmla="*/ 438150 h 2257425"/>
                  <a:gd name="connsiteX135" fmla="*/ 1303343 w 2279661"/>
                  <a:gd name="connsiteY135" fmla="*/ 466725 h 2257425"/>
                  <a:gd name="connsiteX136" fmla="*/ 1274768 w 2279661"/>
                  <a:gd name="connsiteY136" fmla="*/ 500063 h 2257425"/>
                  <a:gd name="connsiteX137" fmla="*/ 1212856 w 2279661"/>
                  <a:gd name="connsiteY137" fmla="*/ 547688 h 2257425"/>
                  <a:gd name="connsiteX138" fmla="*/ 1174756 w 2279661"/>
                  <a:gd name="connsiteY138" fmla="*/ 600075 h 2257425"/>
                  <a:gd name="connsiteX139" fmla="*/ 1117606 w 2279661"/>
                  <a:gd name="connsiteY139" fmla="*/ 652463 h 2257425"/>
                  <a:gd name="connsiteX140" fmla="*/ 1108081 w 2279661"/>
                  <a:gd name="connsiteY140" fmla="*/ 671513 h 2257425"/>
                  <a:gd name="connsiteX141" fmla="*/ 1093793 w 2279661"/>
                  <a:gd name="connsiteY141" fmla="*/ 685800 h 2257425"/>
                  <a:gd name="connsiteX142" fmla="*/ 1065218 w 2279661"/>
                  <a:gd name="connsiteY142" fmla="*/ 719138 h 2257425"/>
                  <a:gd name="connsiteX143" fmla="*/ 1036643 w 2279661"/>
                  <a:gd name="connsiteY143" fmla="*/ 747713 h 2257425"/>
                  <a:gd name="connsiteX144" fmla="*/ 946156 w 2279661"/>
                  <a:gd name="connsiteY144" fmla="*/ 842963 h 2257425"/>
                  <a:gd name="connsiteX145" fmla="*/ 922343 w 2279661"/>
                  <a:gd name="connsiteY145" fmla="*/ 881063 h 2257425"/>
                  <a:gd name="connsiteX146" fmla="*/ 898531 w 2279661"/>
                  <a:gd name="connsiteY146" fmla="*/ 914400 h 2257425"/>
                  <a:gd name="connsiteX147" fmla="*/ 865193 w 2279661"/>
                  <a:gd name="connsiteY147" fmla="*/ 962025 h 2257425"/>
                  <a:gd name="connsiteX148" fmla="*/ 836618 w 2279661"/>
                  <a:gd name="connsiteY148" fmla="*/ 1023938 h 2257425"/>
                  <a:gd name="connsiteX149" fmla="*/ 817568 w 2279661"/>
                  <a:gd name="connsiteY149" fmla="*/ 1066800 h 2257425"/>
                  <a:gd name="connsiteX150" fmla="*/ 808043 w 2279661"/>
                  <a:gd name="connsiteY150" fmla="*/ 1123950 h 2257425"/>
                  <a:gd name="connsiteX151" fmla="*/ 788993 w 2279661"/>
                  <a:gd name="connsiteY151" fmla="*/ 1171575 h 2257425"/>
                  <a:gd name="connsiteX152" fmla="*/ 779468 w 2279661"/>
                  <a:gd name="connsiteY152" fmla="*/ 1209675 h 2257425"/>
                  <a:gd name="connsiteX153" fmla="*/ 774706 w 2279661"/>
                  <a:gd name="connsiteY153" fmla="*/ 1233488 h 2257425"/>
                  <a:gd name="connsiteX154" fmla="*/ 765181 w 2279661"/>
                  <a:gd name="connsiteY15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79543 w 2279661"/>
                  <a:gd name="connsiteY132" fmla="*/ 409575 h 2257425"/>
                  <a:gd name="connsiteX133" fmla="*/ 1336681 w 2279661"/>
                  <a:gd name="connsiteY133" fmla="*/ 438150 h 2257425"/>
                  <a:gd name="connsiteX134" fmla="*/ 1303343 w 2279661"/>
                  <a:gd name="connsiteY134" fmla="*/ 466725 h 2257425"/>
                  <a:gd name="connsiteX135" fmla="*/ 1274768 w 2279661"/>
                  <a:gd name="connsiteY135" fmla="*/ 500063 h 2257425"/>
                  <a:gd name="connsiteX136" fmla="*/ 1212856 w 2279661"/>
                  <a:gd name="connsiteY136" fmla="*/ 547688 h 2257425"/>
                  <a:gd name="connsiteX137" fmla="*/ 1174756 w 2279661"/>
                  <a:gd name="connsiteY137" fmla="*/ 600075 h 2257425"/>
                  <a:gd name="connsiteX138" fmla="*/ 1117606 w 2279661"/>
                  <a:gd name="connsiteY138" fmla="*/ 652463 h 2257425"/>
                  <a:gd name="connsiteX139" fmla="*/ 1108081 w 2279661"/>
                  <a:gd name="connsiteY139" fmla="*/ 671513 h 2257425"/>
                  <a:gd name="connsiteX140" fmla="*/ 1093793 w 2279661"/>
                  <a:gd name="connsiteY140" fmla="*/ 685800 h 2257425"/>
                  <a:gd name="connsiteX141" fmla="*/ 1065218 w 2279661"/>
                  <a:gd name="connsiteY141" fmla="*/ 719138 h 2257425"/>
                  <a:gd name="connsiteX142" fmla="*/ 1036643 w 2279661"/>
                  <a:gd name="connsiteY142" fmla="*/ 747713 h 2257425"/>
                  <a:gd name="connsiteX143" fmla="*/ 946156 w 2279661"/>
                  <a:gd name="connsiteY143" fmla="*/ 842963 h 2257425"/>
                  <a:gd name="connsiteX144" fmla="*/ 922343 w 2279661"/>
                  <a:gd name="connsiteY144" fmla="*/ 881063 h 2257425"/>
                  <a:gd name="connsiteX145" fmla="*/ 898531 w 2279661"/>
                  <a:gd name="connsiteY145" fmla="*/ 914400 h 2257425"/>
                  <a:gd name="connsiteX146" fmla="*/ 865193 w 2279661"/>
                  <a:gd name="connsiteY146" fmla="*/ 962025 h 2257425"/>
                  <a:gd name="connsiteX147" fmla="*/ 836618 w 2279661"/>
                  <a:gd name="connsiteY147" fmla="*/ 1023938 h 2257425"/>
                  <a:gd name="connsiteX148" fmla="*/ 817568 w 2279661"/>
                  <a:gd name="connsiteY148" fmla="*/ 1066800 h 2257425"/>
                  <a:gd name="connsiteX149" fmla="*/ 808043 w 2279661"/>
                  <a:gd name="connsiteY149" fmla="*/ 1123950 h 2257425"/>
                  <a:gd name="connsiteX150" fmla="*/ 788993 w 2279661"/>
                  <a:gd name="connsiteY150" fmla="*/ 1171575 h 2257425"/>
                  <a:gd name="connsiteX151" fmla="*/ 779468 w 2279661"/>
                  <a:gd name="connsiteY151" fmla="*/ 1209675 h 2257425"/>
                  <a:gd name="connsiteX152" fmla="*/ 774706 w 2279661"/>
                  <a:gd name="connsiteY152" fmla="*/ 1233488 h 2257425"/>
                  <a:gd name="connsiteX153" fmla="*/ 765181 w 2279661"/>
                  <a:gd name="connsiteY15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79543 w 2279661"/>
                  <a:gd name="connsiteY132" fmla="*/ 409575 h 2257425"/>
                  <a:gd name="connsiteX133" fmla="*/ 1303343 w 2279661"/>
                  <a:gd name="connsiteY133" fmla="*/ 466725 h 2257425"/>
                  <a:gd name="connsiteX134" fmla="*/ 1274768 w 2279661"/>
                  <a:gd name="connsiteY134" fmla="*/ 500063 h 2257425"/>
                  <a:gd name="connsiteX135" fmla="*/ 1212856 w 2279661"/>
                  <a:gd name="connsiteY135" fmla="*/ 547688 h 2257425"/>
                  <a:gd name="connsiteX136" fmla="*/ 1174756 w 2279661"/>
                  <a:gd name="connsiteY136" fmla="*/ 600075 h 2257425"/>
                  <a:gd name="connsiteX137" fmla="*/ 1117606 w 2279661"/>
                  <a:gd name="connsiteY137" fmla="*/ 652463 h 2257425"/>
                  <a:gd name="connsiteX138" fmla="*/ 1108081 w 2279661"/>
                  <a:gd name="connsiteY138" fmla="*/ 671513 h 2257425"/>
                  <a:gd name="connsiteX139" fmla="*/ 1093793 w 2279661"/>
                  <a:gd name="connsiteY139" fmla="*/ 685800 h 2257425"/>
                  <a:gd name="connsiteX140" fmla="*/ 1065218 w 2279661"/>
                  <a:gd name="connsiteY140" fmla="*/ 719138 h 2257425"/>
                  <a:gd name="connsiteX141" fmla="*/ 1036643 w 2279661"/>
                  <a:gd name="connsiteY141" fmla="*/ 747713 h 2257425"/>
                  <a:gd name="connsiteX142" fmla="*/ 946156 w 2279661"/>
                  <a:gd name="connsiteY142" fmla="*/ 842963 h 2257425"/>
                  <a:gd name="connsiteX143" fmla="*/ 922343 w 2279661"/>
                  <a:gd name="connsiteY143" fmla="*/ 881063 h 2257425"/>
                  <a:gd name="connsiteX144" fmla="*/ 898531 w 2279661"/>
                  <a:gd name="connsiteY144" fmla="*/ 914400 h 2257425"/>
                  <a:gd name="connsiteX145" fmla="*/ 865193 w 2279661"/>
                  <a:gd name="connsiteY145" fmla="*/ 962025 h 2257425"/>
                  <a:gd name="connsiteX146" fmla="*/ 836618 w 2279661"/>
                  <a:gd name="connsiteY146" fmla="*/ 1023938 h 2257425"/>
                  <a:gd name="connsiteX147" fmla="*/ 817568 w 2279661"/>
                  <a:gd name="connsiteY147" fmla="*/ 1066800 h 2257425"/>
                  <a:gd name="connsiteX148" fmla="*/ 808043 w 2279661"/>
                  <a:gd name="connsiteY148" fmla="*/ 1123950 h 2257425"/>
                  <a:gd name="connsiteX149" fmla="*/ 788993 w 2279661"/>
                  <a:gd name="connsiteY149" fmla="*/ 1171575 h 2257425"/>
                  <a:gd name="connsiteX150" fmla="*/ 779468 w 2279661"/>
                  <a:gd name="connsiteY150" fmla="*/ 1209675 h 2257425"/>
                  <a:gd name="connsiteX151" fmla="*/ 774706 w 2279661"/>
                  <a:gd name="connsiteY151" fmla="*/ 1233488 h 2257425"/>
                  <a:gd name="connsiteX152" fmla="*/ 765181 w 2279661"/>
                  <a:gd name="connsiteY15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79556 w 2279661"/>
                  <a:gd name="connsiteY128" fmla="*/ 309563 h 2257425"/>
                  <a:gd name="connsiteX129" fmla="*/ 1465268 w 2279661"/>
                  <a:gd name="connsiteY129" fmla="*/ 328613 h 2257425"/>
                  <a:gd name="connsiteX130" fmla="*/ 1450981 w 2279661"/>
                  <a:gd name="connsiteY130" fmla="*/ 338138 h 2257425"/>
                  <a:gd name="connsiteX131" fmla="*/ 1417643 w 2279661"/>
                  <a:gd name="connsiteY131" fmla="*/ 366713 h 2257425"/>
                  <a:gd name="connsiteX132" fmla="*/ 1379543 w 2279661"/>
                  <a:gd name="connsiteY132" fmla="*/ 409575 h 2257425"/>
                  <a:gd name="connsiteX133" fmla="*/ 1274768 w 2279661"/>
                  <a:gd name="connsiteY133" fmla="*/ 500063 h 2257425"/>
                  <a:gd name="connsiteX134" fmla="*/ 1212856 w 2279661"/>
                  <a:gd name="connsiteY134" fmla="*/ 547688 h 2257425"/>
                  <a:gd name="connsiteX135" fmla="*/ 1174756 w 2279661"/>
                  <a:gd name="connsiteY135" fmla="*/ 600075 h 2257425"/>
                  <a:gd name="connsiteX136" fmla="*/ 1117606 w 2279661"/>
                  <a:gd name="connsiteY136" fmla="*/ 652463 h 2257425"/>
                  <a:gd name="connsiteX137" fmla="*/ 1108081 w 2279661"/>
                  <a:gd name="connsiteY137" fmla="*/ 671513 h 2257425"/>
                  <a:gd name="connsiteX138" fmla="*/ 1093793 w 2279661"/>
                  <a:gd name="connsiteY138" fmla="*/ 685800 h 2257425"/>
                  <a:gd name="connsiteX139" fmla="*/ 1065218 w 2279661"/>
                  <a:gd name="connsiteY139" fmla="*/ 719138 h 2257425"/>
                  <a:gd name="connsiteX140" fmla="*/ 1036643 w 2279661"/>
                  <a:gd name="connsiteY140" fmla="*/ 747713 h 2257425"/>
                  <a:gd name="connsiteX141" fmla="*/ 946156 w 2279661"/>
                  <a:gd name="connsiteY141" fmla="*/ 842963 h 2257425"/>
                  <a:gd name="connsiteX142" fmla="*/ 922343 w 2279661"/>
                  <a:gd name="connsiteY142" fmla="*/ 881063 h 2257425"/>
                  <a:gd name="connsiteX143" fmla="*/ 898531 w 2279661"/>
                  <a:gd name="connsiteY143" fmla="*/ 914400 h 2257425"/>
                  <a:gd name="connsiteX144" fmla="*/ 865193 w 2279661"/>
                  <a:gd name="connsiteY144" fmla="*/ 962025 h 2257425"/>
                  <a:gd name="connsiteX145" fmla="*/ 836618 w 2279661"/>
                  <a:gd name="connsiteY145" fmla="*/ 1023938 h 2257425"/>
                  <a:gd name="connsiteX146" fmla="*/ 817568 w 2279661"/>
                  <a:gd name="connsiteY146" fmla="*/ 1066800 h 2257425"/>
                  <a:gd name="connsiteX147" fmla="*/ 808043 w 2279661"/>
                  <a:gd name="connsiteY147" fmla="*/ 1123950 h 2257425"/>
                  <a:gd name="connsiteX148" fmla="*/ 788993 w 2279661"/>
                  <a:gd name="connsiteY148" fmla="*/ 1171575 h 2257425"/>
                  <a:gd name="connsiteX149" fmla="*/ 779468 w 2279661"/>
                  <a:gd name="connsiteY149" fmla="*/ 1209675 h 2257425"/>
                  <a:gd name="connsiteX150" fmla="*/ 774706 w 2279661"/>
                  <a:gd name="connsiteY150" fmla="*/ 1233488 h 2257425"/>
                  <a:gd name="connsiteX151" fmla="*/ 765181 w 2279661"/>
                  <a:gd name="connsiteY15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603381 w 2279661"/>
                  <a:gd name="connsiteY123" fmla="*/ 219075 h 2257425"/>
                  <a:gd name="connsiteX124" fmla="*/ 1574806 w 2279661"/>
                  <a:gd name="connsiteY124" fmla="*/ 233363 h 2257425"/>
                  <a:gd name="connsiteX125" fmla="*/ 1560518 w 2279661"/>
                  <a:gd name="connsiteY125" fmla="*/ 252413 h 2257425"/>
                  <a:gd name="connsiteX126" fmla="*/ 1512893 w 2279661"/>
                  <a:gd name="connsiteY126" fmla="*/ 280988 h 2257425"/>
                  <a:gd name="connsiteX127" fmla="*/ 1498606 w 2279661"/>
                  <a:gd name="connsiteY127" fmla="*/ 295275 h 2257425"/>
                  <a:gd name="connsiteX128" fmla="*/ 1465268 w 2279661"/>
                  <a:gd name="connsiteY128" fmla="*/ 328613 h 2257425"/>
                  <a:gd name="connsiteX129" fmla="*/ 1450981 w 2279661"/>
                  <a:gd name="connsiteY129" fmla="*/ 338138 h 2257425"/>
                  <a:gd name="connsiteX130" fmla="*/ 1417643 w 2279661"/>
                  <a:gd name="connsiteY130" fmla="*/ 366713 h 2257425"/>
                  <a:gd name="connsiteX131" fmla="*/ 1379543 w 2279661"/>
                  <a:gd name="connsiteY131" fmla="*/ 409575 h 2257425"/>
                  <a:gd name="connsiteX132" fmla="*/ 1274768 w 2279661"/>
                  <a:gd name="connsiteY132" fmla="*/ 500063 h 2257425"/>
                  <a:gd name="connsiteX133" fmla="*/ 1212856 w 2279661"/>
                  <a:gd name="connsiteY133" fmla="*/ 547688 h 2257425"/>
                  <a:gd name="connsiteX134" fmla="*/ 1174756 w 2279661"/>
                  <a:gd name="connsiteY134" fmla="*/ 600075 h 2257425"/>
                  <a:gd name="connsiteX135" fmla="*/ 1117606 w 2279661"/>
                  <a:gd name="connsiteY135" fmla="*/ 652463 h 2257425"/>
                  <a:gd name="connsiteX136" fmla="*/ 1108081 w 2279661"/>
                  <a:gd name="connsiteY136" fmla="*/ 671513 h 2257425"/>
                  <a:gd name="connsiteX137" fmla="*/ 1093793 w 2279661"/>
                  <a:gd name="connsiteY137" fmla="*/ 685800 h 2257425"/>
                  <a:gd name="connsiteX138" fmla="*/ 1065218 w 2279661"/>
                  <a:gd name="connsiteY138" fmla="*/ 719138 h 2257425"/>
                  <a:gd name="connsiteX139" fmla="*/ 1036643 w 2279661"/>
                  <a:gd name="connsiteY139" fmla="*/ 747713 h 2257425"/>
                  <a:gd name="connsiteX140" fmla="*/ 946156 w 2279661"/>
                  <a:gd name="connsiteY140" fmla="*/ 842963 h 2257425"/>
                  <a:gd name="connsiteX141" fmla="*/ 922343 w 2279661"/>
                  <a:gd name="connsiteY141" fmla="*/ 881063 h 2257425"/>
                  <a:gd name="connsiteX142" fmla="*/ 898531 w 2279661"/>
                  <a:gd name="connsiteY142" fmla="*/ 914400 h 2257425"/>
                  <a:gd name="connsiteX143" fmla="*/ 865193 w 2279661"/>
                  <a:gd name="connsiteY143" fmla="*/ 962025 h 2257425"/>
                  <a:gd name="connsiteX144" fmla="*/ 836618 w 2279661"/>
                  <a:gd name="connsiteY144" fmla="*/ 1023938 h 2257425"/>
                  <a:gd name="connsiteX145" fmla="*/ 817568 w 2279661"/>
                  <a:gd name="connsiteY145" fmla="*/ 1066800 h 2257425"/>
                  <a:gd name="connsiteX146" fmla="*/ 808043 w 2279661"/>
                  <a:gd name="connsiteY146" fmla="*/ 1123950 h 2257425"/>
                  <a:gd name="connsiteX147" fmla="*/ 788993 w 2279661"/>
                  <a:gd name="connsiteY147" fmla="*/ 1171575 h 2257425"/>
                  <a:gd name="connsiteX148" fmla="*/ 779468 w 2279661"/>
                  <a:gd name="connsiteY148" fmla="*/ 1209675 h 2257425"/>
                  <a:gd name="connsiteX149" fmla="*/ 774706 w 2279661"/>
                  <a:gd name="connsiteY149" fmla="*/ 1233488 h 2257425"/>
                  <a:gd name="connsiteX150" fmla="*/ 765181 w 2279661"/>
                  <a:gd name="connsiteY150"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41481 w 2279661"/>
                  <a:gd name="connsiteY121" fmla="*/ 195263 h 2257425"/>
                  <a:gd name="connsiteX122" fmla="*/ 1622431 w 2279661"/>
                  <a:gd name="connsiteY122" fmla="*/ 209550 h 2257425"/>
                  <a:gd name="connsiteX123" fmla="*/ 1574806 w 2279661"/>
                  <a:gd name="connsiteY123" fmla="*/ 233363 h 2257425"/>
                  <a:gd name="connsiteX124" fmla="*/ 1560518 w 2279661"/>
                  <a:gd name="connsiteY124" fmla="*/ 252413 h 2257425"/>
                  <a:gd name="connsiteX125" fmla="*/ 1512893 w 2279661"/>
                  <a:gd name="connsiteY125" fmla="*/ 280988 h 2257425"/>
                  <a:gd name="connsiteX126" fmla="*/ 1498606 w 2279661"/>
                  <a:gd name="connsiteY126" fmla="*/ 295275 h 2257425"/>
                  <a:gd name="connsiteX127" fmla="*/ 1465268 w 2279661"/>
                  <a:gd name="connsiteY127" fmla="*/ 328613 h 2257425"/>
                  <a:gd name="connsiteX128" fmla="*/ 1450981 w 2279661"/>
                  <a:gd name="connsiteY128" fmla="*/ 338138 h 2257425"/>
                  <a:gd name="connsiteX129" fmla="*/ 1417643 w 2279661"/>
                  <a:gd name="connsiteY129" fmla="*/ 366713 h 2257425"/>
                  <a:gd name="connsiteX130" fmla="*/ 1379543 w 2279661"/>
                  <a:gd name="connsiteY130" fmla="*/ 409575 h 2257425"/>
                  <a:gd name="connsiteX131" fmla="*/ 1274768 w 2279661"/>
                  <a:gd name="connsiteY131" fmla="*/ 500063 h 2257425"/>
                  <a:gd name="connsiteX132" fmla="*/ 1212856 w 2279661"/>
                  <a:gd name="connsiteY132" fmla="*/ 547688 h 2257425"/>
                  <a:gd name="connsiteX133" fmla="*/ 1174756 w 2279661"/>
                  <a:gd name="connsiteY133" fmla="*/ 600075 h 2257425"/>
                  <a:gd name="connsiteX134" fmla="*/ 1117606 w 2279661"/>
                  <a:gd name="connsiteY134" fmla="*/ 652463 h 2257425"/>
                  <a:gd name="connsiteX135" fmla="*/ 1108081 w 2279661"/>
                  <a:gd name="connsiteY135" fmla="*/ 671513 h 2257425"/>
                  <a:gd name="connsiteX136" fmla="*/ 1093793 w 2279661"/>
                  <a:gd name="connsiteY136" fmla="*/ 685800 h 2257425"/>
                  <a:gd name="connsiteX137" fmla="*/ 1065218 w 2279661"/>
                  <a:gd name="connsiteY137" fmla="*/ 719138 h 2257425"/>
                  <a:gd name="connsiteX138" fmla="*/ 1036643 w 2279661"/>
                  <a:gd name="connsiteY138" fmla="*/ 747713 h 2257425"/>
                  <a:gd name="connsiteX139" fmla="*/ 946156 w 2279661"/>
                  <a:gd name="connsiteY139" fmla="*/ 842963 h 2257425"/>
                  <a:gd name="connsiteX140" fmla="*/ 922343 w 2279661"/>
                  <a:gd name="connsiteY140" fmla="*/ 881063 h 2257425"/>
                  <a:gd name="connsiteX141" fmla="*/ 898531 w 2279661"/>
                  <a:gd name="connsiteY141" fmla="*/ 914400 h 2257425"/>
                  <a:gd name="connsiteX142" fmla="*/ 865193 w 2279661"/>
                  <a:gd name="connsiteY142" fmla="*/ 962025 h 2257425"/>
                  <a:gd name="connsiteX143" fmla="*/ 836618 w 2279661"/>
                  <a:gd name="connsiteY143" fmla="*/ 1023938 h 2257425"/>
                  <a:gd name="connsiteX144" fmla="*/ 817568 w 2279661"/>
                  <a:gd name="connsiteY144" fmla="*/ 1066800 h 2257425"/>
                  <a:gd name="connsiteX145" fmla="*/ 808043 w 2279661"/>
                  <a:gd name="connsiteY145" fmla="*/ 1123950 h 2257425"/>
                  <a:gd name="connsiteX146" fmla="*/ 788993 w 2279661"/>
                  <a:gd name="connsiteY146" fmla="*/ 1171575 h 2257425"/>
                  <a:gd name="connsiteX147" fmla="*/ 779468 w 2279661"/>
                  <a:gd name="connsiteY147" fmla="*/ 1209675 h 2257425"/>
                  <a:gd name="connsiteX148" fmla="*/ 774706 w 2279661"/>
                  <a:gd name="connsiteY148" fmla="*/ 1233488 h 2257425"/>
                  <a:gd name="connsiteX149" fmla="*/ 765181 w 2279661"/>
                  <a:gd name="connsiteY149"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22431 w 2279661"/>
                  <a:gd name="connsiteY121" fmla="*/ 209550 h 2257425"/>
                  <a:gd name="connsiteX122" fmla="*/ 1574806 w 2279661"/>
                  <a:gd name="connsiteY122" fmla="*/ 233363 h 2257425"/>
                  <a:gd name="connsiteX123" fmla="*/ 1560518 w 2279661"/>
                  <a:gd name="connsiteY123" fmla="*/ 252413 h 2257425"/>
                  <a:gd name="connsiteX124" fmla="*/ 1512893 w 2279661"/>
                  <a:gd name="connsiteY124" fmla="*/ 280988 h 2257425"/>
                  <a:gd name="connsiteX125" fmla="*/ 1498606 w 2279661"/>
                  <a:gd name="connsiteY125" fmla="*/ 295275 h 2257425"/>
                  <a:gd name="connsiteX126" fmla="*/ 1465268 w 2279661"/>
                  <a:gd name="connsiteY126" fmla="*/ 328613 h 2257425"/>
                  <a:gd name="connsiteX127" fmla="*/ 1450981 w 2279661"/>
                  <a:gd name="connsiteY127" fmla="*/ 338138 h 2257425"/>
                  <a:gd name="connsiteX128" fmla="*/ 1417643 w 2279661"/>
                  <a:gd name="connsiteY128" fmla="*/ 366713 h 2257425"/>
                  <a:gd name="connsiteX129" fmla="*/ 1379543 w 2279661"/>
                  <a:gd name="connsiteY129" fmla="*/ 409575 h 2257425"/>
                  <a:gd name="connsiteX130" fmla="*/ 1274768 w 2279661"/>
                  <a:gd name="connsiteY130" fmla="*/ 500063 h 2257425"/>
                  <a:gd name="connsiteX131" fmla="*/ 1212856 w 2279661"/>
                  <a:gd name="connsiteY131" fmla="*/ 547688 h 2257425"/>
                  <a:gd name="connsiteX132" fmla="*/ 1174756 w 2279661"/>
                  <a:gd name="connsiteY132" fmla="*/ 600075 h 2257425"/>
                  <a:gd name="connsiteX133" fmla="*/ 1117606 w 2279661"/>
                  <a:gd name="connsiteY133" fmla="*/ 652463 h 2257425"/>
                  <a:gd name="connsiteX134" fmla="*/ 1108081 w 2279661"/>
                  <a:gd name="connsiteY134" fmla="*/ 671513 h 2257425"/>
                  <a:gd name="connsiteX135" fmla="*/ 1093793 w 2279661"/>
                  <a:gd name="connsiteY135" fmla="*/ 685800 h 2257425"/>
                  <a:gd name="connsiteX136" fmla="*/ 1065218 w 2279661"/>
                  <a:gd name="connsiteY136" fmla="*/ 719138 h 2257425"/>
                  <a:gd name="connsiteX137" fmla="*/ 1036643 w 2279661"/>
                  <a:gd name="connsiteY137" fmla="*/ 747713 h 2257425"/>
                  <a:gd name="connsiteX138" fmla="*/ 946156 w 2279661"/>
                  <a:gd name="connsiteY138" fmla="*/ 842963 h 2257425"/>
                  <a:gd name="connsiteX139" fmla="*/ 922343 w 2279661"/>
                  <a:gd name="connsiteY139" fmla="*/ 881063 h 2257425"/>
                  <a:gd name="connsiteX140" fmla="*/ 898531 w 2279661"/>
                  <a:gd name="connsiteY140" fmla="*/ 914400 h 2257425"/>
                  <a:gd name="connsiteX141" fmla="*/ 865193 w 2279661"/>
                  <a:gd name="connsiteY141" fmla="*/ 962025 h 2257425"/>
                  <a:gd name="connsiteX142" fmla="*/ 836618 w 2279661"/>
                  <a:gd name="connsiteY142" fmla="*/ 1023938 h 2257425"/>
                  <a:gd name="connsiteX143" fmla="*/ 817568 w 2279661"/>
                  <a:gd name="connsiteY143" fmla="*/ 1066800 h 2257425"/>
                  <a:gd name="connsiteX144" fmla="*/ 808043 w 2279661"/>
                  <a:gd name="connsiteY144" fmla="*/ 1123950 h 2257425"/>
                  <a:gd name="connsiteX145" fmla="*/ 788993 w 2279661"/>
                  <a:gd name="connsiteY145" fmla="*/ 1171575 h 2257425"/>
                  <a:gd name="connsiteX146" fmla="*/ 779468 w 2279661"/>
                  <a:gd name="connsiteY146" fmla="*/ 1209675 h 2257425"/>
                  <a:gd name="connsiteX147" fmla="*/ 774706 w 2279661"/>
                  <a:gd name="connsiteY147" fmla="*/ 1233488 h 2257425"/>
                  <a:gd name="connsiteX148" fmla="*/ 765181 w 2279661"/>
                  <a:gd name="connsiteY148"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93893 w 2279661"/>
                  <a:gd name="connsiteY113" fmla="*/ 104775 h 2257425"/>
                  <a:gd name="connsiteX114" fmla="*/ 1855793 w 2279661"/>
                  <a:gd name="connsiteY114" fmla="*/ 119063 h 2257425"/>
                  <a:gd name="connsiteX115" fmla="*/ 1817693 w 2279661"/>
                  <a:gd name="connsiteY115" fmla="*/ 138113 h 2257425"/>
                  <a:gd name="connsiteX116" fmla="*/ 1803406 w 2279661"/>
                  <a:gd name="connsiteY116" fmla="*/ 142875 h 2257425"/>
                  <a:gd name="connsiteX117" fmla="*/ 1746256 w 2279661"/>
                  <a:gd name="connsiteY117" fmla="*/ 152400 h 2257425"/>
                  <a:gd name="connsiteX118" fmla="*/ 1731968 w 2279661"/>
                  <a:gd name="connsiteY118" fmla="*/ 157163 h 2257425"/>
                  <a:gd name="connsiteX119" fmla="*/ 1693868 w 2279661"/>
                  <a:gd name="connsiteY119" fmla="*/ 166688 h 2257425"/>
                  <a:gd name="connsiteX120" fmla="*/ 1655768 w 2279661"/>
                  <a:gd name="connsiteY120" fmla="*/ 185738 h 2257425"/>
                  <a:gd name="connsiteX121" fmla="*/ 1622431 w 2279661"/>
                  <a:gd name="connsiteY121" fmla="*/ 209550 h 2257425"/>
                  <a:gd name="connsiteX122" fmla="*/ 1574806 w 2279661"/>
                  <a:gd name="connsiteY122" fmla="*/ 233363 h 2257425"/>
                  <a:gd name="connsiteX123" fmla="*/ 1560518 w 2279661"/>
                  <a:gd name="connsiteY123" fmla="*/ 252413 h 2257425"/>
                  <a:gd name="connsiteX124" fmla="*/ 1512893 w 2279661"/>
                  <a:gd name="connsiteY124" fmla="*/ 280988 h 2257425"/>
                  <a:gd name="connsiteX125" fmla="*/ 1498606 w 2279661"/>
                  <a:gd name="connsiteY125" fmla="*/ 295275 h 2257425"/>
                  <a:gd name="connsiteX126" fmla="*/ 1465268 w 2279661"/>
                  <a:gd name="connsiteY126" fmla="*/ 328613 h 2257425"/>
                  <a:gd name="connsiteX127" fmla="*/ 1417643 w 2279661"/>
                  <a:gd name="connsiteY127" fmla="*/ 366713 h 2257425"/>
                  <a:gd name="connsiteX128" fmla="*/ 1379543 w 2279661"/>
                  <a:gd name="connsiteY128" fmla="*/ 409575 h 2257425"/>
                  <a:gd name="connsiteX129" fmla="*/ 1274768 w 2279661"/>
                  <a:gd name="connsiteY129" fmla="*/ 500063 h 2257425"/>
                  <a:gd name="connsiteX130" fmla="*/ 1212856 w 2279661"/>
                  <a:gd name="connsiteY130" fmla="*/ 547688 h 2257425"/>
                  <a:gd name="connsiteX131" fmla="*/ 1174756 w 2279661"/>
                  <a:gd name="connsiteY131" fmla="*/ 600075 h 2257425"/>
                  <a:gd name="connsiteX132" fmla="*/ 1117606 w 2279661"/>
                  <a:gd name="connsiteY132" fmla="*/ 652463 h 2257425"/>
                  <a:gd name="connsiteX133" fmla="*/ 1108081 w 2279661"/>
                  <a:gd name="connsiteY133" fmla="*/ 671513 h 2257425"/>
                  <a:gd name="connsiteX134" fmla="*/ 1093793 w 2279661"/>
                  <a:gd name="connsiteY134" fmla="*/ 685800 h 2257425"/>
                  <a:gd name="connsiteX135" fmla="*/ 1065218 w 2279661"/>
                  <a:gd name="connsiteY135" fmla="*/ 719138 h 2257425"/>
                  <a:gd name="connsiteX136" fmla="*/ 1036643 w 2279661"/>
                  <a:gd name="connsiteY136" fmla="*/ 747713 h 2257425"/>
                  <a:gd name="connsiteX137" fmla="*/ 946156 w 2279661"/>
                  <a:gd name="connsiteY137" fmla="*/ 842963 h 2257425"/>
                  <a:gd name="connsiteX138" fmla="*/ 922343 w 2279661"/>
                  <a:gd name="connsiteY138" fmla="*/ 881063 h 2257425"/>
                  <a:gd name="connsiteX139" fmla="*/ 898531 w 2279661"/>
                  <a:gd name="connsiteY139" fmla="*/ 914400 h 2257425"/>
                  <a:gd name="connsiteX140" fmla="*/ 865193 w 2279661"/>
                  <a:gd name="connsiteY140" fmla="*/ 962025 h 2257425"/>
                  <a:gd name="connsiteX141" fmla="*/ 836618 w 2279661"/>
                  <a:gd name="connsiteY141" fmla="*/ 1023938 h 2257425"/>
                  <a:gd name="connsiteX142" fmla="*/ 817568 w 2279661"/>
                  <a:gd name="connsiteY142" fmla="*/ 1066800 h 2257425"/>
                  <a:gd name="connsiteX143" fmla="*/ 808043 w 2279661"/>
                  <a:gd name="connsiteY143" fmla="*/ 1123950 h 2257425"/>
                  <a:gd name="connsiteX144" fmla="*/ 788993 w 2279661"/>
                  <a:gd name="connsiteY144" fmla="*/ 1171575 h 2257425"/>
                  <a:gd name="connsiteX145" fmla="*/ 779468 w 2279661"/>
                  <a:gd name="connsiteY145" fmla="*/ 1209675 h 2257425"/>
                  <a:gd name="connsiteX146" fmla="*/ 774706 w 2279661"/>
                  <a:gd name="connsiteY146" fmla="*/ 1233488 h 2257425"/>
                  <a:gd name="connsiteX147" fmla="*/ 765181 w 2279661"/>
                  <a:gd name="connsiteY147"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74856 w 2279661"/>
                  <a:gd name="connsiteY109" fmla="*/ 80963 h 2257425"/>
                  <a:gd name="connsiteX110" fmla="*/ 1955806 w 2279661"/>
                  <a:gd name="connsiteY110" fmla="*/ 85725 h 2257425"/>
                  <a:gd name="connsiteX111" fmla="*/ 1927231 w 2279661"/>
                  <a:gd name="connsiteY111" fmla="*/ 95250 h 2257425"/>
                  <a:gd name="connsiteX112" fmla="*/ 1912943 w 2279661"/>
                  <a:gd name="connsiteY112" fmla="*/ 100013 h 2257425"/>
                  <a:gd name="connsiteX113" fmla="*/ 1855793 w 2279661"/>
                  <a:gd name="connsiteY113" fmla="*/ 119063 h 2257425"/>
                  <a:gd name="connsiteX114" fmla="*/ 1817693 w 2279661"/>
                  <a:gd name="connsiteY114" fmla="*/ 138113 h 2257425"/>
                  <a:gd name="connsiteX115" fmla="*/ 1803406 w 2279661"/>
                  <a:gd name="connsiteY115" fmla="*/ 142875 h 2257425"/>
                  <a:gd name="connsiteX116" fmla="*/ 1746256 w 2279661"/>
                  <a:gd name="connsiteY116" fmla="*/ 152400 h 2257425"/>
                  <a:gd name="connsiteX117" fmla="*/ 1731968 w 2279661"/>
                  <a:gd name="connsiteY117" fmla="*/ 157163 h 2257425"/>
                  <a:gd name="connsiteX118" fmla="*/ 1693868 w 2279661"/>
                  <a:gd name="connsiteY118" fmla="*/ 166688 h 2257425"/>
                  <a:gd name="connsiteX119" fmla="*/ 1655768 w 2279661"/>
                  <a:gd name="connsiteY119" fmla="*/ 185738 h 2257425"/>
                  <a:gd name="connsiteX120" fmla="*/ 1622431 w 2279661"/>
                  <a:gd name="connsiteY120" fmla="*/ 209550 h 2257425"/>
                  <a:gd name="connsiteX121" fmla="*/ 1574806 w 2279661"/>
                  <a:gd name="connsiteY121" fmla="*/ 233363 h 2257425"/>
                  <a:gd name="connsiteX122" fmla="*/ 1560518 w 2279661"/>
                  <a:gd name="connsiteY122" fmla="*/ 252413 h 2257425"/>
                  <a:gd name="connsiteX123" fmla="*/ 1512893 w 2279661"/>
                  <a:gd name="connsiteY123" fmla="*/ 280988 h 2257425"/>
                  <a:gd name="connsiteX124" fmla="*/ 1498606 w 2279661"/>
                  <a:gd name="connsiteY124" fmla="*/ 295275 h 2257425"/>
                  <a:gd name="connsiteX125" fmla="*/ 1465268 w 2279661"/>
                  <a:gd name="connsiteY125" fmla="*/ 328613 h 2257425"/>
                  <a:gd name="connsiteX126" fmla="*/ 1417643 w 2279661"/>
                  <a:gd name="connsiteY126" fmla="*/ 366713 h 2257425"/>
                  <a:gd name="connsiteX127" fmla="*/ 1379543 w 2279661"/>
                  <a:gd name="connsiteY127" fmla="*/ 409575 h 2257425"/>
                  <a:gd name="connsiteX128" fmla="*/ 1274768 w 2279661"/>
                  <a:gd name="connsiteY128" fmla="*/ 500063 h 2257425"/>
                  <a:gd name="connsiteX129" fmla="*/ 1212856 w 2279661"/>
                  <a:gd name="connsiteY129" fmla="*/ 547688 h 2257425"/>
                  <a:gd name="connsiteX130" fmla="*/ 1174756 w 2279661"/>
                  <a:gd name="connsiteY130" fmla="*/ 600075 h 2257425"/>
                  <a:gd name="connsiteX131" fmla="*/ 1117606 w 2279661"/>
                  <a:gd name="connsiteY131" fmla="*/ 652463 h 2257425"/>
                  <a:gd name="connsiteX132" fmla="*/ 1108081 w 2279661"/>
                  <a:gd name="connsiteY132" fmla="*/ 671513 h 2257425"/>
                  <a:gd name="connsiteX133" fmla="*/ 1093793 w 2279661"/>
                  <a:gd name="connsiteY133" fmla="*/ 685800 h 2257425"/>
                  <a:gd name="connsiteX134" fmla="*/ 1065218 w 2279661"/>
                  <a:gd name="connsiteY134" fmla="*/ 719138 h 2257425"/>
                  <a:gd name="connsiteX135" fmla="*/ 1036643 w 2279661"/>
                  <a:gd name="connsiteY135" fmla="*/ 747713 h 2257425"/>
                  <a:gd name="connsiteX136" fmla="*/ 946156 w 2279661"/>
                  <a:gd name="connsiteY136" fmla="*/ 842963 h 2257425"/>
                  <a:gd name="connsiteX137" fmla="*/ 922343 w 2279661"/>
                  <a:gd name="connsiteY137" fmla="*/ 881063 h 2257425"/>
                  <a:gd name="connsiteX138" fmla="*/ 898531 w 2279661"/>
                  <a:gd name="connsiteY138" fmla="*/ 914400 h 2257425"/>
                  <a:gd name="connsiteX139" fmla="*/ 865193 w 2279661"/>
                  <a:gd name="connsiteY139" fmla="*/ 962025 h 2257425"/>
                  <a:gd name="connsiteX140" fmla="*/ 836618 w 2279661"/>
                  <a:gd name="connsiteY140" fmla="*/ 1023938 h 2257425"/>
                  <a:gd name="connsiteX141" fmla="*/ 817568 w 2279661"/>
                  <a:gd name="connsiteY141" fmla="*/ 1066800 h 2257425"/>
                  <a:gd name="connsiteX142" fmla="*/ 808043 w 2279661"/>
                  <a:gd name="connsiteY142" fmla="*/ 1123950 h 2257425"/>
                  <a:gd name="connsiteX143" fmla="*/ 788993 w 2279661"/>
                  <a:gd name="connsiteY143" fmla="*/ 1171575 h 2257425"/>
                  <a:gd name="connsiteX144" fmla="*/ 779468 w 2279661"/>
                  <a:gd name="connsiteY144" fmla="*/ 1209675 h 2257425"/>
                  <a:gd name="connsiteX145" fmla="*/ 774706 w 2279661"/>
                  <a:gd name="connsiteY145" fmla="*/ 1233488 h 2257425"/>
                  <a:gd name="connsiteX146" fmla="*/ 765181 w 2279661"/>
                  <a:gd name="connsiteY146"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55818 w 2279661"/>
                  <a:gd name="connsiteY105" fmla="*/ 57150 h 2257425"/>
                  <a:gd name="connsiteX106" fmla="*/ 2032006 w 2279661"/>
                  <a:gd name="connsiteY106" fmla="*/ 61913 h 2257425"/>
                  <a:gd name="connsiteX107" fmla="*/ 2003431 w 2279661"/>
                  <a:gd name="connsiteY107" fmla="*/ 71438 h 2257425"/>
                  <a:gd name="connsiteX108" fmla="*/ 1989143 w 2279661"/>
                  <a:gd name="connsiteY108" fmla="*/ 76200 h 2257425"/>
                  <a:gd name="connsiteX109" fmla="*/ 1955806 w 2279661"/>
                  <a:gd name="connsiteY109" fmla="*/ 85725 h 2257425"/>
                  <a:gd name="connsiteX110" fmla="*/ 1927231 w 2279661"/>
                  <a:gd name="connsiteY110" fmla="*/ 95250 h 2257425"/>
                  <a:gd name="connsiteX111" fmla="*/ 1912943 w 2279661"/>
                  <a:gd name="connsiteY111" fmla="*/ 100013 h 2257425"/>
                  <a:gd name="connsiteX112" fmla="*/ 1855793 w 2279661"/>
                  <a:gd name="connsiteY112" fmla="*/ 119063 h 2257425"/>
                  <a:gd name="connsiteX113" fmla="*/ 1817693 w 2279661"/>
                  <a:gd name="connsiteY113" fmla="*/ 138113 h 2257425"/>
                  <a:gd name="connsiteX114" fmla="*/ 1803406 w 2279661"/>
                  <a:gd name="connsiteY114" fmla="*/ 142875 h 2257425"/>
                  <a:gd name="connsiteX115" fmla="*/ 1746256 w 2279661"/>
                  <a:gd name="connsiteY115" fmla="*/ 152400 h 2257425"/>
                  <a:gd name="connsiteX116" fmla="*/ 1731968 w 2279661"/>
                  <a:gd name="connsiteY116" fmla="*/ 157163 h 2257425"/>
                  <a:gd name="connsiteX117" fmla="*/ 1693868 w 2279661"/>
                  <a:gd name="connsiteY117" fmla="*/ 166688 h 2257425"/>
                  <a:gd name="connsiteX118" fmla="*/ 1655768 w 2279661"/>
                  <a:gd name="connsiteY118" fmla="*/ 185738 h 2257425"/>
                  <a:gd name="connsiteX119" fmla="*/ 1622431 w 2279661"/>
                  <a:gd name="connsiteY119" fmla="*/ 209550 h 2257425"/>
                  <a:gd name="connsiteX120" fmla="*/ 1574806 w 2279661"/>
                  <a:gd name="connsiteY120" fmla="*/ 233363 h 2257425"/>
                  <a:gd name="connsiteX121" fmla="*/ 1560518 w 2279661"/>
                  <a:gd name="connsiteY121" fmla="*/ 252413 h 2257425"/>
                  <a:gd name="connsiteX122" fmla="*/ 1512893 w 2279661"/>
                  <a:gd name="connsiteY122" fmla="*/ 280988 h 2257425"/>
                  <a:gd name="connsiteX123" fmla="*/ 1498606 w 2279661"/>
                  <a:gd name="connsiteY123" fmla="*/ 295275 h 2257425"/>
                  <a:gd name="connsiteX124" fmla="*/ 1465268 w 2279661"/>
                  <a:gd name="connsiteY124" fmla="*/ 328613 h 2257425"/>
                  <a:gd name="connsiteX125" fmla="*/ 1417643 w 2279661"/>
                  <a:gd name="connsiteY125" fmla="*/ 366713 h 2257425"/>
                  <a:gd name="connsiteX126" fmla="*/ 1379543 w 2279661"/>
                  <a:gd name="connsiteY126" fmla="*/ 409575 h 2257425"/>
                  <a:gd name="connsiteX127" fmla="*/ 1274768 w 2279661"/>
                  <a:gd name="connsiteY127" fmla="*/ 500063 h 2257425"/>
                  <a:gd name="connsiteX128" fmla="*/ 1212856 w 2279661"/>
                  <a:gd name="connsiteY128" fmla="*/ 547688 h 2257425"/>
                  <a:gd name="connsiteX129" fmla="*/ 1174756 w 2279661"/>
                  <a:gd name="connsiteY129" fmla="*/ 600075 h 2257425"/>
                  <a:gd name="connsiteX130" fmla="*/ 1117606 w 2279661"/>
                  <a:gd name="connsiteY130" fmla="*/ 652463 h 2257425"/>
                  <a:gd name="connsiteX131" fmla="*/ 1108081 w 2279661"/>
                  <a:gd name="connsiteY131" fmla="*/ 671513 h 2257425"/>
                  <a:gd name="connsiteX132" fmla="*/ 1093793 w 2279661"/>
                  <a:gd name="connsiteY132" fmla="*/ 685800 h 2257425"/>
                  <a:gd name="connsiteX133" fmla="*/ 1065218 w 2279661"/>
                  <a:gd name="connsiteY133" fmla="*/ 719138 h 2257425"/>
                  <a:gd name="connsiteX134" fmla="*/ 1036643 w 2279661"/>
                  <a:gd name="connsiteY134" fmla="*/ 747713 h 2257425"/>
                  <a:gd name="connsiteX135" fmla="*/ 946156 w 2279661"/>
                  <a:gd name="connsiteY135" fmla="*/ 842963 h 2257425"/>
                  <a:gd name="connsiteX136" fmla="*/ 922343 w 2279661"/>
                  <a:gd name="connsiteY136" fmla="*/ 881063 h 2257425"/>
                  <a:gd name="connsiteX137" fmla="*/ 898531 w 2279661"/>
                  <a:gd name="connsiteY137" fmla="*/ 914400 h 2257425"/>
                  <a:gd name="connsiteX138" fmla="*/ 865193 w 2279661"/>
                  <a:gd name="connsiteY138" fmla="*/ 962025 h 2257425"/>
                  <a:gd name="connsiteX139" fmla="*/ 836618 w 2279661"/>
                  <a:gd name="connsiteY139" fmla="*/ 1023938 h 2257425"/>
                  <a:gd name="connsiteX140" fmla="*/ 817568 w 2279661"/>
                  <a:gd name="connsiteY140" fmla="*/ 1066800 h 2257425"/>
                  <a:gd name="connsiteX141" fmla="*/ 808043 w 2279661"/>
                  <a:gd name="connsiteY141" fmla="*/ 1123950 h 2257425"/>
                  <a:gd name="connsiteX142" fmla="*/ 788993 w 2279661"/>
                  <a:gd name="connsiteY142" fmla="*/ 1171575 h 2257425"/>
                  <a:gd name="connsiteX143" fmla="*/ 779468 w 2279661"/>
                  <a:gd name="connsiteY143" fmla="*/ 1209675 h 2257425"/>
                  <a:gd name="connsiteX144" fmla="*/ 774706 w 2279661"/>
                  <a:gd name="connsiteY144" fmla="*/ 1233488 h 2257425"/>
                  <a:gd name="connsiteX145" fmla="*/ 765181 w 2279661"/>
                  <a:gd name="connsiteY145"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22493 w 2279661"/>
                  <a:gd name="connsiteY102" fmla="*/ 9525 h 2257425"/>
                  <a:gd name="connsiteX103" fmla="*/ 2112968 w 2279661"/>
                  <a:gd name="connsiteY103" fmla="*/ 23813 h 2257425"/>
                  <a:gd name="connsiteX104" fmla="*/ 2070106 w 2279661"/>
                  <a:gd name="connsiteY104" fmla="*/ 47625 h 2257425"/>
                  <a:gd name="connsiteX105" fmla="*/ 2032006 w 2279661"/>
                  <a:gd name="connsiteY105" fmla="*/ 61913 h 2257425"/>
                  <a:gd name="connsiteX106" fmla="*/ 2003431 w 2279661"/>
                  <a:gd name="connsiteY106" fmla="*/ 71438 h 2257425"/>
                  <a:gd name="connsiteX107" fmla="*/ 1989143 w 2279661"/>
                  <a:gd name="connsiteY107" fmla="*/ 76200 h 2257425"/>
                  <a:gd name="connsiteX108" fmla="*/ 1955806 w 2279661"/>
                  <a:gd name="connsiteY108" fmla="*/ 85725 h 2257425"/>
                  <a:gd name="connsiteX109" fmla="*/ 1927231 w 2279661"/>
                  <a:gd name="connsiteY109" fmla="*/ 95250 h 2257425"/>
                  <a:gd name="connsiteX110" fmla="*/ 1912943 w 2279661"/>
                  <a:gd name="connsiteY110" fmla="*/ 100013 h 2257425"/>
                  <a:gd name="connsiteX111" fmla="*/ 1855793 w 2279661"/>
                  <a:gd name="connsiteY111" fmla="*/ 119063 h 2257425"/>
                  <a:gd name="connsiteX112" fmla="*/ 1817693 w 2279661"/>
                  <a:gd name="connsiteY112" fmla="*/ 138113 h 2257425"/>
                  <a:gd name="connsiteX113" fmla="*/ 1803406 w 2279661"/>
                  <a:gd name="connsiteY113" fmla="*/ 142875 h 2257425"/>
                  <a:gd name="connsiteX114" fmla="*/ 1746256 w 2279661"/>
                  <a:gd name="connsiteY114" fmla="*/ 152400 h 2257425"/>
                  <a:gd name="connsiteX115" fmla="*/ 1731968 w 2279661"/>
                  <a:gd name="connsiteY115" fmla="*/ 157163 h 2257425"/>
                  <a:gd name="connsiteX116" fmla="*/ 1693868 w 2279661"/>
                  <a:gd name="connsiteY116" fmla="*/ 166688 h 2257425"/>
                  <a:gd name="connsiteX117" fmla="*/ 1655768 w 2279661"/>
                  <a:gd name="connsiteY117" fmla="*/ 185738 h 2257425"/>
                  <a:gd name="connsiteX118" fmla="*/ 1622431 w 2279661"/>
                  <a:gd name="connsiteY118" fmla="*/ 209550 h 2257425"/>
                  <a:gd name="connsiteX119" fmla="*/ 1574806 w 2279661"/>
                  <a:gd name="connsiteY119" fmla="*/ 233363 h 2257425"/>
                  <a:gd name="connsiteX120" fmla="*/ 1560518 w 2279661"/>
                  <a:gd name="connsiteY120" fmla="*/ 252413 h 2257425"/>
                  <a:gd name="connsiteX121" fmla="*/ 1512893 w 2279661"/>
                  <a:gd name="connsiteY121" fmla="*/ 280988 h 2257425"/>
                  <a:gd name="connsiteX122" fmla="*/ 1498606 w 2279661"/>
                  <a:gd name="connsiteY122" fmla="*/ 295275 h 2257425"/>
                  <a:gd name="connsiteX123" fmla="*/ 1465268 w 2279661"/>
                  <a:gd name="connsiteY123" fmla="*/ 328613 h 2257425"/>
                  <a:gd name="connsiteX124" fmla="*/ 1417643 w 2279661"/>
                  <a:gd name="connsiteY124" fmla="*/ 366713 h 2257425"/>
                  <a:gd name="connsiteX125" fmla="*/ 1379543 w 2279661"/>
                  <a:gd name="connsiteY125" fmla="*/ 409575 h 2257425"/>
                  <a:gd name="connsiteX126" fmla="*/ 1274768 w 2279661"/>
                  <a:gd name="connsiteY126" fmla="*/ 500063 h 2257425"/>
                  <a:gd name="connsiteX127" fmla="*/ 1212856 w 2279661"/>
                  <a:gd name="connsiteY127" fmla="*/ 547688 h 2257425"/>
                  <a:gd name="connsiteX128" fmla="*/ 1174756 w 2279661"/>
                  <a:gd name="connsiteY128" fmla="*/ 600075 h 2257425"/>
                  <a:gd name="connsiteX129" fmla="*/ 1117606 w 2279661"/>
                  <a:gd name="connsiteY129" fmla="*/ 652463 h 2257425"/>
                  <a:gd name="connsiteX130" fmla="*/ 1108081 w 2279661"/>
                  <a:gd name="connsiteY130" fmla="*/ 671513 h 2257425"/>
                  <a:gd name="connsiteX131" fmla="*/ 1093793 w 2279661"/>
                  <a:gd name="connsiteY131" fmla="*/ 685800 h 2257425"/>
                  <a:gd name="connsiteX132" fmla="*/ 1065218 w 2279661"/>
                  <a:gd name="connsiteY132" fmla="*/ 719138 h 2257425"/>
                  <a:gd name="connsiteX133" fmla="*/ 1036643 w 2279661"/>
                  <a:gd name="connsiteY133" fmla="*/ 747713 h 2257425"/>
                  <a:gd name="connsiteX134" fmla="*/ 946156 w 2279661"/>
                  <a:gd name="connsiteY134" fmla="*/ 842963 h 2257425"/>
                  <a:gd name="connsiteX135" fmla="*/ 922343 w 2279661"/>
                  <a:gd name="connsiteY135" fmla="*/ 881063 h 2257425"/>
                  <a:gd name="connsiteX136" fmla="*/ 898531 w 2279661"/>
                  <a:gd name="connsiteY136" fmla="*/ 914400 h 2257425"/>
                  <a:gd name="connsiteX137" fmla="*/ 865193 w 2279661"/>
                  <a:gd name="connsiteY137" fmla="*/ 962025 h 2257425"/>
                  <a:gd name="connsiteX138" fmla="*/ 836618 w 2279661"/>
                  <a:gd name="connsiteY138" fmla="*/ 1023938 h 2257425"/>
                  <a:gd name="connsiteX139" fmla="*/ 817568 w 2279661"/>
                  <a:gd name="connsiteY139" fmla="*/ 1066800 h 2257425"/>
                  <a:gd name="connsiteX140" fmla="*/ 808043 w 2279661"/>
                  <a:gd name="connsiteY140" fmla="*/ 1123950 h 2257425"/>
                  <a:gd name="connsiteX141" fmla="*/ 788993 w 2279661"/>
                  <a:gd name="connsiteY141" fmla="*/ 1171575 h 2257425"/>
                  <a:gd name="connsiteX142" fmla="*/ 779468 w 2279661"/>
                  <a:gd name="connsiteY142" fmla="*/ 1209675 h 2257425"/>
                  <a:gd name="connsiteX143" fmla="*/ 774706 w 2279661"/>
                  <a:gd name="connsiteY143" fmla="*/ 1233488 h 2257425"/>
                  <a:gd name="connsiteX144" fmla="*/ 765181 w 2279661"/>
                  <a:gd name="connsiteY144"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1556 w 2279661"/>
                  <a:gd name="connsiteY89" fmla="*/ 352425 h 2257425"/>
                  <a:gd name="connsiteX90" fmla="*/ 2246318 w 2279661"/>
                  <a:gd name="connsiteY90" fmla="*/ 338138 h 2257425"/>
                  <a:gd name="connsiteX91" fmla="*/ 2255843 w 2279661"/>
                  <a:gd name="connsiteY91" fmla="*/ 295275 h 2257425"/>
                  <a:gd name="connsiteX92" fmla="*/ 2260606 w 2279661"/>
                  <a:gd name="connsiteY92" fmla="*/ 280988 h 2257425"/>
                  <a:gd name="connsiteX93" fmla="*/ 2265368 w 2279661"/>
                  <a:gd name="connsiteY93" fmla="*/ 257175 h 2257425"/>
                  <a:gd name="connsiteX94" fmla="*/ 2274893 w 2279661"/>
                  <a:gd name="connsiteY94" fmla="*/ 214313 h 2257425"/>
                  <a:gd name="connsiteX95" fmla="*/ 2274893 w 2279661"/>
                  <a:gd name="connsiteY95" fmla="*/ 100013 h 2257425"/>
                  <a:gd name="connsiteX96" fmla="*/ 2265368 w 2279661"/>
                  <a:gd name="connsiteY96" fmla="*/ 66675 h 2257425"/>
                  <a:gd name="connsiteX97" fmla="*/ 2251081 w 2279661"/>
                  <a:gd name="connsiteY97" fmla="*/ 52388 h 2257425"/>
                  <a:gd name="connsiteX98" fmla="*/ 2212981 w 2279661"/>
                  <a:gd name="connsiteY98" fmla="*/ 19050 h 2257425"/>
                  <a:gd name="connsiteX99" fmla="*/ 2198693 w 2279661"/>
                  <a:gd name="connsiteY99" fmla="*/ 9525 h 2257425"/>
                  <a:gd name="connsiteX100" fmla="*/ 2184406 w 2279661"/>
                  <a:gd name="connsiteY100" fmla="*/ 0 h 2257425"/>
                  <a:gd name="connsiteX101" fmla="*/ 2136781 w 2279661"/>
                  <a:gd name="connsiteY101" fmla="*/ 4763 h 2257425"/>
                  <a:gd name="connsiteX102" fmla="*/ 2112968 w 2279661"/>
                  <a:gd name="connsiteY102" fmla="*/ 23813 h 2257425"/>
                  <a:gd name="connsiteX103" fmla="*/ 2070106 w 2279661"/>
                  <a:gd name="connsiteY103" fmla="*/ 47625 h 2257425"/>
                  <a:gd name="connsiteX104" fmla="*/ 2032006 w 2279661"/>
                  <a:gd name="connsiteY104" fmla="*/ 61913 h 2257425"/>
                  <a:gd name="connsiteX105" fmla="*/ 2003431 w 2279661"/>
                  <a:gd name="connsiteY105" fmla="*/ 71438 h 2257425"/>
                  <a:gd name="connsiteX106" fmla="*/ 1989143 w 2279661"/>
                  <a:gd name="connsiteY106" fmla="*/ 76200 h 2257425"/>
                  <a:gd name="connsiteX107" fmla="*/ 1955806 w 2279661"/>
                  <a:gd name="connsiteY107" fmla="*/ 85725 h 2257425"/>
                  <a:gd name="connsiteX108" fmla="*/ 1927231 w 2279661"/>
                  <a:gd name="connsiteY108" fmla="*/ 95250 h 2257425"/>
                  <a:gd name="connsiteX109" fmla="*/ 1912943 w 2279661"/>
                  <a:gd name="connsiteY109" fmla="*/ 100013 h 2257425"/>
                  <a:gd name="connsiteX110" fmla="*/ 1855793 w 2279661"/>
                  <a:gd name="connsiteY110" fmla="*/ 119063 h 2257425"/>
                  <a:gd name="connsiteX111" fmla="*/ 1817693 w 2279661"/>
                  <a:gd name="connsiteY111" fmla="*/ 138113 h 2257425"/>
                  <a:gd name="connsiteX112" fmla="*/ 1803406 w 2279661"/>
                  <a:gd name="connsiteY112" fmla="*/ 142875 h 2257425"/>
                  <a:gd name="connsiteX113" fmla="*/ 1746256 w 2279661"/>
                  <a:gd name="connsiteY113" fmla="*/ 152400 h 2257425"/>
                  <a:gd name="connsiteX114" fmla="*/ 1731968 w 2279661"/>
                  <a:gd name="connsiteY114" fmla="*/ 157163 h 2257425"/>
                  <a:gd name="connsiteX115" fmla="*/ 1693868 w 2279661"/>
                  <a:gd name="connsiteY115" fmla="*/ 166688 h 2257425"/>
                  <a:gd name="connsiteX116" fmla="*/ 1655768 w 2279661"/>
                  <a:gd name="connsiteY116" fmla="*/ 185738 h 2257425"/>
                  <a:gd name="connsiteX117" fmla="*/ 1622431 w 2279661"/>
                  <a:gd name="connsiteY117" fmla="*/ 209550 h 2257425"/>
                  <a:gd name="connsiteX118" fmla="*/ 1574806 w 2279661"/>
                  <a:gd name="connsiteY118" fmla="*/ 233363 h 2257425"/>
                  <a:gd name="connsiteX119" fmla="*/ 1560518 w 2279661"/>
                  <a:gd name="connsiteY119" fmla="*/ 252413 h 2257425"/>
                  <a:gd name="connsiteX120" fmla="*/ 1512893 w 2279661"/>
                  <a:gd name="connsiteY120" fmla="*/ 280988 h 2257425"/>
                  <a:gd name="connsiteX121" fmla="*/ 1498606 w 2279661"/>
                  <a:gd name="connsiteY121" fmla="*/ 295275 h 2257425"/>
                  <a:gd name="connsiteX122" fmla="*/ 1465268 w 2279661"/>
                  <a:gd name="connsiteY122" fmla="*/ 328613 h 2257425"/>
                  <a:gd name="connsiteX123" fmla="*/ 1417643 w 2279661"/>
                  <a:gd name="connsiteY123" fmla="*/ 366713 h 2257425"/>
                  <a:gd name="connsiteX124" fmla="*/ 1379543 w 2279661"/>
                  <a:gd name="connsiteY124" fmla="*/ 409575 h 2257425"/>
                  <a:gd name="connsiteX125" fmla="*/ 1274768 w 2279661"/>
                  <a:gd name="connsiteY125" fmla="*/ 500063 h 2257425"/>
                  <a:gd name="connsiteX126" fmla="*/ 1212856 w 2279661"/>
                  <a:gd name="connsiteY126" fmla="*/ 547688 h 2257425"/>
                  <a:gd name="connsiteX127" fmla="*/ 1174756 w 2279661"/>
                  <a:gd name="connsiteY127" fmla="*/ 600075 h 2257425"/>
                  <a:gd name="connsiteX128" fmla="*/ 1117606 w 2279661"/>
                  <a:gd name="connsiteY128" fmla="*/ 652463 h 2257425"/>
                  <a:gd name="connsiteX129" fmla="*/ 1108081 w 2279661"/>
                  <a:gd name="connsiteY129" fmla="*/ 671513 h 2257425"/>
                  <a:gd name="connsiteX130" fmla="*/ 1093793 w 2279661"/>
                  <a:gd name="connsiteY130" fmla="*/ 685800 h 2257425"/>
                  <a:gd name="connsiteX131" fmla="*/ 1065218 w 2279661"/>
                  <a:gd name="connsiteY131" fmla="*/ 719138 h 2257425"/>
                  <a:gd name="connsiteX132" fmla="*/ 1036643 w 2279661"/>
                  <a:gd name="connsiteY132" fmla="*/ 747713 h 2257425"/>
                  <a:gd name="connsiteX133" fmla="*/ 946156 w 2279661"/>
                  <a:gd name="connsiteY133" fmla="*/ 842963 h 2257425"/>
                  <a:gd name="connsiteX134" fmla="*/ 922343 w 2279661"/>
                  <a:gd name="connsiteY134" fmla="*/ 881063 h 2257425"/>
                  <a:gd name="connsiteX135" fmla="*/ 898531 w 2279661"/>
                  <a:gd name="connsiteY135" fmla="*/ 914400 h 2257425"/>
                  <a:gd name="connsiteX136" fmla="*/ 865193 w 2279661"/>
                  <a:gd name="connsiteY136" fmla="*/ 962025 h 2257425"/>
                  <a:gd name="connsiteX137" fmla="*/ 836618 w 2279661"/>
                  <a:gd name="connsiteY137" fmla="*/ 1023938 h 2257425"/>
                  <a:gd name="connsiteX138" fmla="*/ 817568 w 2279661"/>
                  <a:gd name="connsiteY138" fmla="*/ 1066800 h 2257425"/>
                  <a:gd name="connsiteX139" fmla="*/ 808043 w 2279661"/>
                  <a:gd name="connsiteY139" fmla="*/ 1123950 h 2257425"/>
                  <a:gd name="connsiteX140" fmla="*/ 788993 w 2279661"/>
                  <a:gd name="connsiteY140" fmla="*/ 1171575 h 2257425"/>
                  <a:gd name="connsiteX141" fmla="*/ 779468 w 2279661"/>
                  <a:gd name="connsiteY141" fmla="*/ 1209675 h 2257425"/>
                  <a:gd name="connsiteX142" fmla="*/ 774706 w 2279661"/>
                  <a:gd name="connsiteY142" fmla="*/ 1233488 h 2257425"/>
                  <a:gd name="connsiteX143" fmla="*/ 765181 w 2279661"/>
                  <a:gd name="connsiteY143"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32031 w 2279661"/>
                  <a:gd name="connsiteY88" fmla="*/ 366713 h 2257425"/>
                  <a:gd name="connsiteX89" fmla="*/ 2246318 w 2279661"/>
                  <a:gd name="connsiteY89" fmla="*/ 338138 h 2257425"/>
                  <a:gd name="connsiteX90" fmla="*/ 2255843 w 2279661"/>
                  <a:gd name="connsiteY90" fmla="*/ 295275 h 2257425"/>
                  <a:gd name="connsiteX91" fmla="*/ 2260606 w 2279661"/>
                  <a:gd name="connsiteY91" fmla="*/ 280988 h 2257425"/>
                  <a:gd name="connsiteX92" fmla="*/ 2265368 w 2279661"/>
                  <a:gd name="connsiteY92" fmla="*/ 257175 h 2257425"/>
                  <a:gd name="connsiteX93" fmla="*/ 2274893 w 2279661"/>
                  <a:gd name="connsiteY93" fmla="*/ 214313 h 2257425"/>
                  <a:gd name="connsiteX94" fmla="*/ 2274893 w 2279661"/>
                  <a:gd name="connsiteY94" fmla="*/ 100013 h 2257425"/>
                  <a:gd name="connsiteX95" fmla="*/ 2265368 w 2279661"/>
                  <a:gd name="connsiteY95" fmla="*/ 66675 h 2257425"/>
                  <a:gd name="connsiteX96" fmla="*/ 2251081 w 2279661"/>
                  <a:gd name="connsiteY96" fmla="*/ 52388 h 2257425"/>
                  <a:gd name="connsiteX97" fmla="*/ 2212981 w 2279661"/>
                  <a:gd name="connsiteY97" fmla="*/ 19050 h 2257425"/>
                  <a:gd name="connsiteX98" fmla="*/ 2198693 w 2279661"/>
                  <a:gd name="connsiteY98" fmla="*/ 9525 h 2257425"/>
                  <a:gd name="connsiteX99" fmla="*/ 2184406 w 2279661"/>
                  <a:gd name="connsiteY99" fmla="*/ 0 h 2257425"/>
                  <a:gd name="connsiteX100" fmla="*/ 2136781 w 2279661"/>
                  <a:gd name="connsiteY100" fmla="*/ 4763 h 2257425"/>
                  <a:gd name="connsiteX101" fmla="*/ 2112968 w 2279661"/>
                  <a:gd name="connsiteY101" fmla="*/ 23813 h 2257425"/>
                  <a:gd name="connsiteX102" fmla="*/ 2070106 w 2279661"/>
                  <a:gd name="connsiteY102" fmla="*/ 47625 h 2257425"/>
                  <a:gd name="connsiteX103" fmla="*/ 2032006 w 2279661"/>
                  <a:gd name="connsiteY103" fmla="*/ 61913 h 2257425"/>
                  <a:gd name="connsiteX104" fmla="*/ 2003431 w 2279661"/>
                  <a:gd name="connsiteY104" fmla="*/ 71438 h 2257425"/>
                  <a:gd name="connsiteX105" fmla="*/ 1989143 w 2279661"/>
                  <a:gd name="connsiteY105" fmla="*/ 76200 h 2257425"/>
                  <a:gd name="connsiteX106" fmla="*/ 1955806 w 2279661"/>
                  <a:gd name="connsiteY106" fmla="*/ 85725 h 2257425"/>
                  <a:gd name="connsiteX107" fmla="*/ 1927231 w 2279661"/>
                  <a:gd name="connsiteY107" fmla="*/ 95250 h 2257425"/>
                  <a:gd name="connsiteX108" fmla="*/ 1912943 w 2279661"/>
                  <a:gd name="connsiteY108" fmla="*/ 100013 h 2257425"/>
                  <a:gd name="connsiteX109" fmla="*/ 1855793 w 2279661"/>
                  <a:gd name="connsiteY109" fmla="*/ 119063 h 2257425"/>
                  <a:gd name="connsiteX110" fmla="*/ 1817693 w 2279661"/>
                  <a:gd name="connsiteY110" fmla="*/ 138113 h 2257425"/>
                  <a:gd name="connsiteX111" fmla="*/ 1803406 w 2279661"/>
                  <a:gd name="connsiteY111" fmla="*/ 142875 h 2257425"/>
                  <a:gd name="connsiteX112" fmla="*/ 1746256 w 2279661"/>
                  <a:gd name="connsiteY112" fmla="*/ 152400 h 2257425"/>
                  <a:gd name="connsiteX113" fmla="*/ 1731968 w 2279661"/>
                  <a:gd name="connsiteY113" fmla="*/ 157163 h 2257425"/>
                  <a:gd name="connsiteX114" fmla="*/ 1693868 w 2279661"/>
                  <a:gd name="connsiteY114" fmla="*/ 166688 h 2257425"/>
                  <a:gd name="connsiteX115" fmla="*/ 1655768 w 2279661"/>
                  <a:gd name="connsiteY115" fmla="*/ 185738 h 2257425"/>
                  <a:gd name="connsiteX116" fmla="*/ 1622431 w 2279661"/>
                  <a:gd name="connsiteY116" fmla="*/ 209550 h 2257425"/>
                  <a:gd name="connsiteX117" fmla="*/ 1574806 w 2279661"/>
                  <a:gd name="connsiteY117" fmla="*/ 233363 h 2257425"/>
                  <a:gd name="connsiteX118" fmla="*/ 1560518 w 2279661"/>
                  <a:gd name="connsiteY118" fmla="*/ 252413 h 2257425"/>
                  <a:gd name="connsiteX119" fmla="*/ 1512893 w 2279661"/>
                  <a:gd name="connsiteY119" fmla="*/ 280988 h 2257425"/>
                  <a:gd name="connsiteX120" fmla="*/ 1498606 w 2279661"/>
                  <a:gd name="connsiteY120" fmla="*/ 295275 h 2257425"/>
                  <a:gd name="connsiteX121" fmla="*/ 1465268 w 2279661"/>
                  <a:gd name="connsiteY121" fmla="*/ 328613 h 2257425"/>
                  <a:gd name="connsiteX122" fmla="*/ 1417643 w 2279661"/>
                  <a:gd name="connsiteY122" fmla="*/ 366713 h 2257425"/>
                  <a:gd name="connsiteX123" fmla="*/ 1379543 w 2279661"/>
                  <a:gd name="connsiteY123" fmla="*/ 409575 h 2257425"/>
                  <a:gd name="connsiteX124" fmla="*/ 1274768 w 2279661"/>
                  <a:gd name="connsiteY124" fmla="*/ 500063 h 2257425"/>
                  <a:gd name="connsiteX125" fmla="*/ 1212856 w 2279661"/>
                  <a:gd name="connsiteY125" fmla="*/ 547688 h 2257425"/>
                  <a:gd name="connsiteX126" fmla="*/ 1174756 w 2279661"/>
                  <a:gd name="connsiteY126" fmla="*/ 600075 h 2257425"/>
                  <a:gd name="connsiteX127" fmla="*/ 1117606 w 2279661"/>
                  <a:gd name="connsiteY127" fmla="*/ 652463 h 2257425"/>
                  <a:gd name="connsiteX128" fmla="*/ 1108081 w 2279661"/>
                  <a:gd name="connsiteY128" fmla="*/ 671513 h 2257425"/>
                  <a:gd name="connsiteX129" fmla="*/ 1093793 w 2279661"/>
                  <a:gd name="connsiteY129" fmla="*/ 685800 h 2257425"/>
                  <a:gd name="connsiteX130" fmla="*/ 1065218 w 2279661"/>
                  <a:gd name="connsiteY130" fmla="*/ 719138 h 2257425"/>
                  <a:gd name="connsiteX131" fmla="*/ 1036643 w 2279661"/>
                  <a:gd name="connsiteY131" fmla="*/ 747713 h 2257425"/>
                  <a:gd name="connsiteX132" fmla="*/ 946156 w 2279661"/>
                  <a:gd name="connsiteY132" fmla="*/ 842963 h 2257425"/>
                  <a:gd name="connsiteX133" fmla="*/ 922343 w 2279661"/>
                  <a:gd name="connsiteY133" fmla="*/ 881063 h 2257425"/>
                  <a:gd name="connsiteX134" fmla="*/ 898531 w 2279661"/>
                  <a:gd name="connsiteY134" fmla="*/ 914400 h 2257425"/>
                  <a:gd name="connsiteX135" fmla="*/ 865193 w 2279661"/>
                  <a:gd name="connsiteY135" fmla="*/ 962025 h 2257425"/>
                  <a:gd name="connsiteX136" fmla="*/ 836618 w 2279661"/>
                  <a:gd name="connsiteY136" fmla="*/ 1023938 h 2257425"/>
                  <a:gd name="connsiteX137" fmla="*/ 817568 w 2279661"/>
                  <a:gd name="connsiteY137" fmla="*/ 1066800 h 2257425"/>
                  <a:gd name="connsiteX138" fmla="*/ 808043 w 2279661"/>
                  <a:gd name="connsiteY138" fmla="*/ 1123950 h 2257425"/>
                  <a:gd name="connsiteX139" fmla="*/ 788993 w 2279661"/>
                  <a:gd name="connsiteY139" fmla="*/ 1171575 h 2257425"/>
                  <a:gd name="connsiteX140" fmla="*/ 779468 w 2279661"/>
                  <a:gd name="connsiteY140" fmla="*/ 1209675 h 2257425"/>
                  <a:gd name="connsiteX141" fmla="*/ 774706 w 2279661"/>
                  <a:gd name="connsiteY141" fmla="*/ 1233488 h 2257425"/>
                  <a:gd name="connsiteX142" fmla="*/ 765181 w 2279661"/>
                  <a:gd name="connsiteY142"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46318 w 2279661"/>
                  <a:gd name="connsiteY88" fmla="*/ 338138 h 2257425"/>
                  <a:gd name="connsiteX89" fmla="*/ 2255843 w 2279661"/>
                  <a:gd name="connsiteY89" fmla="*/ 295275 h 2257425"/>
                  <a:gd name="connsiteX90" fmla="*/ 2260606 w 2279661"/>
                  <a:gd name="connsiteY90" fmla="*/ 280988 h 2257425"/>
                  <a:gd name="connsiteX91" fmla="*/ 2265368 w 2279661"/>
                  <a:gd name="connsiteY91" fmla="*/ 257175 h 2257425"/>
                  <a:gd name="connsiteX92" fmla="*/ 2274893 w 2279661"/>
                  <a:gd name="connsiteY92" fmla="*/ 214313 h 2257425"/>
                  <a:gd name="connsiteX93" fmla="*/ 2274893 w 2279661"/>
                  <a:gd name="connsiteY93" fmla="*/ 100013 h 2257425"/>
                  <a:gd name="connsiteX94" fmla="*/ 2265368 w 2279661"/>
                  <a:gd name="connsiteY94" fmla="*/ 66675 h 2257425"/>
                  <a:gd name="connsiteX95" fmla="*/ 2251081 w 2279661"/>
                  <a:gd name="connsiteY95" fmla="*/ 52388 h 2257425"/>
                  <a:gd name="connsiteX96" fmla="*/ 2212981 w 2279661"/>
                  <a:gd name="connsiteY96" fmla="*/ 19050 h 2257425"/>
                  <a:gd name="connsiteX97" fmla="*/ 2198693 w 2279661"/>
                  <a:gd name="connsiteY97" fmla="*/ 9525 h 2257425"/>
                  <a:gd name="connsiteX98" fmla="*/ 2184406 w 2279661"/>
                  <a:gd name="connsiteY98" fmla="*/ 0 h 2257425"/>
                  <a:gd name="connsiteX99" fmla="*/ 2136781 w 2279661"/>
                  <a:gd name="connsiteY99" fmla="*/ 4763 h 2257425"/>
                  <a:gd name="connsiteX100" fmla="*/ 2112968 w 2279661"/>
                  <a:gd name="connsiteY100" fmla="*/ 23813 h 2257425"/>
                  <a:gd name="connsiteX101" fmla="*/ 2070106 w 2279661"/>
                  <a:gd name="connsiteY101" fmla="*/ 47625 h 2257425"/>
                  <a:gd name="connsiteX102" fmla="*/ 2032006 w 2279661"/>
                  <a:gd name="connsiteY102" fmla="*/ 61913 h 2257425"/>
                  <a:gd name="connsiteX103" fmla="*/ 2003431 w 2279661"/>
                  <a:gd name="connsiteY103" fmla="*/ 71438 h 2257425"/>
                  <a:gd name="connsiteX104" fmla="*/ 1989143 w 2279661"/>
                  <a:gd name="connsiteY104" fmla="*/ 76200 h 2257425"/>
                  <a:gd name="connsiteX105" fmla="*/ 1955806 w 2279661"/>
                  <a:gd name="connsiteY105" fmla="*/ 85725 h 2257425"/>
                  <a:gd name="connsiteX106" fmla="*/ 1927231 w 2279661"/>
                  <a:gd name="connsiteY106" fmla="*/ 95250 h 2257425"/>
                  <a:gd name="connsiteX107" fmla="*/ 1912943 w 2279661"/>
                  <a:gd name="connsiteY107" fmla="*/ 100013 h 2257425"/>
                  <a:gd name="connsiteX108" fmla="*/ 1855793 w 2279661"/>
                  <a:gd name="connsiteY108" fmla="*/ 119063 h 2257425"/>
                  <a:gd name="connsiteX109" fmla="*/ 1817693 w 2279661"/>
                  <a:gd name="connsiteY109" fmla="*/ 138113 h 2257425"/>
                  <a:gd name="connsiteX110" fmla="*/ 1803406 w 2279661"/>
                  <a:gd name="connsiteY110" fmla="*/ 142875 h 2257425"/>
                  <a:gd name="connsiteX111" fmla="*/ 1746256 w 2279661"/>
                  <a:gd name="connsiteY111" fmla="*/ 152400 h 2257425"/>
                  <a:gd name="connsiteX112" fmla="*/ 1731968 w 2279661"/>
                  <a:gd name="connsiteY112" fmla="*/ 157163 h 2257425"/>
                  <a:gd name="connsiteX113" fmla="*/ 1693868 w 2279661"/>
                  <a:gd name="connsiteY113" fmla="*/ 166688 h 2257425"/>
                  <a:gd name="connsiteX114" fmla="*/ 1655768 w 2279661"/>
                  <a:gd name="connsiteY114" fmla="*/ 185738 h 2257425"/>
                  <a:gd name="connsiteX115" fmla="*/ 1622431 w 2279661"/>
                  <a:gd name="connsiteY115" fmla="*/ 209550 h 2257425"/>
                  <a:gd name="connsiteX116" fmla="*/ 1574806 w 2279661"/>
                  <a:gd name="connsiteY116" fmla="*/ 233363 h 2257425"/>
                  <a:gd name="connsiteX117" fmla="*/ 1560518 w 2279661"/>
                  <a:gd name="connsiteY117" fmla="*/ 252413 h 2257425"/>
                  <a:gd name="connsiteX118" fmla="*/ 1512893 w 2279661"/>
                  <a:gd name="connsiteY118" fmla="*/ 280988 h 2257425"/>
                  <a:gd name="connsiteX119" fmla="*/ 1498606 w 2279661"/>
                  <a:gd name="connsiteY119" fmla="*/ 295275 h 2257425"/>
                  <a:gd name="connsiteX120" fmla="*/ 1465268 w 2279661"/>
                  <a:gd name="connsiteY120" fmla="*/ 328613 h 2257425"/>
                  <a:gd name="connsiteX121" fmla="*/ 1417643 w 2279661"/>
                  <a:gd name="connsiteY121" fmla="*/ 366713 h 2257425"/>
                  <a:gd name="connsiteX122" fmla="*/ 1379543 w 2279661"/>
                  <a:gd name="connsiteY122" fmla="*/ 409575 h 2257425"/>
                  <a:gd name="connsiteX123" fmla="*/ 1274768 w 2279661"/>
                  <a:gd name="connsiteY123" fmla="*/ 500063 h 2257425"/>
                  <a:gd name="connsiteX124" fmla="*/ 1212856 w 2279661"/>
                  <a:gd name="connsiteY124" fmla="*/ 547688 h 2257425"/>
                  <a:gd name="connsiteX125" fmla="*/ 1174756 w 2279661"/>
                  <a:gd name="connsiteY125" fmla="*/ 600075 h 2257425"/>
                  <a:gd name="connsiteX126" fmla="*/ 1117606 w 2279661"/>
                  <a:gd name="connsiteY126" fmla="*/ 652463 h 2257425"/>
                  <a:gd name="connsiteX127" fmla="*/ 1108081 w 2279661"/>
                  <a:gd name="connsiteY127" fmla="*/ 671513 h 2257425"/>
                  <a:gd name="connsiteX128" fmla="*/ 1093793 w 2279661"/>
                  <a:gd name="connsiteY128" fmla="*/ 685800 h 2257425"/>
                  <a:gd name="connsiteX129" fmla="*/ 1065218 w 2279661"/>
                  <a:gd name="connsiteY129" fmla="*/ 719138 h 2257425"/>
                  <a:gd name="connsiteX130" fmla="*/ 1036643 w 2279661"/>
                  <a:gd name="connsiteY130" fmla="*/ 747713 h 2257425"/>
                  <a:gd name="connsiteX131" fmla="*/ 946156 w 2279661"/>
                  <a:gd name="connsiteY131" fmla="*/ 842963 h 2257425"/>
                  <a:gd name="connsiteX132" fmla="*/ 922343 w 2279661"/>
                  <a:gd name="connsiteY132" fmla="*/ 881063 h 2257425"/>
                  <a:gd name="connsiteX133" fmla="*/ 898531 w 2279661"/>
                  <a:gd name="connsiteY133" fmla="*/ 914400 h 2257425"/>
                  <a:gd name="connsiteX134" fmla="*/ 865193 w 2279661"/>
                  <a:gd name="connsiteY134" fmla="*/ 962025 h 2257425"/>
                  <a:gd name="connsiteX135" fmla="*/ 836618 w 2279661"/>
                  <a:gd name="connsiteY135" fmla="*/ 1023938 h 2257425"/>
                  <a:gd name="connsiteX136" fmla="*/ 817568 w 2279661"/>
                  <a:gd name="connsiteY136" fmla="*/ 1066800 h 2257425"/>
                  <a:gd name="connsiteX137" fmla="*/ 808043 w 2279661"/>
                  <a:gd name="connsiteY137" fmla="*/ 1123950 h 2257425"/>
                  <a:gd name="connsiteX138" fmla="*/ 788993 w 2279661"/>
                  <a:gd name="connsiteY138" fmla="*/ 1171575 h 2257425"/>
                  <a:gd name="connsiteX139" fmla="*/ 779468 w 2279661"/>
                  <a:gd name="connsiteY139" fmla="*/ 1209675 h 2257425"/>
                  <a:gd name="connsiteX140" fmla="*/ 774706 w 2279661"/>
                  <a:gd name="connsiteY140" fmla="*/ 1233488 h 2257425"/>
                  <a:gd name="connsiteX141" fmla="*/ 765181 w 2279661"/>
                  <a:gd name="connsiteY141" fmla="*/ 1243013 h 2257425"/>
                  <a:gd name="connsiteX0" fmla="*/ 831856 w 2279661"/>
                  <a:gd name="connsiteY0" fmla="*/ 1247775 h 2257425"/>
                  <a:gd name="connsiteX1" fmla="*/ 755656 w 2279661"/>
                  <a:gd name="connsiteY1" fmla="*/ 1219200 h 2257425"/>
                  <a:gd name="connsiteX2" fmla="*/ 641356 w 2279661"/>
                  <a:gd name="connsiteY2" fmla="*/ 1209675 h 2257425"/>
                  <a:gd name="connsiteX3" fmla="*/ 569918 w 2279661"/>
                  <a:gd name="connsiteY3" fmla="*/ 1219200 h 2257425"/>
                  <a:gd name="connsiteX4" fmla="*/ 493718 w 2279661"/>
                  <a:gd name="connsiteY4" fmla="*/ 1252538 h 2257425"/>
                  <a:gd name="connsiteX5" fmla="*/ 450856 w 2279661"/>
                  <a:gd name="connsiteY5" fmla="*/ 1323975 h 2257425"/>
                  <a:gd name="connsiteX6" fmla="*/ 422281 w 2279661"/>
                  <a:gd name="connsiteY6" fmla="*/ 1343025 h 2257425"/>
                  <a:gd name="connsiteX7" fmla="*/ 388943 w 2279661"/>
                  <a:gd name="connsiteY7" fmla="*/ 1376363 h 2257425"/>
                  <a:gd name="connsiteX8" fmla="*/ 341318 w 2279661"/>
                  <a:gd name="connsiteY8" fmla="*/ 1423988 h 2257425"/>
                  <a:gd name="connsiteX9" fmla="*/ 298456 w 2279661"/>
                  <a:gd name="connsiteY9" fmla="*/ 1447800 h 2257425"/>
                  <a:gd name="connsiteX10" fmla="*/ 241306 w 2279661"/>
                  <a:gd name="connsiteY10" fmla="*/ 1476375 h 2257425"/>
                  <a:gd name="connsiteX11" fmla="*/ 122243 w 2279661"/>
                  <a:gd name="connsiteY11" fmla="*/ 1533525 h 2257425"/>
                  <a:gd name="connsiteX12" fmla="*/ 46043 w 2279661"/>
                  <a:gd name="connsiteY12" fmla="*/ 1543050 h 2257425"/>
                  <a:gd name="connsiteX13" fmla="*/ 3181 w 2279661"/>
                  <a:gd name="connsiteY13" fmla="*/ 1595438 h 2257425"/>
                  <a:gd name="connsiteX14" fmla="*/ 7943 w 2279661"/>
                  <a:gd name="connsiteY14" fmla="*/ 1662113 h 2257425"/>
                  <a:gd name="connsiteX15" fmla="*/ 46043 w 2279661"/>
                  <a:gd name="connsiteY15" fmla="*/ 1719263 h 2257425"/>
                  <a:gd name="connsiteX16" fmla="*/ 74618 w 2279661"/>
                  <a:gd name="connsiteY16" fmla="*/ 1738313 h 2257425"/>
                  <a:gd name="connsiteX17" fmla="*/ 117481 w 2279661"/>
                  <a:gd name="connsiteY17" fmla="*/ 1762125 h 2257425"/>
                  <a:gd name="connsiteX18" fmla="*/ 146056 w 2279661"/>
                  <a:gd name="connsiteY18" fmla="*/ 1776413 h 2257425"/>
                  <a:gd name="connsiteX19" fmla="*/ 207968 w 2279661"/>
                  <a:gd name="connsiteY19" fmla="*/ 1814513 h 2257425"/>
                  <a:gd name="connsiteX20" fmla="*/ 265118 w 2279661"/>
                  <a:gd name="connsiteY20" fmla="*/ 1838325 h 2257425"/>
                  <a:gd name="connsiteX21" fmla="*/ 303218 w 2279661"/>
                  <a:gd name="connsiteY21" fmla="*/ 1857375 h 2257425"/>
                  <a:gd name="connsiteX22" fmla="*/ 346081 w 2279661"/>
                  <a:gd name="connsiteY22" fmla="*/ 1881188 h 2257425"/>
                  <a:gd name="connsiteX23" fmla="*/ 393706 w 2279661"/>
                  <a:gd name="connsiteY23" fmla="*/ 1900238 h 2257425"/>
                  <a:gd name="connsiteX24" fmla="*/ 427043 w 2279661"/>
                  <a:gd name="connsiteY24" fmla="*/ 1909763 h 2257425"/>
                  <a:gd name="connsiteX25" fmla="*/ 455618 w 2279661"/>
                  <a:gd name="connsiteY25" fmla="*/ 1919288 h 2257425"/>
                  <a:gd name="connsiteX26" fmla="*/ 503243 w 2279661"/>
                  <a:gd name="connsiteY26" fmla="*/ 1943100 h 2257425"/>
                  <a:gd name="connsiteX27" fmla="*/ 517531 w 2279661"/>
                  <a:gd name="connsiteY27" fmla="*/ 1952625 h 2257425"/>
                  <a:gd name="connsiteX28" fmla="*/ 569918 w 2279661"/>
                  <a:gd name="connsiteY28" fmla="*/ 1971675 h 2257425"/>
                  <a:gd name="connsiteX29" fmla="*/ 622306 w 2279661"/>
                  <a:gd name="connsiteY29" fmla="*/ 1990725 h 2257425"/>
                  <a:gd name="connsiteX30" fmla="*/ 660406 w 2279661"/>
                  <a:gd name="connsiteY30" fmla="*/ 2009775 h 2257425"/>
                  <a:gd name="connsiteX31" fmla="*/ 688981 w 2279661"/>
                  <a:gd name="connsiteY31" fmla="*/ 2019300 h 2257425"/>
                  <a:gd name="connsiteX32" fmla="*/ 722318 w 2279661"/>
                  <a:gd name="connsiteY32" fmla="*/ 2033588 h 2257425"/>
                  <a:gd name="connsiteX33" fmla="*/ 779468 w 2279661"/>
                  <a:gd name="connsiteY33" fmla="*/ 2057400 h 2257425"/>
                  <a:gd name="connsiteX34" fmla="*/ 827093 w 2279661"/>
                  <a:gd name="connsiteY34" fmla="*/ 2076450 h 2257425"/>
                  <a:gd name="connsiteX35" fmla="*/ 855668 w 2279661"/>
                  <a:gd name="connsiteY35" fmla="*/ 2085975 h 2257425"/>
                  <a:gd name="connsiteX36" fmla="*/ 874718 w 2279661"/>
                  <a:gd name="connsiteY36" fmla="*/ 2090738 h 2257425"/>
                  <a:gd name="connsiteX37" fmla="*/ 917581 w 2279661"/>
                  <a:gd name="connsiteY37" fmla="*/ 2105025 h 2257425"/>
                  <a:gd name="connsiteX38" fmla="*/ 931868 w 2279661"/>
                  <a:gd name="connsiteY38" fmla="*/ 2109788 h 2257425"/>
                  <a:gd name="connsiteX39" fmla="*/ 965206 w 2279661"/>
                  <a:gd name="connsiteY39" fmla="*/ 2119313 h 2257425"/>
                  <a:gd name="connsiteX40" fmla="*/ 1012831 w 2279661"/>
                  <a:gd name="connsiteY40" fmla="*/ 2128838 h 2257425"/>
                  <a:gd name="connsiteX41" fmla="*/ 1031881 w 2279661"/>
                  <a:gd name="connsiteY41" fmla="*/ 2133600 h 2257425"/>
                  <a:gd name="connsiteX42" fmla="*/ 1060456 w 2279661"/>
                  <a:gd name="connsiteY42" fmla="*/ 2143125 h 2257425"/>
                  <a:gd name="connsiteX43" fmla="*/ 1108081 w 2279661"/>
                  <a:gd name="connsiteY43" fmla="*/ 2152650 h 2257425"/>
                  <a:gd name="connsiteX44" fmla="*/ 1141418 w 2279661"/>
                  <a:gd name="connsiteY44" fmla="*/ 2162175 h 2257425"/>
                  <a:gd name="connsiteX45" fmla="*/ 1174756 w 2279661"/>
                  <a:gd name="connsiteY45" fmla="*/ 2171700 h 2257425"/>
                  <a:gd name="connsiteX46" fmla="*/ 1255718 w 2279661"/>
                  <a:gd name="connsiteY46" fmla="*/ 2185988 h 2257425"/>
                  <a:gd name="connsiteX47" fmla="*/ 1331918 w 2279661"/>
                  <a:gd name="connsiteY47" fmla="*/ 2205038 h 2257425"/>
                  <a:gd name="connsiteX48" fmla="*/ 1379543 w 2279661"/>
                  <a:gd name="connsiteY48" fmla="*/ 2219325 h 2257425"/>
                  <a:gd name="connsiteX49" fmla="*/ 1460506 w 2279661"/>
                  <a:gd name="connsiteY49" fmla="*/ 2233613 h 2257425"/>
                  <a:gd name="connsiteX50" fmla="*/ 1612906 w 2279661"/>
                  <a:gd name="connsiteY50" fmla="*/ 2257425 h 2257425"/>
                  <a:gd name="connsiteX51" fmla="*/ 1717681 w 2279661"/>
                  <a:gd name="connsiteY51" fmla="*/ 2252663 h 2257425"/>
                  <a:gd name="connsiteX52" fmla="*/ 1731968 w 2279661"/>
                  <a:gd name="connsiteY52" fmla="*/ 2247900 h 2257425"/>
                  <a:gd name="connsiteX53" fmla="*/ 1765306 w 2279661"/>
                  <a:gd name="connsiteY53" fmla="*/ 2238375 h 2257425"/>
                  <a:gd name="connsiteX54" fmla="*/ 1793881 w 2279661"/>
                  <a:gd name="connsiteY54" fmla="*/ 2219325 h 2257425"/>
                  <a:gd name="connsiteX55" fmla="*/ 1822456 w 2279661"/>
                  <a:gd name="connsiteY55" fmla="*/ 2209800 h 2257425"/>
                  <a:gd name="connsiteX56" fmla="*/ 1851031 w 2279661"/>
                  <a:gd name="connsiteY56" fmla="*/ 2190750 h 2257425"/>
                  <a:gd name="connsiteX57" fmla="*/ 1865318 w 2279661"/>
                  <a:gd name="connsiteY57" fmla="*/ 2181225 h 2257425"/>
                  <a:gd name="connsiteX58" fmla="*/ 1879606 w 2279661"/>
                  <a:gd name="connsiteY58" fmla="*/ 2176463 h 2257425"/>
                  <a:gd name="connsiteX59" fmla="*/ 1893893 w 2279661"/>
                  <a:gd name="connsiteY59" fmla="*/ 2162175 h 2257425"/>
                  <a:gd name="connsiteX60" fmla="*/ 1936756 w 2279661"/>
                  <a:gd name="connsiteY60" fmla="*/ 2133600 h 2257425"/>
                  <a:gd name="connsiteX61" fmla="*/ 1974856 w 2279661"/>
                  <a:gd name="connsiteY61" fmla="*/ 2105025 h 2257425"/>
                  <a:gd name="connsiteX62" fmla="*/ 1989143 w 2279661"/>
                  <a:gd name="connsiteY62" fmla="*/ 2095500 h 2257425"/>
                  <a:gd name="connsiteX63" fmla="*/ 2003431 w 2279661"/>
                  <a:gd name="connsiteY63" fmla="*/ 2090738 h 2257425"/>
                  <a:gd name="connsiteX64" fmla="*/ 2032006 w 2279661"/>
                  <a:gd name="connsiteY64" fmla="*/ 2066925 h 2257425"/>
                  <a:gd name="connsiteX65" fmla="*/ 2079631 w 2279661"/>
                  <a:gd name="connsiteY65" fmla="*/ 2033588 h 2257425"/>
                  <a:gd name="connsiteX66" fmla="*/ 2108206 w 2279661"/>
                  <a:gd name="connsiteY66" fmla="*/ 2005013 h 2257425"/>
                  <a:gd name="connsiteX67" fmla="*/ 2117731 w 2279661"/>
                  <a:gd name="connsiteY67" fmla="*/ 1985963 h 2257425"/>
                  <a:gd name="connsiteX68" fmla="*/ 2127256 w 2279661"/>
                  <a:gd name="connsiteY68" fmla="*/ 1971675 h 2257425"/>
                  <a:gd name="connsiteX69" fmla="*/ 2146306 w 2279661"/>
                  <a:gd name="connsiteY69" fmla="*/ 1928813 h 2257425"/>
                  <a:gd name="connsiteX70" fmla="*/ 2165356 w 2279661"/>
                  <a:gd name="connsiteY70" fmla="*/ 1885950 h 2257425"/>
                  <a:gd name="connsiteX71" fmla="*/ 2174881 w 2279661"/>
                  <a:gd name="connsiteY71" fmla="*/ 1857375 h 2257425"/>
                  <a:gd name="connsiteX72" fmla="*/ 2184406 w 2279661"/>
                  <a:gd name="connsiteY72" fmla="*/ 1814513 h 2257425"/>
                  <a:gd name="connsiteX73" fmla="*/ 2189168 w 2279661"/>
                  <a:gd name="connsiteY73" fmla="*/ 1743075 h 2257425"/>
                  <a:gd name="connsiteX74" fmla="*/ 2193931 w 2279661"/>
                  <a:gd name="connsiteY74" fmla="*/ 1709738 h 2257425"/>
                  <a:gd name="connsiteX75" fmla="*/ 2208218 w 2279661"/>
                  <a:gd name="connsiteY75" fmla="*/ 1547813 h 2257425"/>
                  <a:gd name="connsiteX76" fmla="*/ 2203456 w 2279661"/>
                  <a:gd name="connsiteY76" fmla="*/ 1504950 h 2257425"/>
                  <a:gd name="connsiteX77" fmla="*/ 2203456 w 2279661"/>
                  <a:gd name="connsiteY77" fmla="*/ 1419225 h 2257425"/>
                  <a:gd name="connsiteX78" fmla="*/ 2198693 w 2279661"/>
                  <a:gd name="connsiteY78" fmla="*/ 1285875 h 2257425"/>
                  <a:gd name="connsiteX79" fmla="*/ 2193931 w 2279661"/>
                  <a:gd name="connsiteY79" fmla="*/ 1266825 h 2257425"/>
                  <a:gd name="connsiteX80" fmla="*/ 2184406 w 2279661"/>
                  <a:gd name="connsiteY80" fmla="*/ 1200150 h 2257425"/>
                  <a:gd name="connsiteX81" fmla="*/ 2179643 w 2279661"/>
                  <a:gd name="connsiteY81" fmla="*/ 933450 h 2257425"/>
                  <a:gd name="connsiteX82" fmla="*/ 2174881 w 2279661"/>
                  <a:gd name="connsiteY82" fmla="*/ 914400 h 2257425"/>
                  <a:gd name="connsiteX83" fmla="*/ 2184406 w 2279661"/>
                  <a:gd name="connsiteY83" fmla="*/ 676275 h 2257425"/>
                  <a:gd name="connsiteX84" fmla="*/ 2193931 w 2279661"/>
                  <a:gd name="connsiteY84" fmla="*/ 538163 h 2257425"/>
                  <a:gd name="connsiteX85" fmla="*/ 2198693 w 2279661"/>
                  <a:gd name="connsiteY85" fmla="*/ 500063 h 2257425"/>
                  <a:gd name="connsiteX86" fmla="*/ 2212981 w 2279661"/>
                  <a:gd name="connsiteY86" fmla="*/ 452438 h 2257425"/>
                  <a:gd name="connsiteX87" fmla="*/ 2227268 w 2279661"/>
                  <a:gd name="connsiteY87" fmla="*/ 381000 h 2257425"/>
                  <a:gd name="connsiteX88" fmla="*/ 2246318 w 2279661"/>
                  <a:gd name="connsiteY88" fmla="*/ 338138 h 2257425"/>
                  <a:gd name="connsiteX89" fmla="*/ 2255843 w 2279661"/>
                  <a:gd name="connsiteY89" fmla="*/ 295275 h 2257425"/>
                  <a:gd name="connsiteX90" fmla="*/ 2260606 w 2279661"/>
                  <a:gd name="connsiteY90" fmla="*/ 280988 h 2257425"/>
                  <a:gd name="connsiteX91" fmla="*/ 2265368 w 2279661"/>
                  <a:gd name="connsiteY91" fmla="*/ 257175 h 2257425"/>
                  <a:gd name="connsiteX92" fmla="*/ 2274893 w 2279661"/>
                  <a:gd name="connsiteY92" fmla="*/ 214313 h 2257425"/>
                  <a:gd name="connsiteX93" fmla="*/ 2274893 w 2279661"/>
                  <a:gd name="connsiteY93" fmla="*/ 100013 h 2257425"/>
                  <a:gd name="connsiteX94" fmla="*/ 2265368 w 2279661"/>
                  <a:gd name="connsiteY94" fmla="*/ 66675 h 2257425"/>
                  <a:gd name="connsiteX95" fmla="*/ 2251081 w 2279661"/>
                  <a:gd name="connsiteY95" fmla="*/ 52388 h 2257425"/>
                  <a:gd name="connsiteX96" fmla="*/ 2198693 w 2279661"/>
                  <a:gd name="connsiteY96" fmla="*/ 9525 h 2257425"/>
                  <a:gd name="connsiteX97" fmla="*/ 2184406 w 2279661"/>
                  <a:gd name="connsiteY97" fmla="*/ 0 h 2257425"/>
                  <a:gd name="connsiteX98" fmla="*/ 2136781 w 2279661"/>
                  <a:gd name="connsiteY98" fmla="*/ 4763 h 2257425"/>
                  <a:gd name="connsiteX99" fmla="*/ 2112968 w 2279661"/>
                  <a:gd name="connsiteY99" fmla="*/ 23813 h 2257425"/>
                  <a:gd name="connsiteX100" fmla="*/ 2070106 w 2279661"/>
                  <a:gd name="connsiteY100" fmla="*/ 47625 h 2257425"/>
                  <a:gd name="connsiteX101" fmla="*/ 2032006 w 2279661"/>
                  <a:gd name="connsiteY101" fmla="*/ 61913 h 2257425"/>
                  <a:gd name="connsiteX102" fmla="*/ 2003431 w 2279661"/>
                  <a:gd name="connsiteY102" fmla="*/ 71438 h 2257425"/>
                  <a:gd name="connsiteX103" fmla="*/ 1989143 w 2279661"/>
                  <a:gd name="connsiteY103" fmla="*/ 76200 h 2257425"/>
                  <a:gd name="connsiteX104" fmla="*/ 1955806 w 2279661"/>
                  <a:gd name="connsiteY104" fmla="*/ 85725 h 2257425"/>
                  <a:gd name="connsiteX105" fmla="*/ 1927231 w 2279661"/>
                  <a:gd name="connsiteY105" fmla="*/ 95250 h 2257425"/>
                  <a:gd name="connsiteX106" fmla="*/ 1912943 w 2279661"/>
                  <a:gd name="connsiteY106" fmla="*/ 100013 h 2257425"/>
                  <a:gd name="connsiteX107" fmla="*/ 1855793 w 2279661"/>
                  <a:gd name="connsiteY107" fmla="*/ 119063 h 2257425"/>
                  <a:gd name="connsiteX108" fmla="*/ 1817693 w 2279661"/>
                  <a:gd name="connsiteY108" fmla="*/ 138113 h 2257425"/>
                  <a:gd name="connsiteX109" fmla="*/ 1803406 w 2279661"/>
                  <a:gd name="connsiteY109" fmla="*/ 142875 h 2257425"/>
                  <a:gd name="connsiteX110" fmla="*/ 1746256 w 2279661"/>
                  <a:gd name="connsiteY110" fmla="*/ 152400 h 2257425"/>
                  <a:gd name="connsiteX111" fmla="*/ 1731968 w 2279661"/>
                  <a:gd name="connsiteY111" fmla="*/ 157163 h 2257425"/>
                  <a:gd name="connsiteX112" fmla="*/ 1693868 w 2279661"/>
                  <a:gd name="connsiteY112" fmla="*/ 166688 h 2257425"/>
                  <a:gd name="connsiteX113" fmla="*/ 1655768 w 2279661"/>
                  <a:gd name="connsiteY113" fmla="*/ 185738 h 2257425"/>
                  <a:gd name="connsiteX114" fmla="*/ 1622431 w 2279661"/>
                  <a:gd name="connsiteY114" fmla="*/ 209550 h 2257425"/>
                  <a:gd name="connsiteX115" fmla="*/ 1574806 w 2279661"/>
                  <a:gd name="connsiteY115" fmla="*/ 233363 h 2257425"/>
                  <a:gd name="connsiteX116" fmla="*/ 1560518 w 2279661"/>
                  <a:gd name="connsiteY116" fmla="*/ 252413 h 2257425"/>
                  <a:gd name="connsiteX117" fmla="*/ 1512893 w 2279661"/>
                  <a:gd name="connsiteY117" fmla="*/ 280988 h 2257425"/>
                  <a:gd name="connsiteX118" fmla="*/ 1498606 w 2279661"/>
                  <a:gd name="connsiteY118" fmla="*/ 295275 h 2257425"/>
                  <a:gd name="connsiteX119" fmla="*/ 1465268 w 2279661"/>
                  <a:gd name="connsiteY119" fmla="*/ 328613 h 2257425"/>
                  <a:gd name="connsiteX120" fmla="*/ 1417643 w 2279661"/>
                  <a:gd name="connsiteY120" fmla="*/ 366713 h 2257425"/>
                  <a:gd name="connsiteX121" fmla="*/ 1379543 w 2279661"/>
                  <a:gd name="connsiteY121" fmla="*/ 409575 h 2257425"/>
                  <a:gd name="connsiteX122" fmla="*/ 1274768 w 2279661"/>
                  <a:gd name="connsiteY122" fmla="*/ 500063 h 2257425"/>
                  <a:gd name="connsiteX123" fmla="*/ 1212856 w 2279661"/>
                  <a:gd name="connsiteY123" fmla="*/ 547688 h 2257425"/>
                  <a:gd name="connsiteX124" fmla="*/ 1174756 w 2279661"/>
                  <a:gd name="connsiteY124" fmla="*/ 600075 h 2257425"/>
                  <a:gd name="connsiteX125" fmla="*/ 1117606 w 2279661"/>
                  <a:gd name="connsiteY125" fmla="*/ 652463 h 2257425"/>
                  <a:gd name="connsiteX126" fmla="*/ 1108081 w 2279661"/>
                  <a:gd name="connsiteY126" fmla="*/ 671513 h 2257425"/>
                  <a:gd name="connsiteX127" fmla="*/ 1093793 w 2279661"/>
                  <a:gd name="connsiteY127" fmla="*/ 685800 h 2257425"/>
                  <a:gd name="connsiteX128" fmla="*/ 1065218 w 2279661"/>
                  <a:gd name="connsiteY128" fmla="*/ 719138 h 2257425"/>
                  <a:gd name="connsiteX129" fmla="*/ 1036643 w 2279661"/>
                  <a:gd name="connsiteY129" fmla="*/ 747713 h 2257425"/>
                  <a:gd name="connsiteX130" fmla="*/ 946156 w 2279661"/>
                  <a:gd name="connsiteY130" fmla="*/ 842963 h 2257425"/>
                  <a:gd name="connsiteX131" fmla="*/ 922343 w 2279661"/>
                  <a:gd name="connsiteY131" fmla="*/ 881063 h 2257425"/>
                  <a:gd name="connsiteX132" fmla="*/ 898531 w 2279661"/>
                  <a:gd name="connsiteY132" fmla="*/ 914400 h 2257425"/>
                  <a:gd name="connsiteX133" fmla="*/ 865193 w 2279661"/>
                  <a:gd name="connsiteY133" fmla="*/ 962025 h 2257425"/>
                  <a:gd name="connsiteX134" fmla="*/ 836618 w 2279661"/>
                  <a:gd name="connsiteY134" fmla="*/ 1023938 h 2257425"/>
                  <a:gd name="connsiteX135" fmla="*/ 817568 w 2279661"/>
                  <a:gd name="connsiteY135" fmla="*/ 1066800 h 2257425"/>
                  <a:gd name="connsiteX136" fmla="*/ 808043 w 2279661"/>
                  <a:gd name="connsiteY136" fmla="*/ 1123950 h 2257425"/>
                  <a:gd name="connsiteX137" fmla="*/ 788993 w 2279661"/>
                  <a:gd name="connsiteY137" fmla="*/ 1171575 h 2257425"/>
                  <a:gd name="connsiteX138" fmla="*/ 779468 w 2279661"/>
                  <a:gd name="connsiteY138" fmla="*/ 1209675 h 2257425"/>
                  <a:gd name="connsiteX139" fmla="*/ 774706 w 2279661"/>
                  <a:gd name="connsiteY139" fmla="*/ 1233488 h 2257425"/>
                  <a:gd name="connsiteX140" fmla="*/ 765181 w 2279661"/>
                  <a:gd name="connsiteY140"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74881 w 2278177"/>
                  <a:gd name="connsiteY82" fmla="*/ 914400 h 2257425"/>
                  <a:gd name="connsiteX83" fmla="*/ 2184406 w 2278177"/>
                  <a:gd name="connsiteY83" fmla="*/ 676275 h 2257425"/>
                  <a:gd name="connsiteX84" fmla="*/ 2193931 w 2278177"/>
                  <a:gd name="connsiteY84" fmla="*/ 538163 h 2257425"/>
                  <a:gd name="connsiteX85" fmla="*/ 2198693 w 2278177"/>
                  <a:gd name="connsiteY85" fmla="*/ 500063 h 2257425"/>
                  <a:gd name="connsiteX86" fmla="*/ 2212981 w 2278177"/>
                  <a:gd name="connsiteY86" fmla="*/ 452438 h 2257425"/>
                  <a:gd name="connsiteX87" fmla="*/ 2227268 w 2278177"/>
                  <a:gd name="connsiteY87" fmla="*/ 381000 h 2257425"/>
                  <a:gd name="connsiteX88" fmla="*/ 2246318 w 2278177"/>
                  <a:gd name="connsiteY88" fmla="*/ 338138 h 2257425"/>
                  <a:gd name="connsiteX89" fmla="*/ 2255843 w 2278177"/>
                  <a:gd name="connsiteY89" fmla="*/ 295275 h 2257425"/>
                  <a:gd name="connsiteX90" fmla="*/ 2260606 w 2278177"/>
                  <a:gd name="connsiteY90" fmla="*/ 280988 h 2257425"/>
                  <a:gd name="connsiteX91" fmla="*/ 2265368 w 2278177"/>
                  <a:gd name="connsiteY91" fmla="*/ 257175 h 2257425"/>
                  <a:gd name="connsiteX92" fmla="*/ 2274893 w 2278177"/>
                  <a:gd name="connsiteY92" fmla="*/ 214313 h 2257425"/>
                  <a:gd name="connsiteX93" fmla="*/ 2274893 w 2278177"/>
                  <a:gd name="connsiteY93" fmla="*/ 100013 h 2257425"/>
                  <a:gd name="connsiteX94" fmla="*/ 2251081 w 2278177"/>
                  <a:gd name="connsiteY94" fmla="*/ 52388 h 2257425"/>
                  <a:gd name="connsiteX95" fmla="*/ 2198693 w 2278177"/>
                  <a:gd name="connsiteY95" fmla="*/ 9525 h 2257425"/>
                  <a:gd name="connsiteX96" fmla="*/ 2184406 w 2278177"/>
                  <a:gd name="connsiteY96" fmla="*/ 0 h 2257425"/>
                  <a:gd name="connsiteX97" fmla="*/ 2136781 w 2278177"/>
                  <a:gd name="connsiteY97" fmla="*/ 4763 h 2257425"/>
                  <a:gd name="connsiteX98" fmla="*/ 2112968 w 2278177"/>
                  <a:gd name="connsiteY98" fmla="*/ 23813 h 2257425"/>
                  <a:gd name="connsiteX99" fmla="*/ 2070106 w 2278177"/>
                  <a:gd name="connsiteY99" fmla="*/ 47625 h 2257425"/>
                  <a:gd name="connsiteX100" fmla="*/ 2032006 w 2278177"/>
                  <a:gd name="connsiteY100" fmla="*/ 61913 h 2257425"/>
                  <a:gd name="connsiteX101" fmla="*/ 2003431 w 2278177"/>
                  <a:gd name="connsiteY101" fmla="*/ 71438 h 2257425"/>
                  <a:gd name="connsiteX102" fmla="*/ 1989143 w 2278177"/>
                  <a:gd name="connsiteY102" fmla="*/ 76200 h 2257425"/>
                  <a:gd name="connsiteX103" fmla="*/ 1955806 w 2278177"/>
                  <a:gd name="connsiteY103" fmla="*/ 85725 h 2257425"/>
                  <a:gd name="connsiteX104" fmla="*/ 1927231 w 2278177"/>
                  <a:gd name="connsiteY104" fmla="*/ 95250 h 2257425"/>
                  <a:gd name="connsiteX105" fmla="*/ 1912943 w 2278177"/>
                  <a:gd name="connsiteY105" fmla="*/ 100013 h 2257425"/>
                  <a:gd name="connsiteX106" fmla="*/ 1855793 w 2278177"/>
                  <a:gd name="connsiteY106" fmla="*/ 119063 h 2257425"/>
                  <a:gd name="connsiteX107" fmla="*/ 1817693 w 2278177"/>
                  <a:gd name="connsiteY107" fmla="*/ 138113 h 2257425"/>
                  <a:gd name="connsiteX108" fmla="*/ 1803406 w 2278177"/>
                  <a:gd name="connsiteY108" fmla="*/ 142875 h 2257425"/>
                  <a:gd name="connsiteX109" fmla="*/ 1746256 w 2278177"/>
                  <a:gd name="connsiteY109" fmla="*/ 152400 h 2257425"/>
                  <a:gd name="connsiteX110" fmla="*/ 1731968 w 2278177"/>
                  <a:gd name="connsiteY110" fmla="*/ 157163 h 2257425"/>
                  <a:gd name="connsiteX111" fmla="*/ 1693868 w 2278177"/>
                  <a:gd name="connsiteY111" fmla="*/ 166688 h 2257425"/>
                  <a:gd name="connsiteX112" fmla="*/ 1655768 w 2278177"/>
                  <a:gd name="connsiteY112" fmla="*/ 185738 h 2257425"/>
                  <a:gd name="connsiteX113" fmla="*/ 1622431 w 2278177"/>
                  <a:gd name="connsiteY113" fmla="*/ 209550 h 2257425"/>
                  <a:gd name="connsiteX114" fmla="*/ 1574806 w 2278177"/>
                  <a:gd name="connsiteY114" fmla="*/ 233363 h 2257425"/>
                  <a:gd name="connsiteX115" fmla="*/ 1560518 w 2278177"/>
                  <a:gd name="connsiteY115" fmla="*/ 252413 h 2257425"/>
                  <a:gd name="connsiteX116" fmla="*/ 1512893 w 2278177"/>
                  <a:gd name="connsiteY116" fmla="*/ 280988 h 2257425"/>
                  <a:gd name="connsiteX117" fmla="*/ 1498606 w 2278177"/>
                  <a:gd name="connsiteY117" fmla="*/ 295275 h 2257425"/>
                  <a:gd name="connsiteX118" fmla="*/ 1465268 w 2278177"/>
                  <a:gd name="connsiteY118" fmla="*/ 328613 h 2257425"/>
                  <a:gd name="connsiteX119" fmla="*/ 1417643 w 2278177"/>
                  <a:gd name="connsiteY119" fmla="*/ 366713 h 2257425"/>
                  <a:gd name="connsiteX120" fmla="*/ 1379543 w 2278177"/>
                  <a:gd name="connsiteY120" fmla="*/ 409575 h 2257425"/>
                  <a:gd name="connsiteX121" fmla="*/ 1274768 w 2278177"/>
                  <a:gd name="connsiteY121" fmla="*/ 500063 h 2257425"/>
                  <a:gd name="connsiteX122" fmla="*/ 1212856 w 2278177"/>
                  <a:gd name="connsiteY122" fmla="*/ 547688 h 2257425"/>
                  <a:gd name="connsiteX123" fmla="*/ 1174756 w 2278177"/>
                  <a:gd name="connsiteY123" fmla="*/ 600075 h 2257425"/>
                  <a:gd name="connsiteX124" fmla="*/ 1117606 w 2278177"/>
                  <a:gd name="connsiteY124" fmla="*/ 652463 h 2257425"/>
                  <a:gd name="connsiteX125" fmla="*/ 1108081 w 2278177"/>
                  <a:gd name="connsiteY125" fmla="*/ 671513 h 2257425"/>
                  <a:gd name="connsiteX126" fmla="*/ 1093793 w 2278177"/>
                  <a:gd name="connsiteY126" fmla="*/ 685800 h 2257425"/>
                  <a:gd name="connsiteX127" fmla="*/ 1065218 w 2278177"/>
                  <a:gd name="connsiteY127" fmla="*/ 719138 h 2257425"/>
                  <a:gd name="connsiteX128" fmla="*/ 1036643 w 2278177"/>
                  <a:gd name="connsiteY128" fmla="*/ 747713 h 2257425"/>
                  <a:gd name="connsiteX129" fmla="*/ 946156 w 2278177"/>
                  <a:gd name="connsiteY129" fmla="*/ 842963 h 2257425"/>
                  <a:gd name="connsiteX130" fmla="*/ 922343 w 2278177"/>
                  <a:gd name="connsiteY130" fmla="*/ 881063 h 2257425"/>
                  <a:gd name="connsiteX131" fmla="*/ 898531 w 2278177"/>
                  <a:gd name="connsiteY131" fmla="*/ 914400 h 2257425"/>
                  <a:gd name="connsiteX132" fmla="*/ 865193 w 2278177"/>
                  <a:gd name="connsiteY132" fmla="*/ 962025 h 2257425"/>
                  <a:gd name="connsiteX133" fmla="*/ 836618 w 2278177"/>
                  <a:gd name="connsiteY133" fmla="*/ 1023938 h 2257425"/>
                  <a:gd name="connsiteX134" fmla="*/ 817568 w 2278177"/>
                  <a:gd name="connsiteY134" fmla="*/ 1066800 h 2257425"/>
                  <a:gd name="connsiteX135" fmla="*/ 808043 w 2278177"/>
                  <a:gd name="connsiteY135" fmla="*/ 1123950 h 2257425"/>
                  <a:gd name="connsiteX136" fmla="*/ 788993 w 2278177"/>
                  <a:gd name="connsiteY136" fmla="*/ 1171575 h 2257425"/>
                  <a:gd name="connsiteX137" fmla="*/ 779468 w 2278177"/>
                  <a:gd name="connsiteY137" fmla="*/ 1209675 h 2257425"/>
                  <a:gd name="connsiteX138" fmla="*/ 774706 w 2278177"/>
                  <a:gd name="connsiteY138" fmla="*/ 1233488 h 2257425"/>
                  <a:gd name="connsiteX139" fmla="*/ 765181 w 2278177"/>
                  <a:gd name="connsiteY139"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74881 w 2278177"/>
                  <a:gd name="connsiteY82" fmla="*/ 914400 h 2257425"/>
                  <a:gd name="connsiteX83" fmla="*/ 2184406 w 2278177"/>
                  <a:gd name="connsiteY83" fmla="*/ 676275 h 2257425"/>
                  <a:gd name="connsiteX84" fmla="*/ 2193931 w 2278177"/>
                  <a:gd name="connsiteY84" fmla="*/ 538163 h 2257425"/>
                  <a:gd name="connsiteX85" fmla="*/ 2198693 w 2278177"/>
                  <a:gd name="connsiteY85" fmla="*/ 500063 h 2257425"/>
                  <a:gd name="connsiteX86" fmla="*/ 2212981 w 2278177"/>
                  <a:gd name="connsiteY86" fmla="*/ 452438 h 2257425"/>
                  <a:gd name="connsiteX87" fmla="*/ 2227268 w 2278177"/>
                  <a:gd name="connsiteY87" fmla="*/ 381000 h 2257425"/>
                  <a:gd name="connsiteX88" fmla="*/ 2246318 w 2278177"/>
                  <a:gd name="connsiteY88" fmla="*/ 338138 h 2257425"/>
                  <a:gd name="connsiteX89" fmla="*/ 2255843 w 2278177"/>
                  <a:gd name="connsiteY89" fmla="*/ 295275 h 2257425"/>
                  <a:gd name="connsiteX90" fmla="*/ 2260606 w 2278177"/>
                  <a:gd name="connsiteY90" fmla="*/ 280988 h 2257425"/>
                  <a:gd name="connsiteX91" fmla="*/ 2265368 w 2278177"/>
                  <a:gd name="connsiteY91" fmla="*/ 257175 h 2257425"/>
                  <a:gd name="connsiteX92" fmla="*/ 2274893 w 2278177"/>
                  <a:gd name="connsiteY92" fmla="*/ 214313 h 2257425"/>
                  <a:gd name="connsiteX93" fmla="*/ 2274893 w 2278177"/>
                  <a:gd name="connsiteY93" fmla="*/ 100013 h 2257425"/>
                  <a:gd name="connsiteX94" fmla="*/ 2251081 w 2278177"/>
                  <a:gd name="connsiteY94" fmla="*/ 52388 h 2257425"/>
                  <a:gd name="connsiteX95" fmla="*/ 2198693 w 2278177"/>
                  <a:gd name="connsiteY95" fmla="*/ 9525 h 2257425"/>
                  <a:gd name="connsiteX96" fmla="*/ 2184406 w 2278177"/>
                  <a:gd name="connsiteY96" fmla="*/ 0 h 2257425"/>
                  <a:gd name="connsiteX97" fmla="*/ 2136781 w 2278177"/>
                  <a:gd name="connsiteY97" fmla="*/ 4763 h 2257425"/>
                  <a:gd name="connsiteX98" fmla="*/ 2112968 w 2278177"/>
                  <a:gd name="connsiteY98" fmla="*/ 23813 h 2257425"/>
                  <a:gd name="connsiteX99" fmla="*/ 2070106 w 2278177"/>
                  <a:gd name="connsiteY99" fmla="*/ 47625 h 2257425"/>
                  <a:gd name="connsiteX100" fmla="*/ 2032006 w 2278177"/>
                  <a:gd name="connsiteY100" fmla="*/ 61913 h 2257425"/>
                  <a:gd name="connsiteX101" fmla="*/ 2003431 w 2278177"/>
                  <a:gd name="connsiteY101" fmla="*/ 71438 h 2257425"/>
                  <a:gd name="connsiteX102" fmla="*/ 1989143 w 2278177"/>
                  <a:gd name="connsiteY102" fmla="*/ 76200 h 2257425"/>
                  <a:gd name="connsiteX103" fmla="*/ 1955806 w 2278177"/>
                  <a:gd name="connsiteY103" fmla="*/ 85725 h 2257425"/>
                  <a:gd name="connsiteX104" fmla="*/ 1927231 w 2278177"/>
                  <a:gd name="connsiteY104" fmla="*/ 95250 h 2257425"/>
                  <a:gd name="connsiteX105" fmla="*/ 1912943 w 2278177"/>
                  <a:gd name="connsiteY105" fmla="*/ 100013 h 2257425"/>
                  <a:gd name="connsiteX106" fmla="*/ 1855793 w 2278177"/>
                  <a:gd name="connsiteY106" fmla="*/ 119063 h 2257425"/>
                  <a:gd name="connsiteX107" fmla="*/ 1817693 w 2278177"/>
                  <a:gd name="connsiteY107" fmla="*/ 138113 h 2257425"/>
                  <a:gd name="connsiteX108" fmla="*/ 1803406 w 2278177"/>
                  <a:gd name="connsiteY108" fmla="*/ 142875 h 2257425"/>
                  <a:gd name="connsiteX109" fmla="*/ 1746256 w 2278177"/>
                  <a:gd name="connsiteY109" fmla="*/ 152400 h 2257425"/>
                  <a:gd name="connsiteX110" fmla="*/ 1731968 w 2278177"/>
                  <a:gd name="connsiteY110" fmla="*/ 157163 h 2257425"/>
                  <a:gd name="connsiteX111" fmla="*/ 1693868 w 2278177"/>
                  <a:gd name="connsiteY111" fmla="*/ 166688 h 2257425"/>
                  <a:gd name="connsiteX112" fmla="*/ 1655768 w 2278177"/>
                  <a:gd name="connsiteY112" fmla="*/ 185738 h 2257425"/>
                  <a:gd name="connsiteX113" fmla="*/ 1622431 w 2278177"/>
                  <a:gd name="connsiteY113" fmla="*/ 209550 h 2257425"/>
                  <a:gd name="connsiteX114" fmla="*/ 1574806 w 2278177"/>
                  <a:gd name="connsiteY114" fmla="*/ 233363 h 2257425"/>
                  <a:gd name="connsiteX115" fmla="*/ 1560518 w 2278177"/>
                  <a:gd name="connsiteY115" fmla="*/ 252413 h 2257425"/>
                  <a:gd name="connsiteX116" fmla="*/ 1512893 w 2278177"/>
                  <a:gd name="connsiteY116" fmla="*/ 280988 h 2257425"/>
                  <a:gd name="connsiteX117" fmla="*/ 1498606 w 2278177"/>
                  <a:gd name="connsiteY117" fmla="*/ 295275 h 2257425"/>
                  <a:gd name="connsiteX118" fmla="*/ 1465268 w 2278177"/>
                  <a:gd name="connsiteY118" fmla="*/ 328613 h 2257425"/>
                  <a:gd name="connsiteX119" fmla="*/ 1417643 w 2278177"/>
                  <a:gd name="connsiteY119" fmla="*/ 366713 h 2257425"/>
                  <a:gd name="connsiteX120" fmla="*/ 1379543 w 2278177"/>
                  <a:gd name="connsiteY120" fmla="*/ 409575 h 2257425"/>
                  <a:gd name="connsiteX121" fmla="*/ 1274768 w 2278177"/>
                  <a:gd name="connsiteY121" fmla="*/ 500063 h 2257425"/>
                  <a:gd name="connsiteX122" fmla="*/ 1212856 w 2278177"/>
                  <a:gd name="connsiteY122" fmla="*/ 547688 h 2257425"/>
                  <a:gd name="connsiteX123" fmla="*/ 1174756 w 2278177"/>
                  <a:gd name="connsiteY123" fmla="*/ 600075 h 2257425"/>
                  <a:gd name="connsiteX124" fmla="*/ 1117606 w 2278177"/>
                  <a:gd name="connsiteY124" fmla="*/ 652463 h 2257425"/>
                  <a:gd name="connsiteX125" fmla="*/ 1108081 w 2278177"/>
                  <a:gd name="connsiteY125" fmla="*/ 671513 h 2257425"/>
                  <a:gd name="connsiteX126" fmla="*/ 1093793 w 2278177"/>
                  <a:gd name="connsiteY126" fmla="*/ 685800 h 2257425"/>
                  <a:gd name="connsiteX127" fmla="*/ 1065218 w 2278177"/>
                  <a:gd name="connsiteY127" fmla="*/ 719138 h 2257425"/>
                  <a:gd name="connsiteX128" fmla="*/ 1036643 w 2278177"/>
                  <a:gd name="connsiteY128" fmla="*/ 747713 h 2257425"/>
                  <a:gd name="connsiteX129" fmla="*/ 946156 w 2278177"/>
                  <a:gd name="connsiteY129" fmla="*/ 842963 h 2257425"/>
                  <a:gd name="connsiteX130" fmla="*/ 922343 w 2278177"/>
                  <a:gd name="connsiteY130" fmla="*/ 881063 h 2257425"/>
                  <a:gd name="connsiteX131" fmla="*/ 898531 w 2278177"/>
                  <a:gd name="connsiteY131" fmla="*/ 914400 h 2257425"/>
                  <a:gd name="connsiteX132" fmla="*/ 865193 w 2278177"/>
                  <a:gd name="connsiteY132" fmla="*/ 962025 h 2257425"/>
                  <a:gd name="connsiteX133" fmla="*/ 836618 w 2278177"/>
                  <a:gd name="connsiteY133" fmla="*/ 1023938 h 2257425"/>
                  <a:gd name="connsiteX134" fmla="*/ 817568 w 2278177"/>
                  <a:gd name="connsiteY134" fmla="*/ 1066800 h 2257425"/>
                  <a:gd name="connsiteX135" fmla="*/ 808043 w 2278177"/>
                  <a:gd name="connsiteY135" fmla="*/ 1123950 h 2257425"/>
                  <a:gd name="connsiteX136" fmla="*/ 788993 w 2278177"/>
                  <a:gd name="connsiteY136" fmla="*/ 1171575 h 2257425"/>
                  <a:gd name="connsiteX137" fmla="*/ 779468 w 2278177"/>
                  <a:gd name="connsiteY137" fmla="*/ 1209675 h 2257425"/>
                  <a:gd name="connsiteX138" fmla="*/ 774706 w 2278177"/>
                  <a:gd name="connsiteY138" fmla="*/ 1233488 h 2257425"/>
                  <a:gd name="connsiteX139" fmla="*/ 765181 w 2278177"/>
                  <a:gd name="connsiteY139"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84406 w 2278177"/>
                  <a:gd name="connsiteY82" fmla="*/ 676275 h 2257425"/>
                  <a:gd name="connsiteX83" fmla="*/ 2193931 w 2278177"/>
                  <a:gd name="connsiteY83" fmla="*/ 538163 h 2257425"/>
                  <a:gd name="connsiteX84" fmla="*/ 2198693 w 2278177"/>
                  <a:gd name="connsiteY84" fmla="*/ 500063 h 2257425"/>
                  <a:gd name="connsiteX85" fmla="*/ 2212981 w 2278177"/>
                  <a:gd name="connsiteY85" fmla="*/ 452438 h 2257425"/>
                  <a:gd name="connsiteX86" fmla="*/ 2227268 w 2278177"/>
                  <a:gd name="connsiteY86" fmla="*/ 381000 h 2257425"/>
                  <a:gd name="connsiteX87" fmla="*/ 2246318 w 2278177"/>
                  <a:gd name="connsiteY87" fmla="*/ 338138 h 2257425"/>
                  <a:gd name="connsiteX88" fmla="*/ 2255843 w 2278177"/>
                  <a:gd name="connsiteY88" fmla="*/ 295275 h 2257425"/>
                  <a:gd name="connsiteX89" fmla="*/ 2260606 w 2278177"/>
                  <a:gd name="connsiteY89" fmla="*/ 280988 h 2257425"/>
                  <a:gd name="connsiteX90" fmla="*/ 2265368 w 2278177"/>
                  <a:gd name="connsiteY90" fmla="*/ 257175 h 2257425"/>
                  <a:gd name="connsiteX91" fmla="*/ 2274893 w 2278177"/>
                  <a:gd name="connsiteY91" fmla="*/ 214313 h 2257425"/>
                  <a:gd name="connsiteX92" fmla="*/ 2274893 w 2278177"/>
                  <a:gd name="connsiteY92" fmla="*/ 100013 h 2257425"/>
                  <a:gd name="connsiteX93" fmla="*/ 2251081 w 2278177"/>
                  <a:gd name="connsiteY93" fmla="*/ 52388 h 2257425"/>
                  <a:gd name="connsiteX94" fmla="*/ 2198693 w 2278177"/>
                  <a:gd name="connsiteY94" fmla="*/ 9525 h 2257425"/>
                  <a:gd name="connsiteX95" fmla="*/ 2184406 w 2278177"/>
                  <a:gd name="connsiteY95" fmla="*/ 0 h 2257425"/>
                  <a:gd name="connsiteX96" fmla="*/ 2136781 w 2278177"/>
                  <a:gd name="connsiteY96" fmla="*/ 4763 h 2257425"/>
                  <a:gd name="connsiteX97" fmla="*/ 2112968 w 2278177"/>
                  <a:gd name="connsiteY97" fmla="*/ 23813 h 2257425"/>
                  <a:gd name="connsiteX98" fmla="*/ 2070106 w 2278177"/>
                  <a:gd name="connsiteY98" fmla="*/ 47625 h 2257425"/>
                  <a:gd name="connsiteX99" fmla="*/ 2032006 w 2278177"/>
                  <a:gd name="connsiteY99" fmla="*/ 61913 h 2257425"/>
                  <a:gd name="connsiteX100" fmla="*/ 2003431 w 2278177"/>
                  <a:gd name="connsiteY100" fmla="*/ 71438 h 2257425"/>
                  <a:gd name="connsiteX101" fmla="*/ 1989143 w 2278177"/>
                  <a:gd name="connsiteY101" fmla="*/ 76200 h 2257425"/>
                  <a:gd name="connsiteX102" fmla="*/ 1955806 w 2278177"/>
                  <a:gd name="connsiteY102" fmla="*/ 85725 h 2257425"/>
                  <a:gd name="connsiteX103" fmla="*/ 1927231 w 2278177"/>
                  <a:gd name="connsiteY103" fmla="*/ 95250 h 2257425"/>
                  <a:gd name="connsiteX104" fmla="*/ 1912943 w 2278177"/>
                  <a:gd name="connsiteY104" fmla="*/ 100013 h 2257425"/>
                  <a:gd name="connsiteX105" fmla="*/ 1855793 w 2278177"/>
                  <a:gd name="connsiteY105" fmla="*/ 119063 h 2257425"/>
                  <a:gd name="connsiteX106" fmla="*/ 1817693 w 2278177"/>
                  <a:gd name="connsiteY106" fmla="*/ 138113 h 2257425"/>
                  <a:gd name="connsiteX107" fmla="*/ 1803406 w 2278177"/>
                  <a:gd name="connsiteY107" fmla="*/ 142875 h 2257425"/>
                  <a:gd name="connsiteX108" fmla="*/ 1746256 w 2278177"/>
                  <a:gd name="connsiteY108" fmla="*/ 152400 h 2257425"/>
                  <a:gd name="connsiteX109" fmla="*/ 1731968 w 2278177"/>
                  <a:gd name="connsiteY109" fmla="*/ 157163 h 2257425"/>
                  <a:gd name="connsiteX110" fmla="*/ 1693868 w 2278177"/>
                  <a:gd name="connsiteY110" fmla="*/ 166688 h 2257425"/>
                  <a:gd name="connsiteX111" fmla="*/ 1655768 w 2278177"/>
                  <a:gd name="connsiteY111" fmla="*/ 185738 h 2257425"/>
                  <a:gd name="connsiteX112" fmla="*/ 1622431 w 2278177"/>
                  <a:gd name="connsiteY112" fmla="*/ 209550 h 2257425"/>
                  <a:gd name="connsiteX113" fmla="*/ 1574806 w 2278177"/>
                  <a:gd name="connsiteY113" fmla="*/ 233363 h 2257425"/>
                  <a:gd name="connsiteX114" fmla="*/ 1560518 w 2278177"/>
                  <a:gd name="connsiteY114" fmla="*/ 252413 h 2257425"/>
                  <a:gd name="connsiteX115" fmla="*/ 1512893 w 2278177"/>
                  <a:gd name="connsiteY115" fmla="*/ 280988 h 2257425"/>
                  <a:gd name="connsiteX116" fmla="*/ 1498606 w 2278177"/>
                  <a:gd name="connsiteY116" fmla="*/ 295275 h 2257425"/>
                  <a:gd name="connsiteX117" fmla="*/ 1465268 w 2278177"/>
                  <a:gd name="connsiteY117" fmla="*/ 328613 h 2257425"/>
                  <a:gd name="connsiteX118" fmla="*/ 1417643 w 2278177"/>
                  <a:gd name="connsiteY118" fmla="*/ 366713 h 2257425"/>
                  <a:gd name="connsiteX119" fmla="*/ 1379543 w 2278177"/>
                  <a:gd name="connsiteY119" fmla="*/ 409575 h 2257425"/>
                  <a:gd name="connsiteX120" fmla="*/ 1274768 w 2278177"/>
                  <a:gd name="connsiteY120" fmla="*/ 500063 h 2257425"/>
                  <a:gd name="connsiteX121" fmla="*/ 1212856 w 2278177"/>
                  <a:gd name="connsiteY121" fmla="*/ 547688 h 2257425"/>
                  <a:gd name="connsiteX122" fmla="*/ 1174756 w 2278177"/>
                  <a:gd name="connsiteY122" fmla="*/ 600075 h 2257425"/>
                  <a:gd name="connsiteX123" fmla="*/ 1117606 w 2278177"/>
                  <a:gd name="connsiteY123" fmla="*/ 652463 h 2257425"/>
                  <a:gd name="connsiteX124" fmla="*/ 1108081 w 2278177"/>
                  <a:gd name="connsiteY124" fmla="*/ 671513 h 2257425"/>
                  <a:gd name="connsiteX125" fmla="*/ 1093793 w 2278177"/>
                  <a:gd name="connsiteY125" fmla="*/ 685800 h 2257425"/>
                  <a:gd name="connsiteX126" fmla="*/ 1065218 w 2278177"/>
                  <a:gd name="connsiteY126" fmla="*/ 719138 h 2257425"/>
                  <a:gd name="connsiteX127" fmla="*/ 1036643 w 2278177"/>
                  <a:gd name="connsiteY127" fmla="*/ 747713 h 2257425"/>
                  <a:gd name="connsiteX128" fmla="*/ 946156 w 2278177"/>
                  <a:gd name="connsiteY128" fmla="*/ 842963 h 2257425"/>
                  <a:gd name="connsiteX129" fmla="*/ 922343 w 2278177"/>
                  <a:gd name="connsiteY129" fmla="*/ 881063 h 2257425"/>
                  <a:gd name="connsiteX130" fmla="*/ 898531 w 2278177"/>
                  <a:gd name="connsiteY130" fmla="*/ 914400 h 2257425"/>
                  <a:gd name="connsiteX131" fmla="*/ 865193 w 2278177"/>
                  <a:gd name="connsiteY131" fmla="*/ 962025 h 2257425"/>
                  <a:gd name="connsiteX132" fmla="*/ 836618 w 2278177"/>
                  <a:gd name="connsiteY132" fmla="*/ 1023938 h 2257425"/>
                  <a:gd name="connsiteX133" fmla="*/ 817568 w 2278177"/>
                  <a:gd name="connsiteY133" fmla="*/ 1066800 h 2257425"/>
                  <a:gd name="connsiteX134" fmla="*/ 808043 w 2278177"/>
                  <a:gd name="connsiteY134" fmla="*/ 1123950 h 2257425"/>
                  <a:gd name="connsiteX135" fmla="*/ 788993 w 2278177"/>
                  <a:gd name="connsiteY135" fmla="*/ 1171575 h 2257425"/>
                  <a:gd name="connsiteX136" fmla="*/ 779468 w 2278177"/>
                  <a:gd name="connsiteY136" fmla="*/ 1209675 h 2257425"/>
                  <a:gd name="connsiteX137" fmla="*/ 774706 w 2278177"/>
                  <a:gd name="connsiteY137" fmla="*/ 1233488 h 2257425"/>
                  <a:gd name="connsiteX138" fmla="*/ 765181 w 2278177"/>
                  <a:gd name="connsiteY138"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84406 w 2278177"/>
                  <a:gd name="connsiteY82" fmla="*/ 676275 h 2257425"/>
                  <a:gd name="connsiteX83" fmla="*/ 2193931 w 2278177"/>
                  <a:gd name="connsiteY83" fmla="*/ 538163 h 2257425"/>
                  <a:gd name="connsiteX84" fmla="*/ 2198693 w 2278177"/>
                  <a:gd name="connsiteY84" fmla="*/ 500063 h 2257425"/>
                  <a:gd name="connsiteX85" fmla="*/ 2212981 w 2278177"/>
                  <a:gd name="connsiteY85" fmla="*/ 452438 h 2257425"/>
                  <a:gd name="connsiteX86" fmla="*/ 2227268 w 2278177"/>
                  <a:gd name="connsiteY86" fmla="*/ 381000 h 2257425"/>
                  <a:gd name="connsiteX87" fmla="*/ 2246318 w 2278177"/>
                  <a:gd name="connsiteY87" fmla="*/ 338138 h 2257425"/>
                  <a:gd name="connsiteX88" fmla="*/ 2255843 w 2278177"/>
                  <a:gd name="connsiteY88" fmla="*/ 295275 h 2257425"/>
                  <a:gd name="connsiteX89" fmla="*/ 2260606 w 2278177"/>
                  <a:gd name="connsiteY89" fmla="*/ 280988 h 2257425"/>
                  <a:gd name="connsiteX90" fmla="*/ 2265368 w 2278177"/>
                  <a:gd name="connsiteY90" fmla="*/ 257175 h 2257425"/>
                  <a:gd name="connsiteX91" fmla="*/ 2274893 w 2278177"/>
                  <a:gd name="connsiteY91" fmla="*/ 214313 h 2257425"/>
                  <a:gd name="connsiteX92" fmla="*/ 2274893 w 2278177"/>
                  <a:gd name="connsiteY92" fmla="*/ 100013 h 2257425"/>
                  <a:gd name="connsiteX93" fmla="*/ 2251081 w 2278177"/>
                  <a:gd name="connsiteY93" fmla="*/ 52388 h 2257425"/>
                  <a:gd name="connsiteX94" fmla="*/ 2198693 w 2278177"/>
                  <a:gd name="connsiteY94" fmla="*/ 9525 h 2257425"/>
                  <a:gd name="connsiteX95" fmla="*/ 2184406 w 2278177"/>
                  <a:gd name="connsiteY95" fmla="*/ 0 h 2257425"/>
                  <a:gd name="connsiteX96" fmla="*/ 2136781 w 2278177"/>
                  <a:gd name="connsiteY96" fmla="*/ 4763 h 2257425"/>
                  <a:gd name="connsiteX97" fmla="*/ 2112968 w 2278177"/>
                  <a:gd name="connsiteY97" fmla="*/ 23813 h 2257425"/>
                  <a:gd name="connsiteX98" fmla="*/ 2070106 w 2278177"/>
                  <a:gd name="connsiteY98" fmla="*/ 47625 h 2257425"/>
                  <a:gd name="connsiteX99" fmla="*/ 2032006 w 2278177"/>
                  <a:gd name="connsiteY99" fmla="*/ 61913 h 2257425"/>
                  <a:gd name="connsiteX100" fmla="*/ 2003431 w 2278177"/>
                  <a:gd name="connsiteY100" fmla="*/ 71438 h 2257425"/>
                  <a:gd name="connsiteX101" fmla="*/ 1989143 w 2278177"/>
                  <a:gd name="connsiteY101" fmla="*/ 76200 h 2257425"/>
                  <a:gd name="connsiteX102" fmla="*/ 1955806 w 2278177"/>
                  <a:gd name="connsiteY102" fmla="*/ 85725 h 2257425"/>
                  <a:gd name="connsiteX103" fmla="*/ 1927231 w 2278177"/>
                  <a:gd name="connsiteY103" fmla="*/ 95250 h 2257425"/>
                  <a:gd name="connsiteX104" fmla="*/ 1912943 w 2278177"/>
                  <a:gd name="connsiteY104" fmla="*/ 100013 h 2257425"/>
                  <a:gd name="connsiteX105" fmla="*/ 1855793 w 2278177"/>
                  <a:gd name="connsiteY105" fmla="*/ 119063 h 2257425"/>
                  <a:gd name="connsiteX106" fmla="*/ 1817693 w 2278177"/>
                  <a:gd name="connsiteY106" fmla="*/ 138113 h 2257425"/>
                  <a:gd name="connsiteX107" fmla="*/ 1803406 w 2278177"/>
                  <a:gd name="connsiteY107" fmla="*/ 142875 h 2257425"/>
                  <a:gd name="connsiteX108" fmla="*/ 1746256 w 2278177"/>
                  <a:gd name="connsiteY108" fmla="*/ 152400 h 2257425"/>
                  <a:gd name="connsiteX109" fmla="*/ 1731968 w 2278177"/>
                  <a:gd name="connsiteY109" fmla="*/ 157163 h 2257425"/>
                  <a:gd name="connsiteX110" fmla="*/ 1693868 w 2278177"/>
                  <a:gd name="connsiteY110" fmla="*/ 166688 h 2257425"/>
                  <a:gd name="connsiteX111" fmla="*/ 1655768 w 2278177"/>
                  <a:gd name="connsiteY111" fmla="*/ 185738 h 2257425"/>
                  <a:gd name="connsiteX112" fmla="*/ 1622431 w 2278177"/>
                  <a:gd name="connsiteY112" fmla="*/ 209550 h 2257425"/>
                  <a:gd name="connsiteX113" fmla="*/ 1574806 w 2278177"/>
                  <a:gd name="connsiteY113" fmla="*/ 233363 h 2257425"/>
                  <a:gd name="connsiteX114" fmla="*/ 1560518 w 2278177"/>
                  <a:gd name="connsiteY114" fmla="*/ 252413 h 2257425"/>
                  <a:gd name="connsiteX115" fmla="*/ 1512893 w 2278177"/>
                  <a:gd name="connsiteY115" fmla="*/ 280988 h 2257425"/>
                  <a:gd name="connsiteX116" fmla="*/ 1498606 w 2278177"/>
                  <a:gd name="connsiteY116" fmla="*/ 295275 h 2257425"/>
                  <a:gd name="connsiteX117" fmla="*/ 1465268 w 2278177"/>
                  <a:gd name="connsiteY117" fmla="*/ 328613 h 2257425"/>
                  <a:gd name="connsiteX118" fmla="*/ 1417643 w 2278177"/>
                  <a:gd name="connsiteY118" fmla="*/ 366713 h 2257425"/>
                  <a:gd name="connsiteX119" fmla="*/ 1379543 w 2278177"/>
                  <a:gd name="connsiteY119" fmla="*/ 409575 h 2257425"/>
                  <a:gd name="connsiteX120" fmla="*/ 1274768 w 2278177"/>
                  <a:gd name="connsiteY120" fmla="*/ 500063 h 2257425"/>
                  <a:gd name="connsiteX121" fmla="*/ 1212856 w 2278177"/>
                  <a:gd name="connsiteY121" fmla="*/ 547688 h 2257425"/>
                  <a:gd name="connsiteX122" fmla="*/ 1174756 w 2278177"/>
                  <a:gd name="connsiteY122" fmla="*/ 600075 h 2257425"/>
                  <a:gd name="connsiteX123" fmla="*/ 1117606 w 2278177"/>
                  <a:gd name="connsiteY123" fmla="*/ 652463 h 2257425"/>
                  <a:gd name="connsiteX124" fmla="*/ 1108081 w 2278177"/>
                  <a:gd name="connsiteY124" fmla="*/ 671513 h 2257425"/>
                  <a:gd name="connsiteX125" fmla="*/ 1093793 w 2278177"/>
                  <a:gd name="connsiteY125" fmla="*/ 685800 h 2257425"/>
                  <a:gd name="connsiteX126" fmla="*/ 1065218 w 2278177"/>
                  <a:gd name="connsiteY126" fmla="*/ 719138 h 2257425"/>
                  <a:gd name="connsiteX127" fmla="*/ 1036643 w 2278177"/>
                  <a:gd name="connsiteY127" fmla="*/ 747713 h 2257425"/>
                  <a:gd name="connsiteX128" fmla="*/ 946156 w 2278177"/>
                  <a:gd name="connsiteY128" fmla="*/ 842963 h 2257425"/>
                  <a:gd name="connsiteX129" fmla="*/ 922343 w 2278177"/>
                  <a:gd name="connsiteY129" fmla="*/ 881063 h 2257425"/>
                  <a:gd name="connsiteX130" fmla="*/ 898531 w 2278177"/>
                  <a:gd name="connsiteY130" fmla="*/ 914400 h 2257425"/>
                  <a:gd name="connsiteX131" fmla="*/ 865193 w 2278177"/>
                  <a:gd name="connsiteY131" fmla="*/ 962025 h 2257425"/>
                  <a:gd name="connsiteX132" fmla="*/ 836618 w 2278177"/>
                  <a:gd name="connsiteY132" fmla="*/ 1023938 h 2257425"/>
                  <a:gd name="connsiteX133" fmla="*/ 817568 w 2278177"/>
                  <a:gd name="connsiteY133" fmla="*/ 1066800 h 2257425"/>
                  <a:gd name="connsiteX134" fmla="*/ 808043 w 2278177"/>
                  <a:gd name="connsiteY134" fmla="*/ 1123950 h 2257425"/>
                  <a:gd name="connsiteX135" fmla="*/ 788993 w 2278177"/>
                  <a:gd name="connsiteY135" fmla="*/ 1171575 h 2257425"/>
                  <a:gd name="connsiteX136" fmla="*/ 779468 w 2278177"/>
                  <a:gd name="connsiteY136" fmla="*/ 1209675 h 2257425"/>
                  <a:gd name="connsiteX137" fmla="*/ 774706 w 2278177"/>
                  <a:gd name="connsiteY137" fmla="*/ 1233488 h 2257425"/>
                  <a:gd name="connsiteX138" fmla="*/ 765181 w 2278177"/>
                  <a:gd name="connsiteY138"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504950 h 2257425"/>
                  <a:gd name="connsiteX77" fmla="*/ 2203456 w 2278177"/>
                  <a:gd name="connsiteY77" fmla="*/ 1419225 h 2257425"/>
                  <a:gd name="connsiteX78" fmla="*/ 2198693 w 2278177"/>
                  <a:gd name="connsiteY78" fmla="*/ 1285875 h 2257425"/>
                  <a:gd name="connsiteX79" fmla="*/ 2193931 w 2278177"/>
                  <a:gd name="connsiteY79" fmla="*/ 1266825 h 2257425"/>
                  <a:gd name="connsiteX80" fmla="*/ 2184406 w 2278177"/>
                  <a:gd name="connsiteY80" fmla="*/ 1200150 h 2257425"/>
                  <a:gd name="connsiteX81" fmla="*/ 2179643 w 2278177"/>
                  <a:gd name="connsiteY81" fmla="*/ 933450 h 2257425"/>
                  <a:gd name="connsiteX82" fmla="*/ 2184406 w 2278177"/>
                  <a:gd name="connsiteY82" fmla="*/ 676275 h 2257425"/>
                  <a:gd name="connsiteX83" fmla="*/ 2193931 w 2278177"/>
                  <a:gd name="connsiteY83" fmla="*/ 538163 h 2257425"/>
                  <a:gd name="connsiteX84" fmla="*/ 2198693 w 2278177"/>
                  <a:gd name="connsiteY84" fmla="*/ 500063 h 2257425"/>
                  <a:gd name="connsiteX85" fmla="*/ 2212981 w 2278177"/>
                  <a:gd name="connsiteY85" fmla="*/ 452438 h 2257425"/>
                  <a:gd name="connsiteX86" fmla="*/ 2227268 w 2278177"/>
                  <a:gd name="connsiteY86" fmla="*/ 381000 h 2257425"/>
                  <a:gd name="connsiteX87" fmla="*/ 2246318 w 2278177"/>
                  <a:gd name="connsiteY87" fmla="*/ 338138 h 2257425"/>
                  <a:gd name="connsiteX88" fmla="*/ 2255843 w 2278177"/>
                  <a:gd name="connsiteY88" fmla="*/ 295275 h 2257425"/>
                  <a:gd name="connsiteX89" fmla="*/ 2260606 w 2278177"/>
                  <a:gd name="connsiteY89" fmla="*/ 280988 h 2257425"/>
                  <a:gd name="connsiteX90" fmla="*/ 2265368 w 2278177"/>
                  <a:gd name="connsiteY90" fmla="*/ 257175 h 2257425"/>
                  <a:gd name="connsiteX91" fmla="*/ 2274893 w 2278177"/>
                  <a:gd name="connsiteY91" fmla="*/ 214313 h 2257425"/>
                  <a:gd name="connsiteX92" fmla="*/ 2274893 w 2278177"/>
                  <a:gd name="connsiteY92" fmla="*/ 100013 h 2257425"/>
                  <a:gd name="connsiteX93" fmla="*/ 2251081 w 2278177"/>
                  <a:gd name="connsiteY93" fmla="*/ 52388 h 2257425"/>
                  <a:gd name="connsiteX94" fmla="*/ 2198693 w 2278177"/>
                  <a:gd name="connsiteY94" fmla="*/ 9525 h 2257425"/>
                  <a:gd name="connsiteX95" fmla="*/ 2184406 w 2278177"/>
                  <a:gd name="connsiteY95" fmla="*/ 0 h 2257425"/>
                  <a:gd name="connsiteX96" fmla="*/ 2136781 w 2278177"/>
                  <a:gd name="connsiteY96" fmla="*/ 4763 h 2257425"/>
                  <a:gd name="connsiteX97" fmla="*/ 2112968 w 2278177"/>
                  <a:gd name="connsiteY97" fmla="*/ 23813 h 2257425"/>
                  <a:gd name="connsiteX98" fmla="*/ 2070106 w 2278177"/>
                  <a:gd name="connsiteY98" fmla="*/ 47625 h 2257425"/>
                  <a:gd name="connsiteX99" fmla="*/ 2032006 w 2278177"/>
                  <a:gd name="connsiteY99" fmla="*/ 61913 h 2257425"/>
                  <a:gd name="connsiteX100" fmla="*/ 2003431 w 2278177"/>
                  <a:gd name="connsiteY100" fmla="*/ 71438 h 2257425"/>
                  <a:gd name="connsiteX101" fmla="*/ 1989143 w 2278177"/>
                  <a:gd name="connsiteY101" fmla="*/ 76200 h 2257425"/>
                  <a:gd name="connsiteX102" fmla="*/ 1955806 w 2278177"/>
                  <a:gd name="connsiteY102" fmla="*/ 85725 h 2257425"/>
                  <a:gd name="connsiteX103" fmla="*/ 1927231 w 2278177"/>
                  <a:gd name="connsiteY103" fmla="*/ 95250 h 2257425"/>
                  <a:gd name="connsiteX104" fmla="*/ 1912943 w 2278177"/>
                  <a:gd name="connsiteY104" fmla="*/ 100013 h 2257425"/>
                  <a:gd name="connsiteX105" fmla="*/ 1855793 w 2278177"/>
                  <a:gd name="connsiteY105" fmla="*/ 119063 h 2257425"/>
                  <a:gd name="connsiteX106" fmla="*/ 1817693 w 2278177"/>
                  <a:gd name="connsiteY106" fmla="*/ 138113 h 2257425"/>
                  <a:gd name="connsiteX107" fmla="*/ 1803406 w 2278177"/>
                  <a:gd name="connsiteY107" fmla="*/ 142875 h 2257425"/>
                  <a:gd name="connsiteX108" fmla="*/ 1746256 w 2278177"/>
                  <a:gd name="connsiteY108" fmla="*/ 152400 h 2257425"/>
                  <a:gd name="connsiteX109" fmla="*/ 1731968 w 2278177"/>
                  <a:gd name="connsiteY109" fmla="*/ 157163 h 2257425"/>
                  <a:gd name="connsiteX110" fmla="*/ 1693868 w 2278177"/>
                  <a:gd name="connsiteY110" fmla="*/ 166688 h 2257425"/>
                  <a:gd name="connsiteX111" fmla="*/ 1655768 w 2278177"/>
                  <a:gd name="connsiteY111" fmla="*/ 185738 h 2257425"/>
                  <a:gd name="connsiteX112" fmla="*/ 1622431 w 2278177"/>
                  <a:gd name="connsiteY112" fmla="*/ 209550 h 2257425"/>
                  <a:gd name="connsiteX113" fmla="*/ 1574806 w 2278177"/>
                  <a:gd name="connsiteY113" fmla="*/ 233363 h 2257425"/>
                  <a:gd name="connsiteX114" fmla="*/ 1560518 w 2278177"/>
                  <a:gd name="connsiteY114" fmla="*/ 252413 h 2257425"/>
                  <a:gd name="connsiteX115" fmla="*/ 1512893 w 2278177"/>
                  <a:gd name="connsiteY115" fmla="*/ 280988 h 2257425"/>
                  <a:gd name="connsiteX116" fmla="*/ 1498606 w 2278177"/>
                  <a:gd name="connsiteY116" fmla="*/ 295275 h 2257425"/>
                  <a:gd name="connsiteX117" fmla="*/ 1465268 w 2278177"/>
                  <a:gd name="connsiteY117" fmla="*/ 328613 h 2257425"/>
                  <a:gd name="connsiteX118" fmla="*/ 1417643 w 2278177"/>
                  <a:gd name="connsiteY118" fmla="*/ 366713 h 2257425"/>
                  <a:gd name="connsiteX119" fmla="*/ 1379543 w 2278177"/>
                  <a:gd name="connsiteY119" fmla="*/ 409575 h 2257425"/>
                  <a:gd name="connsiteX120" fmla="*/ 1274768 w 2278177"/>
                  <a:gd name="connsiteY120" fmla="*/ 500063 h 2257425"/>
                  <a:gd name="connsiteX121" fmla="*/ 1212856 w 2278177"/>
                  <a:gd name="connsiteY121" fmla="*/ 547688 h 2257425"/>
                  <a:gd name="connsiteX122" fmla="*/ 1174756 w 2278177"/>
                  <a:gd name="connsiteY122" fmla="*/ 600075 h 2257425"/>
                  <a:gd name="connsiteX123" fmla="*/ 1117606 w 2278177"/>
                  <a:gd name="connsiteY123" fmla="*/ 652463 h 2257425"/>
                  <a:gd name="connsiteX124" fmla="*/ 1108081 w 2278177"/>
                  <a:gd name="connsiteY124" fmla="*/ 671513 h 2257425"/>
                  <a:gd name="connsiteX125" fmla="*/ 1093793 w 2278177"/>
                  <a:gd name="connsiteY125" fmla="*/ 685800 h 2257425"/>
                  <a:gd name="connsiteX126" fmla="*/ 1065218 w 2278177"/>
                  <a:gd name="connsiteY126" fmla="*/ 719138 h 2257425"/>
                  <a:gd name="connsiteX127" fmla="*/ 1036643 w 2278177"/>
                  <a:gd name="connsiteY127" fmla="*/ 747713 h 2257425"/>
                  <a:gd name="connsiteX128" fmla="*/ 946156 w 2278177"/>
                  <a:gd name="connsiteY128" fmla="*/ 842963 h 2257425"/>
                  <a:gd name="connsiteX129" fmla="*/ 922343 w 2278177"/>
                  <a:gd name="connsiteY129" fmla="*/ 881063 h 2257425"/>
                  <a:gd name="connsiteX130" fmla="*/ 898531 w 2278177"/>
                  <a:gd name="connsiteY130" fmla="*/ 914400 h 2257425"/>
                  <a:gd name="connsiteX131" fmla="*/ 865193 w 2278177"/>
                  <a:gd name="connsiteY131" fmla="*/ 962025 h 2257425"/>
                  <a:gd name="connsiteX132" fmla="*/ 836618 w 2278177"/>
                  <a:gd name="connsiteY132" fmla="*/ 1023938 h 2257425"/>
                  <a:gd name="connsiteX133" fmla="*/ 817568 w 2278177"/>
                  <a:gd name="connsiteY133" fmla="*/ 1066800 h 2257425"/>
                  <a:gd name="connsiteX134" fmla="*/ 808043 w 2278177"/>
                  <a:gd name="connsiteY134" fmla="*/ 1123950 h 2257425"/>
                  <a:gd name="connsiteX135" fmla="*/ 788993 w 2278177"/>
                  <a:gd name="connsiteY135" fmla="*/ 1171575 h 2257425"/>
                  <a:gd name="connsiteX136" fmla="*/ 779468 w 2278177"/>
                  <a:gd name="connsiteY136" fmla="*/ 1209675 h 2257425"/>
                  <a:gd name="connsiteX137" fmla="*/ 774706 w 2278177"/>
                  <a:gd name="connsiteY137" fmla="*/ 1233488 h 2257425"/>
                  <a:gd name="connsiteX138" fmla="*/ 765181 w 2278177"/>
                  <a:gd name="connsiteY138"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8218 w 2278177"/>
                  <a:gd name="connsiteY75" fmla="*/ 1547813 h 2257425"/>
                  <a:gd name="connsiteX76" fmla="*/ 2203456 w 2278177"/>
                  <a:gd name="connsiteY76" fmla="*/ 1419225 h 2257425"/>
                  <a:gd name="connsiteX77" fmla="*/ 2198693 w 2278177"/>
                  <a:gd name="connsiteY77" fmla="*/ 1285875 h 2257425"/>
                  <a:gd name="connsiteX78" fmla="*/ 2193931 w 2278177"/>
                  <a:gd name="connsiteY78" fmla="*/ 1266825 h 2257425"/>
                  <a:gd name="connsiteX79" fmla="*/ 2184406 w 2278177"/>
                  <a:gd name="connsiteY79" fmla="*/ 1200150 h 2257425"/>
                  <a:gd name="connsiteX80" fmla="*/ 2179643 w 2278177"/>
                  <a:gd name="connsiteY80" fmla="*/ 933450 h 2257425"/>
                  <a:gd name="connsiteX81" fmla="*/ 2184406 w 2278177"/>
                  <a:gd name="connsiteY81" fmla="*/ 676275 h 2257425"/>
                  <a:gd name="connsiteX82" fmla="*/ 2193931 w 2278177"/>
                  <a:gd name="connsiteY82" fmla="*/ 538163 h 2257425"/>
                  <a:gd name="connsiteX83" fmla="*/ 2198693 w 2278177"/>
                  <a:gd name="connsiteY83" fmla="*/ 500063 h 2257425"/>
                  <a:gd name="connsiteX84" fmla="*/ 2212981 w 2278177"/>
                  <a:gd name="connsiteY84" fmla="*/ 452438 h 2257425"/>
                  <a:gd name="connsiteX85" fmla="*/ 2227268 w 2278177"/>
                  <a:gd name="connsiteY85" fmla="*/ 381000 h 2257425"/>
                  <a:gd name="connsiteX86" fmla="*/ 2246318 w 2278177"/>
                  <a:gd name="connsiteY86" fmla="*/ 338138 h 2257425"/>
                  <a:gd name="connsiteX87" fmla="*/ 2255843 w 2278177"/>
                  <a:gd name="connsiteY87" fmla="*/ 295275 h 2257425"/>
                  <a:gd name="connsiteX88" fmla="*/ 2260606 w 2278177"/>
                  <a:gd name="connsiteY88" fmla="*/ 280988 h 2257425"/>
                  <a:gd name="connsiteX89" fmla="*/ 2265368 w 2278177"/>
                  <a:gd name="connsiteY89" fmla="*/ 257175 h 2257425"/>
                  <a:gd name="connsiteX90" fmla="*/ 2274893 w 2278177"/>
                  <a:gd name="connsiteY90" fmla="*/ 214313 h 2257425"/>
                  <a:gd name="connsiteX91" fmla="*/ 2274893 w 2278177"/>
                  <a:gd name="connsiteY91" fmla="*/ 100013 h 2257425"/>
                  <a:gd name="connsiteX92" fmla="*/ 2251081 w 2278177"/>
                  <a:gd name="connsiteY92" fmla="*/ 52388 h 2257425"/>
                  <a:gd name="connsiteX93" fmla="*/ 2198693 w 2278177"/>
                  <a:gd name="connsiteY93" fmla="*/ 9525 h 2257425"/>
                  <a:gd name="connsiteX94" fmla="*/ 2184406 w 2278177"/>
                  <a:gd name="connsiteY94" fmla="*/ 0 h 2257425"/>
                  <a:gd name="connsiteX95" fmla="*/ 2136781 w 2278177"/>
                  <a:gd name="connsiteY95" fmla="*/ 4763 h 2257425"/>
                  <a:gd name="connsiteX96" fmla="*/ 2112968 w 2278177"/>
                  <a:gd name="connsiteY96" fmla="*/ 23813 h 2257425"/>
                  <a:gd name="connsiteX97" fmla="*/ 2070106 w 2278177"/>
                  <a:gd name="connsiteY97" fmla="*/ 47625 h 2257425"/>
                  <a:gd name="connsiteX98" fmla="*/ 2032006 w 2278177"/>
                  <a:gd name="connsiteY98" fmla="*/ 61913 h 2257425"/>
                  <a:gd name="connsiteX99" fmla="*/ 2003431 w 2278177"/>
                  <a:gd name="connsiteY99" fmla="*/ 71438 h 2257425"/>
                  <a:gd name="connsiteX100" fmla="*/ 1989143 w 2278177"/>
                  <a:gd name="connsiteY100" fmla="*/ 76200 h 2257425"/>
                  <a:gd name="connsiteX101" fmla="*/ 1955806 w 2278177"/>
                  <a:gd name="connsiteY101" fmla="*/ 85725 h 2257425"/>
                  <a:gd name="connsiteX102" fmla="*/ 1927231 w 2278177"/>
                  <a:gd name="connsiteY102" fmla="*/ 95250 h 2257425"/>
                  <a:gd name="connsiteX103" fmla="*/ 1912943 w 2278177"/>
                  <a:gd name="connsiteY103" fmla="*/ 100013 h 2257425"/>
                  <a:gd name="connsiteX104" fmla="*/ 1855793 w 2278177"/>
                  <a:gd name="connsiteY104" fmla="*/ 119063 h 2257425"/>
                  <a:gd name="connsiteX105" fmla="*/ 1817693 w 2278177"/>
                  <a:gd name="connsiteY105" fmla="*/ 138113 h 2257425"/>
                  <a:gd name="connsiteX106" fmla="*/ 1803406 w 2278177"/>
                  <a:gd name="connsiteY106" fmla="*/ 142875 h 2257425"/>
                  <a:gd name="connsiteX107" fmla="*/ 1746256 w 2278177"/>
                  <a:gd name="connsiteY107" fmla="*/ 152400 h 2257425"/>
                  <a:gd name="connsiteX108" fmla="*/ 1731968 w 2278177"/>
                  <a:gd name="connsiteY108" fmla="*/ 157163 h 2257425"/>
                  <a:gd name="connsiteX109" fmla="*/ 1693868 w 2278177"/>
                  <a:gd name="connsiteY109" fmla="*/ 166688 h 2257425"/>
                  <a:gd name="connsiteX110" fmla="*/ 1655768 w 2278177"/>
                  <a:gd name="connsiteY110" fmla="*/ 185738 h 2257425"/>
                  <a:gd name="connsiteX111" fmla="*/ 1622431 w 2278177"/>
                  <a:gd name="connsiteY111" fmla="*/ 209550 h 2257425"/>
                  <a:gd name="connsiteX112" fmla="*/ 1574806 w 2278177"/>
                  <a:gd name="connsiteY112" fmla="*/ 233363 h 2257425"/>
                  <a:gd name="connsiteX113" fmla="*/ 1560518 w 2278177"/>
                  <a:gd name="connsiteY113" fmla="*/ 252413 h 2257425"/>
                  <a:gd name="connsiteX114" fmla="*/ 1512893 w 2278177"/>
                  <a:gd name="connsiteY114" fmla="*/ 280988 h 2257425"/>
                  <a:gd name="connsiteX115" fmla="*/ 1498606 w 2278177"/>
                  <a:gd name="connsiteY115" fmla="*/ 295275 h 2257425"/>
                  <a:gd name="connsiteX116" fmla="*/ 1465268 w 2278177"/>
                  <a:gd name="connsiteY116" fmla="*/ 328613 h 2257425"/>
                  <a:gd name="connsiteX117" fmla="*/ 1417643 w 2278177"/>
                  <a:gd name="connsiteY117" fmla="*/ 366713 h 2257425"/>
                  <a:gd name="connsiteX118" fmla="*/ 1379543 w 2278177"/>
                  <a:gd name="connsiteY118" fmla="*/ 409575 h 2257425"/>
                  <a:gd name="connsiteX119" fmla="*/ 1274768 w 2278177"/>
                  <a:gd name="connsiteY119" fmla="*/ 500063 h 2257425"/>
                  <a:gd name="connsiteX120" fmla="*/ 1212856 w 2278177"/>
                  <a:gd name="connsiteY120" fmla="*/ 547688 h 2257425"/>
                  <a:gd name="connsiteX121" fmla="*/ 1174756 w 2278177"/>
                  <a:gd name="connsiteY121" fmla="*/ 600075 h 2257425"/>
                  <a:gd name="connsiteX122" fmla="*/ 1117606 w 2278177"/>
                  <a:gd name="connsiteY122" fmla="*/ 652463 h 2257425"/>
                  <a:gd name="connsiteX123" fmla="*/ 1108081 w 2278177"/>
                  <a:gd name="connsiteY123" fmla="*/ 671513 h 2257425"/>
                  <a:gd name="connsiteX124" fmla="*/ 1093793 w 2278177"/>
                  <a:gd name="connsiteY124" fmla="*/ 685800 h 2257425"/>
                  <a:gd name="connsiteX125" fmla="*/ 1065218 w 2278177"/>
                  <a:gd name="connsiteY125" fmla="*/ 719138 h 2257425"/>
                  <a:gd name="connsiteX126" fmla="*/ 1036643 w 2278177"/>
                  <a:gd name="connsiteY126" fmla="*/ 747713 h 2257425"/>
                  <a:gd name="connsiteX127" fmla="*/ 946156 w 2278177"/>
                  <a:gd name="connsiteY127" fmla="*/ 842963 h 2257425"/>
                  <a:gd name="connsiteX128" fmla="*/ 922343 w 2278177"/>
                  <a:gd name="connsiteY128" fmla="*/ 881063 h 2257425"/>
                  <a:gd name="connsiteX129" fmla="*/ 898531 w 2278177"/>
                  <a:gd name="connsiteY129" fmla="*/ 914400 h 2257425"/>
                  <a:gd name="connsiteX130" fmla="*/ 865193 w 2278177"/>
                  <a:gd name="connsiteY130" fmla="*/ 962025 h 2257425"/>
                  <a:gd name="connsiteX131" fmla="*/ 836618 w 2278177"/>
                  <a:gd name="connsiteY131" fmla="*/ 1023938 h 2257425"/>
                  <a:gd name="connsiteX132" fmla="*/ 817568 w 2278177"/>
                  <a:gd name="connsiteY132" fmla="*/ 1066800 h 2257425"/>
                  <a:gd name="connsiteX133" fmla="*/ 808043 w 2278177"/>
                  <a:gd name="connsiteY133" fmla="*/ 1123950 h 2257425"/>
                  <a:gd name="connsiteX134" fmla="*/ 788993 w 2278177"/>
                  <a:gd name="connsiteY134" fmla="*/ 1171575 h 2257425"/>
                  <a:gd name="connsiteX135" fmla="*/ 779468 w 2278177"/>
                  <a:gd name="connsiteY135" fmla="*/ 1209675 h 2257425"/>
                  <a:gd name="connsiteX136" fmla="*/ 774706 w 2278177"/>
                  <a:gd name="connsiteY136" fmla="*/ 1233488 h 2257425"/>
                  <a:gd name="connsiteX137" fmla="*/ 765181 w 2278177"/>
                  <a:gd name="connsiteY137"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5837 w 2278177"/>
                  <a:gd name="connsiteY75" fmla="*/ 1547813 h 2257425"/>
                  <a:gd name="connsiteX76" fmla="*/ 2203456 w 2278177"/>
                  <a:gd name="connsiteY76" fmla="*/ 1419225 h 2257425"/>
                  <a:gd name="connsiteX77" fmla="*/ 2198693 w 2278177"/>
                  <a:gd name="connsiteY77" fmla="*/ 1285875 h 2257425"/>
                  <a:gd name="connsiteX78" fmla="*/ 2193931 w 2278177"/>
                  <a:gd name="connsiteY78" fmla="*/ 1266825 h 2257425"/>
                  <a:gd name="connsiteX79" fmla="*/ 2184406 w 2278177"/>
                  <a:gd name="connsiteY79" fmla="*/ 1200150 h 2257425"/>
                  <a:gd name="connsiteX80" fmla="*/ 2179643 w 2278177"/>
                  <a:gd name="connsiteY80" fmla="*/ 933450 h 2257425"/>
                  <a:gd name="connsiteX81" fmla="*/ 2184406 w 2278177"/>
                  <a:gd name="connsiteY81" fmla="*/ 676275 h 2257425"/>
                  <a:gd name="connsiteX82" fmla="*/ 2193931 w 2278177"/>
                  <a:gd name="connsiteY82" fmla="*/ 538163 h 2257425"/>
                  <a:gd name="connsiteX83" fmla="*/ 2198693 w 2278177"/>
                  <a:gd name="connsiteY83" fmla="*/ 500063 h 2257425"/>
                  <a:gd name="connsiteX84" fmla="*/ 2212981 w 2278177"/>
                  <a:gd name="connsiteY84" fmla="*/ 452438 h 2257425"/>
                  <a:gd name="connsiteX85" fmla="*/ 2227268 w 2278177"/>
                  <a:gd name="connsiteY85" fmla="*/ 381000 h 2257425"/>
                  <a:gd name="connsiteX86" fmla="*/ 2246318 w 2278177"/>
                  <a:gd name="connsiteY86" fmla="*/ 338138 h 2257425"/>
                  <a:gd name="connsiteX87" fmla="*/ 2255843 w 2278177"/>
                  <a:gd name="connsiteY87" fmla="*/ 295275 h 2257425"/>
                  <a:gd name="connsiteX88" fmla="*/ 2260606 w 2278177"/>
                  <a:gd name="connsiteY88" fmla="*/ 280988 h 2257425"/>
                  <a:gd name="connsiteX89" fmla="*/ 2265368 w 2278177"/>
                  <a:gd name="connsiteY89" fmla="*/ 257175 h 2257425"/>
                  <a:gd name="connsiteX90" fmla="*/ 2274893 w 2278177"/>
                  <a:gd name="connsiteY90" fmla="*/ 214313 h 2257425"/>
                  <a:gd name="connsiteX91" fmla="*/ 2274893 w 2278177"/>
                  <a:gd name="connsiteY91" fmla="*/ 100013 h 2257425"/>
                  <a:gd name="connsiteX92" fmla="*/ 2251081 w 2278177"/>
                  <a:gd name="connsiteY92" fmla="*/ 52388 h 2257425"/>
                  <a:gd name="connsiteX93" fmla="*/ 2198693 w 2278177"/>
                  <a:gd name="connsiteY93" fmla="*/ 9525 h 2257425"/>
                  <a:gd name="connsiteX94" fmla="*/ 2184406 w 2278177"/>
                  <a:gd name="connsiteY94" fmla="*/ 0 h 2257425"/>
                  <a:gd name="connsiteX95" fmla="*/ 2136781 w 2278177"/>
                  <a:gd name="connsiteY95" fmla="*/ 4763 h 2257425"/>
                  <a:gd name="connsiteX96" fmla="*/ 2112968 w 2278177"/>
                  <a:gd name="connsiteY96" fmla="*/ 23813 h 2257425"/>
                  <a:gd name="connsiteX97" fmla="*/ 2070106 w 2278177"/>
                  <a:gd name="connsiteY97" fmla="*/ 47625 h 2257425"/>
                  <a:gd name="connsiteX98" fmla="*/ 2032006 w 2278177"/>
                  <a:gd name="connsiteY98" fmla="*/ 61913 h 2257425"/>
                  <a:gd name="connsiteX99" fmla="*/ 2003431 w 2278177"/>
                  <a:gd name="connsiteY99" fmla="*/ 71438 h 2257425"/>
                  <a:gd name="connsiteX100" fmla="*/ 1989143 w 2278177"/>
                  <a:gd name="connsiteY100" fmla="*/ 76200 h 2257425"/>
                  <a:gd name="connsiteX101" fmla="*/ 1955806 w 2278177"/>
                  <a:gd name="connsiteY101" fmla="*/ 85725 h 2257425"/>
                  <a:gd name="connsiteX102" fmla="*/ 1927231 w 2278177"/>
                  <a:gd name="connsiteY102" fmla="*/ 95250 h 2257425"/>
                  <a:gd name="connsiteX103" fmla="*/ 1912943 w 2278177"/>
                  <a:gd name="connsiteY103" fmla="*/ 100013 h 2257425"/>
                  <a:gd name="connsiteX104" fmla="*/ 1855793 w 2278177"/>
                  <a:gd name="connsiteY104" fmla="*/ 119063 h 2257425"/>
                  <a:gd name="connsiteX105" fmla="*/ 1817693 w 2278177"/>
                  <a:gd name="connsiteY105" fmla="*/ 138113 h 2257425"/>
                  <a:gd name="connsiteX106" fmla="*/ 1803406 w 2278177"/>
                  <a:gd name="connsiteY106" fmla="*/ 142875 h 2257425"/>
                  <a:gd name="connsiteX107" fmla="*/ 1746256 w 2278177"/>
                  <a:gd name="connsiteY107" fmla="*/ 152400 h 2257425"/>
                  <a:gd name="connsiteX108" fmla="*/ 1731968 w 2278177"/>
                  <a:gd name="connsiteY108" fmla="*/ 157163 h 2257425"/>
                  <a:gd name="connsiteX109" fmla="*/ 1693868 w 2278177"/>
                  <a:gd name="connsiteY109" fmla="*/ 166688 h 2257425"/>
                  <a:gd name="connsiteX110" fmla="*/ 1655768 w 2278177"/>
                  <a:gd name="connsiteY110" fmla="*/ 185738 h 2257425"/>
                  <a:gd name="connsiteX111" fmla="*/ 1622431 w 2278177"/>
                  <a:gd name="connsiteY111" fmla="*/ 209550 h 2257425"/>
                  <a:gd name="connsiteX112" fmla="*/ 1574806 w 2278177"/>
                  <a:gd name="connsiteY112" fmla="*/ 233363 h 2257425"/>
                  <a:gd name="connsiteX113" fmla="*/ 1560518 w 2278177"/>
                  <a:gd name="connsiteY113" fmla="*/ 252413 h 2257425"/>
                  <a:gd name="connsiteX114" fmla="*/ 1512893 w 2278177"/>
                  <a:gd name="connsiteY114" fmla="*/ 280988 h 2257425"/>
                  <a:gd name="connsiteX115" fmla="*/ 1498606 w 2278177"/>
                  <a:gd name="connsiteY115" fmla="*/ 295275 h 2257425"/>
                  <a:gd name="connsiteX116" fmla="*/ 1465268 w 2278177"/>
                  <a:gd name="connsiteY116" fmla="*/ 328613 h 2257425"/>
                  <a:gd name="connsiteX117" fmla="*/ 1417643 w 2278177"/>
                  <a:gd name="connsiteY117" fmla="*/ 366713 h 2257425"/>
                  <a:gd name="connsiteX118" fmla="*/ 1379543 w 2278177"/>
                  <a:gd name="connsiteY118" fmla="*/ 409575 h 2257425"/>
                  <a:gd name="connsiteX119" fmla="*/ 1274768 w 2278177"/>
                  <a:gd name="connsiteY119" fmla="*/ 500063 h 2257425"/>
                  <a:gd name="connsiteX120" fmla="*/ 1212856 w 2278177"/>
                  <a:gd name="connsiteY120" fmla="*/ 547688 h 2257425"/>
                  <a:gd name="connsiteX121" fmla="*/ 1174756 w 2278177"/>
                  <a:gd name="connsiteY121" fmla="*/ 600075 h 2257425"/>
                  <a:gd name="connsiteX122" fmla="*/ 1117606 w 2278177"/>
                  <a:gd name="connsiteY122" fmla="*/ 652463 h 2257425"/>
                  <a:gd name="connsiteX123" fmla="*/ 1108081 w 2278177"/>
                  <a:gd name="connsiteY123" fmla="*/ 671513 h 2257425"/>
                  <a:gd name="connsiteX124" fmla="*/ 1093793 w 2278177"/>
                  <a:gd name="connsiteY124" fmla="*/ 685800 h 2257425"/>
                  <a:gd name="connsiteX125" fmla="*/ 1065218 w 2278177"/>
                  <a:gd name="connsiteY125" fmla="*/ 719138 h 2257425"/>
                  <a:gd name="connsiteX126" fmla="*/ 1036643 w 2278177"/>
                  <a:gd name="connsiteY126" fmla="*/ 747713 h 2257425"/>
                  <a:gd name="connsiteX127" fmla="*/ 946156 w 2278177"/>
                  <a:gd name="connsiteY127" fmla="*/ 842963 h 2257425"/>
                  <a:gd name="connsiteX128" fmla="*/ 922343 w 2278177"/>
                  <a:gd name="connsiteY128" fmla="*/ 881063 h 2257425"/>
                  <a:gd name="connsiteX129" fmla="*/ 898531 w 2278177"/>
                  <a:gd name="connsiteY129" fmla="*/ 914400 h 2257425"/>
                  <a:gd name="connsiteX130" fmla="*/ 865193 w 2278177"/>
                  <a:gd name="connsiteY130" fmla="*/ 962025 h 2257425"/>
                  <a:gd name="connsiteX131" fmla="*/ 836618 w 2278177"/>
                  <a:gd name="connsiteY131" fmla="*/ 1023938 h 2257425"/>
                  <a:gd name="connsiteX132" fmla="*/ 817568 w 2278177"/>
                  <a:gd name="connsiteY132" fmla="*/ 1066800 h 2257425"/>
                  <a:gd name="connsiteX133" fmla="*/ 808043 w 2278177"/>
                  <a:gd name="connsiteY133" fmla="*/ 1123950 h 2257425"/>
                  <a:gd name="connsiteX134" fmla="*/ 788993 w 2278177"/>
                  <a:gd name="connsiteY134" fmla="*/ 1171575 h 2257425"/>
                  <a:gd name="connsiteX135" fmla="*/ 779468 w 2278177"/>
                  <a:gd name="connsiteY135" fmla="*/ 1209675 h 2257425"/>
                  <a:gd name="connsiteX136" fmla="*/ 774706 w 2278177"/>
                  <a:gd name="connsiteY136" fmla="*/ 1233488 h 2257425"/>
                  <a:gd name="connsiteX137" fmla="*/ 765181 w 2278177"/>
                  <a:gd name="connsiteY137"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89168 w 2278177"/>
                  <a:gd name="connsiteY73" fmla="*/ 1743075 h 2257425"/>
                  <a:gd name="connsiteX74" fmla="*/ 2193931 w 2278177"/>
                  <a:gd name="connsiteY74" fmla="*/ 1709738 h 2257425"/>
                  <a:gd name="connsiteX75" fmla="*/ 2205837 w 2278177"/>
                  <a:gd name="connsiteY75" fmla="*/ 1547813 h 2257425"/>
                  <a:gd name="connsiteX76" fmla="*/ 2203456 w 2278177"/>
                  <a:gd name="connsiteY76" fmla="*/ 1419225 h 2257425"/>
                  <a:gd name="connsiteX77" fmla="*/ 2198693 w 2278177"/>
                  <a:gd name="connsiteY77" fmla="*/ 1285875 h 2257425"/>
                  <a:gd name="connsiteX78" fmla="*/ 2193931 w 2278177"/>
                  <a:gd name="connsiteY78" fmla="*/ 1266825 h 2257425"/>
                  <a:gd name="connsiteX79" fmla="*/ 2184406 w 2278177"/>
                  <a:gd name="connsiteY79" fmla="*/ 1200150 h 2257425"/>
                  <a:gd name="connsiteX80" fmla="*/ 2179643 w 2278177"/>
                  <a:gd name="connsiteY80" fmla="*/ 933450 h 2257425"/>
                  <a:gd name="connsiteX81" fmla="*/ 2184406 w 2278177"/>
                  <a:gd name="connsiteY81" fmla="*/ 676275 h 2257425"/>
                  <a:gd name="connsiteX82" fmla="*/ 2193931 w 2278177"/>
                  <a:gd name="connsiteY82" fmla="*/ 538163 h 2257425"/>
                  <a:gd name="connsiteX83" fmla="*/ 2198693 w 2278177"/>
                  <a:gd name="connsiteY83" fmla="*/ 500063 h 2257425"/>
                  <a:gd name="connsiteX84" fmla="*/ 2212981 w 2278177"/>
                  <a:gd name="connsiteY84" fmla="*/ 452438 h 2257425"/>
                  <a:gd name="connsiteX85" fmla="*/ 2227268 w 2278177"/>
                  <a:gd name="connsiteY85" fmla="*/ 381000 h 2257425"/>
                  <a:gd name="connsiteX86" fmla="*/ 2246318 w 2278177"/>
                  <a:gd name="connsiteY86" fmla="*/ 338138 h 2257425"/>
                  <a:gd name="connsiteX87" fmla="*/ 2255843 w 2278177"/>
                  <a:gd name="connsiteY87" fmla="*/ 295275 h 2257425"/>
                  <a:gd name="connsiteX88" fmla="*/ 2260606 w 2278177"/>
                  <a:gd name="connsiteY88" fmla="*/ 280988 h 2257425"/>
                  <a:gd name="connsiteX89" fmla="*/ 2265368 w 2278177"/>
                  <a:gd name="connsiteY89" fmla="*/ 257175 h 2257425"/>
                  <a:gd name="connsiteX90" fmla="*/ 2274893 w 2278177"/>
                  <a:gd name="connsiteY90" fmla="*/ 214313 h 2257425"/>
                  <a:gd name="connsiteX91" fmla="*/ 2274893 w 2278177"/>
                  <a:gd name="connsiteY91" fmla="*/ 100013 h 2257425"/>
                  <a:gd name="connsiteX92" fmla="*/ 2251081 w 2278177"/>
                  <a:gd name="connsiteY92" fmla="*/ 52388 h 2257425"/>
                  <a:gd name="connsiteX93" fmla="*/ 2198693 w 2278177"/>
                  <a:gd name="connsiteY93" fmla="*/ 9525 h 2257425"/>
                  <a:gd name="connsiteX94" fmla="*/ 2184406 w 2278177"/>
                  <a:gd name="connsiteY94" fmla="*/ 0 h 2257425"/>
                  <a:gd name="connsiteX95" fmla="*/ 2136781 w 2278177"/>
                  <a:gd name="connsiteY95" fmla="*/ 4763 h 2257425"/>
                  <a:gd name="connsiteX96" fmla="*/ 2112968 w 2278177"/>
                  <a:gd name="connsiteY96" fmla="*/ 23813 h 2257425"/>
                  <a:gd name="connsiteX97" fmla="*/ 2070106 w 2278177"/>
                  <a:gd name="connsiteY97" fmla="*/ 47625 h 2257425"/>
                  <a:gd name="connsiteX98" fmla="*/ 2032006 w 2278177"/>
                  <a:gd name="connsiteY98" fmla="*/ 61913 h 2257425"/>
                  <a:gd name="connsiteX99" fmla="*/ 2003431 w 2278177"/>
                  <a:gd name="connsiteY99" fmla="*/ 71438 h 2257425"/>
                  <a:gd name="connsiteX100" fmla="*/ 1989143 w 2278177"/>
                  <a:gd name="connsiteY100" fmla="*/ 76200 h 2257425"/>
                  <a:gd name="connsiteX101" fmla="*/ 1955806 w 2278177"/>
                  <a:gd name="connsiteY101" fmla="*/ 85725 h 2257425"/>
                  <a:gd name="connsiteX102" fmla="*/ 1927231 w 2278177"/>
                  <a:gd name="connsiteY102" fmla="*/ 95250 h 2257425"/>
                  <a:gd name="connsiteX103" fmla="*/ 1912943 w 2278177"/>
                  <a:gd name="connsiteY103" fmla="*/ 100013 h 2257425"/>
                  <a:gd name="connsiteX104" fmla="*/ 1855793 w 2278177"/>
                  <a:gd name="connsiteY104" fmla="*/ 119063 h 2257425"/>
                  <a:gd name="connsiteX105" fmla="*/ 1817693 w 2278177"/>
                  <a:gd name="connsiteY105" fmla="*/ 138113 h 2257425"/>
                  <a:gd name="connsiteX106" fmla="*/ 1803406 w 2278177"/>
                  <a:gd name="connsiteY106" fmla="*/ 142875 h 2257425"/>
                  <a:gd name="connsiteX107" fmla="*/ 1746256 w 2278177"/>
                  <a:gd name="connsiteY107" fmla="*/ 152400 h 2257425"/>
                  <a:gd name="connsiteX108" fmla="*/ 1731968 w 2278177"/>
                  <a:gd name="connsiteY108" fmla="*/ 157163 h 2257425"/>
                  <a:gd name="connsiteX109" fmla="*/ 1693868 w 2278177"/>
                  <a:gd name="connsiteY109" fmla="*/ 166688 h 2257425"/>
                  <a:gd name="connsiteX110" fmla="*/ 1655768 w 2278177"/>
                  <a:gd name="connsiteY110" fmla="*/ 185738 h 2257425"/>
                  <a:gd name="connsiteX111" fmla="*/ 1622431 w 2278177"/>
                  <a:gd name="connsiteY111" fmla="*/ 209550 h 2257425"/>
                  <a:gd name="connsiteX112" fmla="*/ 1574806 w 2278177"/>
                  <a:gd name="connsiteY112" fmla="*/ 233363 h 2257425"/>
                  <a:gd name="connsiteX113" fmla="*/ 1560518 w 2278177"/>
                  <a:gd name="connsiteY113" fmla="*/ 252413 h 2257425"/>
                  <a:gd name="connsiteX114" fmla="*/ 1512893 w 2278177"/>
                  <a:gd name="connsiteY114" fmla="*/ 280988 h 2257425"/>
                  <a:gd name="connsiteX115" fmla="*/ 1498606 w 2278177"/>
                  <a:gd name="connsiteY115" fmla="*/ 295275 h 2257425"/>
                  <a:gd name="connsiteX116" fmla="*/ 1465268 w 2278177"/>
                  <a:gd name="connsiteY116" fmla="*/ 328613 h 2257425"/>
                  <a:gd name="connsiteX117" fmla="*/ 1417643 w 2278177"/>
                  <a:gd name="connsiteY117" fmla="*/ 366713 h 2257425"/>
                  <a:gd name="connsiteX118" fmla="*/ 1379543 w 2278177"/>
                  <a:gd name="connsiteY118" fmla="*/ 409575 h 2257425"/>
                  <a:gd name="connsiteX119" fmla="*/ 1274768 w 2278177"/>
                  <a:gd name="connsiteY119" fmla="*/ 500063 h 2257425"/>
                  <a:gd name="connsiteX120" fmla="*/ 1212856 w 2278177"/>
                  <a:gd name="connsiteY120" fmla="*/ 547688 h 2257425"/>
                  <a:gd name="connsiteX121" fmla="*/ 1174756 w 2278177"/>
                  <a:gd name="connsiteY121" fmla="*/ 600075 h 2257425"/>
                  <a:gd name="connsiteX122" fmla="*/ 1117606 w 2278177"/>
                  <a:gd name="connsiteY122" fmla="*/ 652463 h 2257425"/>
                  <a:gd name="connsiteX123" fmla="*/ 1108081 w 2278177"/>
                  <a:gd name="connsiteY123" fmla="*/ 671513 h 2257425"/>
                  <a:gd name="connsiteX124" fmla="*/ 1093793 w 2278177"/>
                  <a:gd name="connsiteY124" fmla="*/ 685800 h 2257425"/>
                  <a:gd name="connsiteX125" fmla="*/ 1065218 w 2278177"/>
                  <a:gd name="connsiteY125" fmla="*/ 719138 h 2257425"/>
                  <a:gd name="connsiteX126" fmla="*/ 1036643 w 2278177"/>
                  <a:gd name="connsiteY126" fmla="*/ 747713 h 2257425"/>
                  <a:gd name="connsiteX127" fmla="*/ 946156 w 2278177"/>
                  <a:gd name="connsiteY127" fmla="*/ 842963 h 2257425"/>
                  <a:gd name="connsiteX128" fmla="*/ 922343 w 2278177"/>
                  <a:gd name="connsiteY128" fmla="*/ 881063 h 2257425"/>
                  <a:gd name="connsiteX129" fmla="*/ 898531 w 2278177"/>
                  <a:gd name="connsiteY129" fmla="*/ 914400 h 2257425"/>
                  <a:gd name="connsiteX130" fmla="*/ 865193 w 2278177"/>
                  <a:gd name="connsiteY130" fmla="*/ 962025 h 2257425"/>
                  <a:gd name="connsiteX131" fmla="*/ 836618 w 2278177"/>
                  <a:gd name="connsiteY131" fmla="*/ 1023938 h 2257425"/>
                  <a:gd name="connsiteX132" fmla="*/ 817568 w 2278177"/>
                  <a:gd name="connsiteY132" fmla="*/ 1066800 h 2257425"/>
                  <a:gd name="connsiteX133" fmla="*/ 808043 w 2278177"/>
                  <a:gd name="connsiteY133" fmla="*/ 1123950 h 2257425"/>
                  <a:gd name="connsiteX134" fmla="*/ 788993 w 2278177"/>
                  <a:gd name="connsiteY134" fmla="*/ 1171575 h 2257425"/>
                  <a:gd name="connsiteX135" fmla="*/ 779468 w 2278177"/>
                  <a:gd name="connsiteY135" fmla="*/ 1209675 h 2257425"/>
                  <a:gd name="connsiteX136" fmla="*/ 774706 w 2278177"/>
                  <a:gd name="connsiteY136" fmla="*/ 1233488 h 2257425"/>
                  <a:gd name="connsiteX137" fmla="*/ 765181 w 2278177"/>
                  <a:gd name="connsiteY137"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74881 w 2278177"/>
                  <a:gd name="connsiteY71" fmla="*/ 1857375 h 2257425"/>
                  <a:gd name="connsiteX72" fmla="*/ 2184406 w 2278177"/>
                  <a:gd name="connsiteY72" fmla="*/ 1814513 h 2257425"/>
                  <a:gd name="connsiteX73" fmla="*/ 2193931 w 2278177"/>
                  <a:gd name="connsiteY73" fmla="*/ 1709738 h 2257425"/>
                  <a:gd name="connsiteX74" fmla="*/ 2205837 w 2278177"/>
                  <a:gd name="connsiteY74" fmla="*/ 1547813 h 2257425"/>
                  <a:gd name="connsiteX75" fmla="*/ 2203456 w 2278177"/>
                  <a:gd name="connsiteY75" fmla="*/ 1419225 h 2257425"/>
                  <a:gd name="connsiteX76" fmla="*/ 2198693 w 2278177"/>
                  <a:gd name="connsiteY76" fmla="*/ 1285875 h 2257425"/>
                  <a:gd name="connsiteX77" fmla="*/ 2193931 w 2278177"/>
                  <a:gd name="connsiteY77" fmla="*/ 1266825 h 2257425"/>
                  <a:gd name="connsiteX78" fmla="*/ 2184406 w 2278177"/>
                  <a:gd name="connsiteY78" fmla="*/ 1200150 h 2257425"/>
                  <a:gd name="connsiteX79" fmla="*/ 2179643 w 2278177"/>
                  <a:gd name="connsiteY79" fmla="*/ 933450 h 2257425"/>
                  <a:gd name="connsiteX80" fmla="*/ 2184406 w 2278177"/>
                  <a:gd name="connsiteY80" fmla="*/ 676275 h 2257425"/>
                  <a:gd name="connsiteX81" fmla="*/ 2193931 w 2278177"/>
                  <a:gd name="connsiteY81" fmla="*/ 538163 h 2257425"/>
                  <a:gd name="connsiteX82" fmla="*/ 2198693 w 2278177"/>
                  <a:gd name="connsiteY82" fmla="*/ 500063 h 2257425"/>
                  <a:gd name="connsiteX83" fmla="*/ 2212981 w 2278177"/>
                  <a:gd name="connsiteY83" fmla="*/ 452438 h 2257425"/>
                  <a:gd name="connsiteX84" fmla="*/ 2227268 w 2278177"/>
                  <a:gd name="connsiteY84" fmla="*/ 381000 h 2257425"/>
                  <a:gd name="connsiteX85" fmla="*/ 2246318 w 2278177"/>
                  <a:gd name="connsiteY85" fmla="*/ 338138 h 2257425"/>
                  <a:gd name="connsiteX86" fmla="*/ 2255843 w 2278177"/>
                  <a:gd name="connsiteY86" fmla="*/ 295275 h 2257425"/>
                  <a:gd name="connsiteX87" fmla="*/ 2260606 w 2278177"/>
                  <a:gd name="connsiteY87" fmla="*/ 280988 h 2257425"/>
                  <a:gd name="connsiteX88" fmla="*/ 2265368 w 2278177"/>
                  <a:gd name="connsiteY88" fmla="*/ 257175 h 2257425"/>
                  <a:gd name="connsiteX89" fmla="*/ 2274893 w 2278177"/>
                  <a:gd name="connsiteY89" fmla="*/ 214313 h 2257425"/>
                  <a:gd name="connsiteX90" fmla="*/ 2274893 w 2278177"/>
                  <a:gd name="connsiteY90" fmla="*/ 100013 h 2257425"/>
                  <a:gd name="connsiteX91" fmla="*/ 2251081 w 2278177"/>
                  <a:gd name="connsiteY91" fmla="*/ 52388 h 2257425"/>
                  <a:gd name="connsiteX92" fmla="*/ 2198693 w 2278177"/>
                  <a:gd name="connsiteY92" fmla="*/ 9525 h 2257425"/>
                  <a:gd name="connsiteX93" fmla="*/ 2184406 w 2278177"/>
                  <a:gd name="connsiteY93" fmla="*/ 0 h 2257425"/>
                  <a:gd name="connsiteX94" fmla="*/ 2136781 w 2278177"/>
                  <a:gd name="connsiteY94" fmla="*/ 4763 h 2257425"/>
                  <a:gd name="connsiteX95" fmla="*/ 2112968 w 2278177"/>
                  <a:gd name="connsiteY95" fmla="*/ 23813 h 2257425"/>
                  <a:gd name="connsiteX96" fmla="*/ 2070106 w 2278177"/>
                  <a:gd name="connsiteY96" fmla="*/ 47625 h 2257425"/>
                  <a:gd name="connsiteX97" fmla="*/ 2032006 w 2278177"/>
                  <a:gd name="connsiteY97" fmla="*/ 61913 h 2257425"/>
                  <a:gd name="connsiteX98" fmla="*/ 2003431 w 2278177"/>
                  <a:gd name="connsiteY98" fmla="*/ 71438 h 2257425"/>
                  <a:gd name="connsiteX99" fmla="*/ 1989143 w 2278177"/>
                  <a:gd name="connsiteY99" fmla="*/ 76200 h 2257425"/>
                  <a:gd name="connsiteX100" fmla="*/ 1955806 w 2278177"/>
                  <a:gd name="connsiteY100" fmla="*/ 85725 h 2257425"/>
                  <a:gd name="connsiteX101" fmla="*/ 1927231 w 2278177"/>
                  <a:gd name="connsiteY101" fmla="*/ 95250 h 2257425"/>
                  <a:gd name="connsiteX102" fmla="*/ 1912943 w 2278177"/>
                  <a:gd name="connsiteY102" fmla="*/ 100013 h 2257425"/>
                  <a:gd name="connsiteX103" fmla="*/ 1855793 w 2278177"/>
                  <a:gd name="connsiteY103" fmla="*/ 119063 h 2257425"/>
                  <a:gd name="connsiteX104" fmla="*/ 1817693 w 2278177"/>
                  <a:gd name="connsiteY104" fmla="*/ 138113 h 2257425"/>
                  <a:gd name="connsiteX105" fmla="*/ 1803406 w 2278177"/>
                  <a:gd name="connsiteY105" fmla="*/ 142875 h 2257425"/>
                  <a:gd name="connsiteX106" fmla="*/ 1746256 w 2278177"/>
                  <a:gd name="connsiteY106" fmla="*/ 152400 h 2257425"/>
                  <a:gd name="connsiteX107" fmla="*/ 1731968 w 2278177"/>
                  <a:gd name="connsiteY107" fmla="*/ 157163 h 2257425"/>
                  <a:gd name="connsiteX108" fmla="*/ 1693868 w 2278177"/>
                  <a:gd name="connsiteY108" fmla="*/ 166688 h 2257425"/>
                  <a:gd name="connsiteX109" fmla="*/ 1655768 w 2278177"/>
                  <a:gd name="connsiteY109" fmla="*/ 185738 h 2257425"/>
                  <a:gd name="connsiteX110" fmla="*/ 1622431 w 2278177"/>
                  <a:gd name="connsiteY110" fmla="*/ 209550 h 2257425"/>
                  <a:gd name="connsiteX111" fmla="*/ 1574806 w 2278177"/>
                  <a:gd name="connsiteY111" fmla="*/ 233363 h 2257425"/>
                  <a:gd name="connsiteX112" fmla="*/ 1560518 w 2278177"/>
                  <a:gd name="connsiteY112" fmla="*/ 252413 h 2257425"/>
                  <a:gd name="connsiteX113" fmla="*/ 1512893 w 2278177"/>
                  <a:gd name="connsiteY113" fmla="*/ 280988 h 2257425"/>
                  <a:gd name="connsiteX114" fmla="*/ 1498606 w 2278177"/>
                  <a:gd name="connsiteY114" fmla="*/ 295275 h 2257425"/>
                  <a:gd name="connsiteX115" fmla="*/ 1465268 w 2278177"/>
                  <a:gd name="connsiteY115" fmla="*/ 328613 h 2257425"/>
                  <a:gd name="connsiteX116" fmla="*/ 1417643 w 2278177"/>
                  <a:gd name="connsiteY116" fmla="*/ 366713 h 2257425"/>
                  <a:gd name="connsiteX117" fmla="*/ 1379543 w 2278177"/>
                  <a:gd name="connsiteY117" fmla="*/ 409575 h 2257425"/>
                  <a:gd name="connsiteX118" fmla="*/ 1274768 w 2278177"/>
                  <a:gd name="connsiteY118" fmla="*/ 500063 h 2257425"/>
                  <a:gd name="connsiteX119" fmla="*/ 1212856 w 2278177"/>
                  <a:gd name="connsiteY119" fmla="*/ 547688 h 2257425"/>
                  <a:gd name="connsiteX120" fmla="*/ 1174756 w 2278177"/>
                  <a:gd name="connsiteY120" fmla="*/ 600075 h 2257425"/>
                  <a:gd name="connsiteX121" fmla="*/ 1117606 w 2278177"/>
                  <a:gd name="connsiteY121" fmla="*/ 652463 h 2257425"/>
                  <a:gd name="connsiteX122" fmla="*/ 1108081 w 2278177"/>
                  <a:gd name="connsiteY122" fmla="*/ 671513 h 2257425"/>
                  <a:gd name="connsiteX123" fmla="*/ 1093793 w 2278177"/>
                  <a:gd name="connsiteY123" fmla="*/ 685800 h 2257425"/>
                  <a:gd name="connsiteX124" fmla="*/ 1065218 w 2278177"/>
                  <a:gd name="connsiteY124" fmla="*/ 719138 h 2257425"/>
                  <a:gd name="connsiteX125" fmla="*/ 1036643 w 2278177"/>
                  <a:gd name="connsiteY125" fmla="*/ 747713 h 2257425"/>
                  <a:gd name="connsiteX126" fmla="*/ 946156 w 2278177"/>
                  <a:gd name="connsiteY126" fmla="*/ 842963 h 2257425"/>
                  <a:gd name="connsiteX127" fmla="*/ 922343 w 2278177"/>
                  <a:gd name="connsiteY127" fmla="*/ 881063 h 2257425"/>
                  <a:gd name="connsiteX128" fmla="*/ 898531 w 2278177"/>
                  <a:gd name="connsiteY128" fmla="*/ 914400 h 2257425"/>
                  <a:gd name="connsiteX129" fmla="*/ 865193 w 2278177"/>
                  <a:gd name="connsiteY129" fmla="*/ 962025 h 2257425"/>
                  <a:gd name="connsiteX130" fmla="*/ 836618 w 2278177"/>
                  <a:gd name="connsiteY130" fmla="*/ 1023938 h 2257425"/>
                  <a:gd name="connsiteX131" fmla="*/ 817568 w 2278177"/>
                  <a:gd name="connsiteY131" fmla="*/ 1066800 h 2257425"/>
                  <a:gd name="connsiteX132" fmla="*/ 808043 w 2278177"/>
                  <a:gd name="connsiteY132" fmla="*/ 1123950 h 2257425"/>
                  <a:gd name="connsiteX133" fmla="*/ 788993 w 2278177"/>
                  <a:gd name="connsiteY133" fmla="*/ 1171575 h 2257425"/>
                  <a:gd name="connsiteX134" fmla="*/ 779468 w 2278177"/>
                  <a:gd name="connsiteY134" fmla="*/ 1209675 h 2257425"/>
                  <a:gd name="connsiteX135" fmla="*/ 774706 w 2278177"/>
                  <a:gd name="connsiteY135" fmla="*/ 1233488 h 2257425"/>
                  <a:gd name="connsiteX136" fmla="*/ 765181 w 2278177"/>
                  <a:gd name="connsiteY136"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17731 w 2278177"/>
                  <a:gd name="connsiteY67" fmla="*/ 1985963 h 2257425"/>
                  <a:gd name="connsiteX68" fmla="*/ 2127256 w 2278177"/>
                  <a:gd name="connsiteY68" fmla="*/ 1971675 h 2257425"/>
                  <a:gd name="connsiteX69" fmla="*/ 2146306 w 2278177"/>
                  <a:gd name="connsiteY69" fmla="*/ 1928813 h 2257425"/>
                  <a:gd name="connsiteX70" fmla="*/ 2165356 w 2278177"/>
                  <a:gd name="connsiteY70" fmla="*/ 1885950 h 2257425"/>
                  <a:gd name="connsiteX71" fmla="*/ 2184406 w 2278177"/>
                  <a:gd name="connsiteY71" fmla="*/ 1814513 h 2257425"/>
                  <a:gd name="connsiteX72" fmla="*/ 2193931 w 2278177"/>
                  <a:gd name="connsiteY72" fmla="*/ 1709738 h 2257425"/>
                  <a:gd name="connsiteX73" fmla="*/ 2205837 w 2278177"/>
                  <a:gd name="connsiteY73" fmla="*/ 1547813 h 2257425"/>
                  <a:gd name="connsiteX74" fmla="*/ 2203456 w 2278177"/>
                  <a:gd name="connsiteY74" fmla="*/ 1419225 h 2257425"/>
                  <a:gd name="connsiteX75" fmla="*/ 2198693 w 2278177"/>
                  <a:gd name="connsiteY75" fmla="*/ 1285875 h 2257425"/>
                  <a:gd name="connsiteX76" fmla="*/ 2193931 w 2278177"/>
                  <a:gd name="connsiteY76" fmla="*/ 1266825 h 2257425"/>
                  <a:gd name="connsiteX77" fmla="*/ 2184406 w 2278177"/>
                  <a:gd name="connsiteY77" fmla="*/ 1200150 h 2257425"/>
                  <a:gd name="connsiteX78" fmla="*/ 2179643 w 2278177"/>
                  <a:gd name="connsiteY78" fmla="*/ 933450 h 2257425"/>
                  <a:gd name="connsiteX79" fmla="*/ 2184406 w 2278177"/>
                  <a:gd name="connsiteY79" fmla="*/ 676275 h 2257425"/>
                  <a:gd name="connsiteX80" fmla="*/ 2193931 w 2278177"/>
                  <a:gd name="connsiteY80" fmla="*/ 538163 h 2257425"/>
                  <a:gd name="connsiteX81" fmla="*/ 2198693 w 2278177"/>
                  <a:gd name="connsiteY81" fmla="*/ 500063 h 2257425"/>
                  <a:gd name="connsiteX82" fmla="*/ 2212981 w 2278177"/>
                  <a:gd name="connsiteY82" fmla="*/ 452438 h 2257425"/>
                  <a:gd name="connsiteX83" fmla="*/ 2227268 w 2278177"/>
                  <a:gd name="connsiteY83" fmla="*/ 381000 h 2257425"/>
                  <a:gd name="connsiteX84" fmla="*/ 2246318 w 2278177"/>
                  <a:gd name="connsiteY84" fmla="*/ 338138 h 2257425"/>
                  <a:gd name="connsiteX85" fmla="*/ 2255843 w 2278177"/>
                  <a:gd name="connsiteY85" fmla="*/ 295275 h 2257425"/>
                  <a:gd name="connsiteX86" fmla="*/ 2260606 w 2278177"/>
                  <a:gd name="connsiteY86" fmla="*/ 280988 h 2257425"/>
                  <a:gd name="connsiteX87" fmla="*/ 2265368 w 2278177"/>
                  <a:gd name="connsiteY87" fmla="*/ 257175 h 2257425"/>
                  <a:gd name="connsiteX88" fmla="*/ 2274893 w 2278177"/>
                  <a:gd name="connsiteY88" fmla="*/ 214313 h 2257425"/>
                  <a:gd name="connsiteX89" fmla="*/ 2274893 w 2278177"/>
                  <a:gd name="connsiteY89" fmla="*/ 100013 h 2257425"/>
                  <a:gd name="connsiteX90" fmla="*/ 2251081 w 2278177"/>
                  <a:gd name="connsiteY90" fmla="*/ 52388 h 2257425"/>
                  <a:gd name="connsiteX91" fmla="*/ 2198693 w 2278177"/>
                  <a:gd name="connsiteY91" fmla="*/ 9525 h 2257425"/>
                  <a:gd name="connsiteX92" fmla="*/ 2184406 w 2278177"/>
                  <a:gd name="connsiteY92" fmla="*/ 0 h 2257425"/>
                  <a:gd name="connsiteX93" fmla="*/ 2136781 w 2278177"/>
                  <a:gd name="connsiteY93" fmla="*/ 4763 h 2257425"/>
                  <a:gd name="connsiteX94" fmla="*/ 2112968 w 2278177"/>
                  <a:gd name="connsiteY94" fmla="*/ 23813 h 2257425"/>
                  <a:gd name="connsiteX95" fmla="*/ 2070106 w 2278177"/>
                  <a:gd name="connsiteY95" fmla="*/ 47625 h 2257425"/>
                  <a:gd name="connsiteX96" fmla="*/ 2032006 w 2278177"/>
                  <a:gd name="connsiteY96" fmla="*/ 61913 h 2257425"/>
                  <a:gd name="connsiteX97" fmla="*/ 2003431 w 2278177"/>
                  <a:gd name="connsiteY97" fmla="*/ 71438 h 2257425"/>
                  <a:gd name="connsiteX98" fmla="*/ 1989143 w 2278177"/>
                  <a:gd name="connsiteY98" fmla="*/ 76200 h 2257425"/>
                  <a:gd name="connsiteX99" fmla="*/ 1955806 w 2278177"/>
                  <a:gd name="connsiteY99" fmla="*/ 85725 h 2257425"/>
                  <a:gd name="connsiteX100" fmla="*/ 1927231 w 2278177"/>
                  <a:gd name="connsiteY100" fmla="*/ 95250 h 2257425"/>
                  <a:gd name="connsiteX101" fmla="*/ 1912943 w 2278177"/>
                  <a:gd name="connsiteY101" fmla="*/ 100013 h 2257425"/>
                  <a:gd name="connsiteX102" fmla="*/ 1855793 w 2278177"/>
                  <a:gd name="connsiteY102" fmla="*/ 119063 h 2257425"/>
                  <a:gd name="connsiteX103" fmla="*/ 1817693 w 2278177"/>
                  <a:gd name="connsiteY103" fmla="*/ 138113 h 2257425"/>
                  <a:gd name="connsiteX104" fmla="*/ 1803406 w 2278177"/>
                  <a:gd name="connsiteY104" fmla="*/ 142875 h 2257425"/>
                  <a:gd name="connsiteX105" fmla="*/ 1746256 w 2278177"/>
                  <a:gd name="connsiteY105" fmla="*/ 152400 h 2257425"/>
                  <a:gd name="connsiteX106" fmla="*/ 1731968 w 2278177"/>
                  <a:gd name="connsiteY106" fmla="*/ 157163 h 2257425"/>
                  <a:gd name="connsiteX107" fmla="*/ 1693868 w 2278177"/>
                  <a:gd name="connsiteY107" fmla="*/ 166688 h 2257425"/>
                  <a:gd name="connsiteX108" fmla="*/ 1655768 w 2278177"/>
                  <a:gd name="connsiteY108" fmla="*/ 185738 h 2257425"/>
                  <a:gd name="connsiteX109" fmla="*/ 1622431 w 2278177"/>
                  <a:gd name="connsiteY109" fmla="*/ 209550 h 2257425"/>
                  <a:gd name="connsiteX110" fmla="*/ 1574806 w 2278177"/>
                  <a:gd name="connsiteY110" fmla="*/ 233363 h 2257425"/>
                  <a:gd name="connsiteX111" fmla="*/ 1560518 w 2278177"/>
                  <a:gd name="connsiteY111" fmla="*/ 252413 h 2257425"/>
                  <a:gd name="connsiteX112" fmla="*/ 1512893 w 2278177"/>
                  <a:gd name="connsiteY112" fmla="*/ 280988 h 2257425"/>
                  <a:gd name="connsiteX113" fmla="*/ 1498606 w 2278177"/>
                  <a:gd name="connsiteY113" fmla="*/ 295275 h 2257425"/>
                  <a:gd name="connsiteX114" fmla="*/ 1465268 w 2278177"/>
                  <a:gd name="connsiteY114" fmla="*/ 328613 h 2257425"/>
                  <a:gd name="connsiteX115" fmla="*/ 1417643 w 2278177"/>
                  <a:gd name="connsiteY115" fmla="*/ 366713 h 2257425"/>
                  <a:gd name="connsiteX116" fmla="*/ 1379543 w 2278177"/>
                  <a:gd name="connsiteY116" fmla="*/ 409575 h 2257425"/>
                  <a:gd name="connsiteX117" fmla="*/ 1274768 w 2278177"/>
                  <a:gd name="connsiteY117" fmla="*/ 500063 h 2257425"/>
                  <a:gd name="connsiteX118" fmla="*/ 1212856 w 2278177"/>
                  <a:gd name="connsiteY118" fmla="*/ 547688 h 2257425"/>
                  <a:gd name="connsiteX119" fmla="*/ 1174756 w 2278177"/>
                  <a:gd name="connsiteY119" fmla="*/ 600075 h 2257425"/>
                  <a:gd name="connsiteX120" fmla="*/ 1117606 w 2278177"/>
                  <a:gd name="connsiteY120" fmla="*/ 652463 h 2257425"/>
                  <a:gd name="connsiteX121" fmla="*/ 1108081 w 2278177"/>
                  <a:gd name="connsiteY121" fmla="*/ 671513 h 2257425"/>
                  <a:gd name="connsiteX122" fmla="*/ 1093793 w 2278177"/>
                  <a:gd name="connsiteY122" fmla="*/ 685800 h 2257425"/>
                  <a:gd name="connsiteX123" fmla="*/ 1065218 w 2278177"/>
                  <a:gd name="connsiteY123" fmla="*/ 719138 h 2257425"/>
                  <a:gd name="connsiteX124" fmla="*/ 1036643 w 2278177"/>
                  <a:gd name="connsiteY124" fmla="*/ 747713 h 2257425"/>
                  <a:gd name="connsiteX125" fmla="*/ 946156 w 2278177"/>
                  <a:gd name="connsiteY125" fmla="*/ 842963 h 2257425"/>
                  <a:gd name="connsiteX126" fmla="*/ 922343 w 2278177"/>
                  <a:gd name="connsiteY126" fmla="*/ 881063 h 2257425"/>
                  <a:gd name="connsiteX127" fmla="*/ 898531 w 2278177"/>
                  <a:gd name="connsiteY127" fmla="*/ 914400 h 2257425"/>
                  <a:gd name="connsiteX128" fmla="*/ 865193 w 2278177"/>
                  <a:gd name="connsiteY128" fmla="*/ 962025 h 2257425"/>
                  <a:gd name="connsiteX129" fmla="*/ 836618 w 2278177"/>
                  <a:gd name="connsiteY129" fmla="*/ 1023938 h 2257425"/>
                  <a:gd name="connsiteX130" fmla="*/ 817568 w 2278177"/>
                  <a:gd name="connsiteY130" fmla="*/ 1066800 h 2257425"/>
                  <a:gd name="connsiteX131" fmla="*/ 808043 w 2278177"/>
                  <a:gd name="connsiteY131" fmla="*/ 1123950 h 2257425"/>
                  <a:gd name="connsiteX132" fmla="*/ 788993 w 2278177"/>
                  <a:gd name="connsiteY132" fmla="*/ 1171575 h 2257425"/>
                  <a:gd name="connsiteX133" fmla="*/ 779468 w 2278177"/>
                  <a:gd name="connsiteY133" fmla="*/ 1209675 h 2257425"/>
                  <a:gd name="connsiteX134" fmla="*/ 774706 w 2278177"/>
                  <a:gd name="connsiteY134" fmla="*/ 1233488 h 2257425"/>
                  <a:gd name="connsiteX135" fmla="*/ 765181 w 2278177"/>
                  <a:gd name="connsiteY135"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108081 w 2278177"/>
                  <a:gd name="connsiteY120" fmla="*/ 671513 h 2257425"/>
                  <a:gd name="connsiteX121" fmla="*/ 1093793 w 2278177"/>
                  <a:gd name="connsiteY121" fmla="*/ 685800 h 2257425"/>
                  <a:gd name="connsiteX122" fmla="*/ 1065218 w 2278177"/>
                  <a:gd name="connsiteY122" fmla="*/ 719138 h 2257425"/>
                  <a:gd name="connsiteX123" fmla="*/ 1036643 w 2278177"/>
                  <a:gd name="connsiteY123" fmla="*/ 747713 h 2257425"/>
                  <a:gd name="connsiteX124" fmla="*/ 946156 w 2278177"/>
                  <a:gd name="connsiteY124" fmla="*/ 842963 h 2257425"/>
                  <a:gd name="connsiteX125" fmla="*/ 922343 w 2278177"/>
                  <a:gd name="connsiteY125" fmla="*/ 881063 h 2257425"/>
                  <a:gd name="connsiteX126" fmla="*/ 898531 w 2278177"/>
                  <a:gd name="connsiteY126" fmla="*/ 914400 h 2257425"/>
                  <a:gd name="connsiteX127" fmla="*/ 865193 w 2278177"/>
                  <a:gd name="connsiteY127" fmla="*/ 962025 h 2257425"/>
                  <a:gd name="connsiteX128" fmla="*/ 836618 w 2278177"/>
                  <a:gd name="connsiteY128" fmla="*/ 1023938 h 2257425"/>
                  <a:gd name="connsiteX129" fmla="*/ 817568 w 2278177"/>
                  <a:gd name="connsiteY129" fmla="*/ 1066800 h 2257425"/>
                  <a:gd name="connsiteX130" fmla="*/ 808043 w 2278177"/>
                  <a:gd name="connsiteY130" fmla="*/ 1123950 h 2257425"/>
                  <a:gd name="connsiteX131" fmla="*/ 788993 w 2278177"/>
                  <a:gd name="connsiteY131" fmla="*/ 1171575 h 2257425"/>
                  <a:gd name="connsiteX132" fmla="*/ 779468 w 2278177"/>
                  <a:gd name="connsiteY132" fmla="*/ 1209675 h 2257425"/>
                  <a:gd name="connsiteX133" fmla="*/ 774706 w 2278177"/>
                  <a:gd name="connsiteY133" fmla="*/ 1233488 h 2257425"/>
                  <a:gd name="connsiteX134" fmla="*/ 765181 w 2278177"/>
                  <a:gd name="connsiteY134"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108081 w 2278177"/>
                  <a:gd name="connsiteY120" fmla="*/ 671513 h 2257425"/>
                  <a:gd name="connsiteX121" fmla="*/ 1065218 w 2278177"/>
                  <a:gd name="connsiteY121" fmla="*/ 719138 h 2257425"/>
                  <a:gd name="connsiteX122" fmla="*/ 1036643 w 2278177"/>
                  <a:gd name="connsiteY122" fmla="*/ 747713 h 2257425"/>
                  <a:gd name="connsiteX123" fmla="*/ 946156 w 2278177"/>
                  <a:gd name="connsiteY123" fmla="*/ 842963 h 2257425"/>
                  <a:gd name="connsiteX124" fmla="*/ 922343 w 2278177"/>
                  <a:gd name="connsiteY124" fmla="*/ 881063 h 2257425"/>
                  <a:gd name="connsiteX125" fmla="*/ 898531 w 2278177"/>
                  <a:gd name="connsiteY125" fmla="*/ 914400 h 2257425"/>
                  <a:gd name="connsiteX126" fmla="*/ 865193 w 2278177"/>
                  <a:gd name="connsiteY126" fmla="*/ 962025 h 2257425"/>
                  <a:gd name="connsiteX127" fmla="*/ 836618 w 2278177"/>
                  <a:gd name="connsiteY127" fmla="*/ 1023938 h 2257425"/>
                  <a:gd name="connsiteX128" fmla="*/ 817568 w 2278177"/>
                  <a:gd name="connsiteY128" fmla="*/ 1066800 h 2257425"/>
                  <a:gd name="connsiteX129" fmla="*/ 808043 w 2278177"/>
                  <a:gd name="connsiteY129" fmla="*/ 1123950 h 2257425"/>
                  <a:gd name="connsiteX130" fmla="*/ 788993 w 2278177"/>
                  <a:gd name="connsiteY130" fmla="*/ 1171575 h 2257425"/>
                  <a:gd name="connsiteX131" fmla="*/ 779468 w 2278177"/>
                  <a:gd name="connsiteY131" fmla="*/ 1209675 h 2257425"/>
                  <a:gd name="connsiteX132" fmla="*/ 774706 w 2278177"/>
                  <a:gd name="connsiteY132" fmla="*/ 1233488 h 2257425"/>
                  <a:gd name="connsiteX133" fmla="*/ 765181 w 2278177"/>
                  <a:gd name="connsiteY133"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065218 w 2278177"/>
                  <a:gd name="connsiteY120" fmla="*/ 719138 h 2257425"/>
                  <a:gd name="connsiteX121" fmla="*/ 1036643 w 2278177"/>
                  <a:gd name="connsiteY121" fmla="*/ 747713 h 2257425"/>
                  <a:gd name="connsiteX122" fmla="*/ 946156 w 2278177"/>
                  <a:gd name="connsiteY122" fmla="*/ 842963 h 2257425"/>
                  <a:gd name="connsiteX123" fmla="*/ 922343 w 2278177"/>
                  <a:gd name="connsiteY123" fmla="*/ 881063 h 2257425"/>
                  <a:gd name="connsiteX124" fmla="*/ 898531 w 2278177"/>
                  <a:gd name="connsiteY124" fmla="*/ 914400 h 2257425"/>
                  <a:gd name="connsiteX125" fmla="*/ 865193 w 2278177"/>
                  <a:gd name="connsiteY125" fmla="*/ 962025 h 2257425"/>
                  <a:gd name="connsiteX126" fmla="*/ 836618 w 2278177"/>
                  <a:gd name="connsiteY126" fmla="*/ 1023938 h 2257425"/>
                  <a:gd name="connsiteX127" fmla="*/ 817568 w 2278177"/>
                  <a:gd name="connsiteY127" fmla="*/ 1066800 h 2257425"/>
                  <a:gd name="connsiteX128" fmla="*/ 808043 w 2278177"/>
                  <a:gd name="connsiteY128" fmla="*/ 1123950 h 2257425"/>
                  <a:gd name="connsiteX129" fmla="*/ 788993 w 2278177"/>
                  <a:gd name="connsiteY129" fmla="*/ 1171575 h 2257425"/>
                  <a:gd name="connsiteX130" fmla="*/ 779468 w 2278177"/>
                  <a:gd name="connsiteY130" fmla="*/ 1209675 h 2257425"/>
                  <a:gd name="connsiteX131" fmla="*/ 774706 w 2278177"/>
                  <a:gd name="connsiteY131" fmla="*/ 1233488 h 2257425"/>
                  <a:gd name="connsiteX132" fmla="*/ 765181 w 2278177"/>
                  <a:gd name="connsiteY132"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036643 w 2278177"/>
                  <a:gd name="connsiteY120" fmla="*/ 747713 h 2257425"/>
                  <a:gd name="connsiteX121" fmla="*/ 946156 w 2278177"/>
                  <a:gd name="connsiteY121" fmla="*/ 842963 h 2257425"/>
                  <a:gd name="connsiteX122" fmla="*/ 922343 w 2278177"/>
                  <a:gd name="connsiteY122" fmla="*/ 881063 h 2257425"/>
                  <a:gd name="connsiteX123" fmla="*/ 898531 w 2278177"/>
                  <a:gd name="connsiteY123" fmla="*/ 914400 h 2257425"/>
                  <a:gd name="connsiteX124" fmla="*/ 865193 w 2278177"/>
                  <a:gd name="connsiteY124" fmla="*/ 962025 h 2257425"/>
                  <a:gd name="connsiteX125" fmla="*/ 836618 w 2278177"/>
                  <a:gd name="connsiteY125" fmla="*/ 1023938 h 2257425"/>
                  <a:gd name="connsiteX126" fmla="*/ 817568 w 2278177"/>
                  <a:gd name="connsiteY126" fmla="*/ 1066800 h 2257425"/>
                  <a:gd name="connsiteX127" fmla="*/ 808043 w 2278177"/>
                  <a:gd name="connsiteY127" fmla="*/ 1123950 h 2257425"/>
                  <a:gd name="connsiteX128" fmla="*/ 788993 w 2278177"/>
                  <a:gd name="connsiteY128" fmla="*/ 1171575 h 2257425"/>
                  <a:gd name="connsiteX129" fmla="*/ 779468 w 2278177"/>
                  <a:gd name="connsiteY129" fmla="*/ 1209675 h 2257425"/>
                  <a:gd name="connsiteX130" fmla="*/ 774706 w 2278177"/>
                  <a:gd name="connsiteY130" fmla="*/ 1233488 h 2257425"/>
                  <a:gd name="connsiteX131" fmla="*/ 765181 w 2278177"/>
                  <a:gd name="connsiteY131" fmla="*/ 1243013 h 2257425"/>
                  <a:gd name="connsiteX0" fmla="*/ 831856 w 2278177"/>
                  <a:gd name="connsiteY0" fmla="*/ 1247775 h 2257425"/>
                  <a:gd name="connsiteX1" fmla="*/ 755656 w 2278177"/>
                  <a:gd name="connsiteY1" fmla="*/ 1219200 h 2257425"/>
                  <a:gd name="connsiteX2" fmla="*/ 641356 w 2278177"/>
                  <a:gd name="connsiteY2" fmla="*/ 1209675 h 2257425"/>
                  <a:gd name="connsiteX3" fmla="*/ 569918 w 2278177"/>
                  <a:gd name="connsiteY3" fmla="*/ 1219200 h 2257425"/>
                  <a:gd name="connsiteX4" fmla="*/ 493718 w 2278177"/>
                  <a:gd name="connsiteY4" fmla="*/ 1252538 h 2257425"/>
                  <a:gd name="connsiteX5" fmla="*/ 450856 w 2278177"/>
                  <a:gd name="connsiteY5" fmla="*/ 1323975 h 2257425"/>
                  <a:gd name="connsiteX6" fmla="*/ 422281 w 2278177"/>
                  <a:gd name="connsiteY6" fmla="*/ 1343025 h 2257425"/>
                  <a:gd name="connsiteX7" fmla="*/ 388943 w 2278177"/>
                  <a:gd name="connsiteY7" fmla="*/ 1376363 h 2257425"/>
                  <a:gd name="connsiteX8" fmla="*/ 341318 w 2278177"/>
                  <a:gd name="connsiteY8" fmla="*/ 1423988 h 2257425"/>
                  <a:gd name="connsiteX9" fmla="*/ 298456 w 2278177"/>
                  <a:gd name="connsiteY9" fmla="*/ 1447800 h 2257425"/>
                  <a:gd name="connsiteX10" fmla="*/ 241306 w 2278177"/>
                  <a:gd name="connsiteY10" fmla="*/ 1476375 h 2257425"/>
                  <a:gd name="connsiteX11" fmla="*/ 122243 w 2278177"/>
                  <a:gd name="connsiteY11" fmla="*/ 1533525 h 2257425"/>
                  <a:gd name="connsiteX12" fmla="*/ 46043 w 2278177"/>
                  <a:gd name="connsiteY12" fmla="*/ 1543050 h 2257425"/>
                  <a:gd name="connsiteX13" fmla="*/ 3181 w 2278177"/>
                  <a:gd name="connsiteY13" fmla="*/ 1595438 h 2257425"/>
                  <a:gd name="connsiteX14" fmla="*/ 7943 w 2278177"/>
                  <a:gd name="connsiteY14" fmla="*/ 1662113 h 2257425"/>
                  <a:gd name="connsiteX15" fmla="*/ 46043 w 2278177"/>
                  <a:gd name="connsiteY15" fmla="*/ 1719263 h 2257425"/>
                  <a:gd name="connsiteX16" fmla="*/ 74618 w 2278177"/>
                  <a:gd name="connsiteY16" fmla="*/ 1738313 h 2257425"/>
                  <a:gd name="connsiteX17" fmla="*/ 117481 w 2278177"/>
                  <a:gd name="connsiteY17" fmla="*/ 1762125 h 2257425"/>
                  <a:gd name="connsiteX18" fmla="*/ 146056 w 2278177"/>
                  <a:gd name="connsiteY18" fmla="*/ 1776413 h 2257425"/>
                  <a:gd name="connsiteX19" fmla="*/ 207968 w 2278177"/>
                  <a:gd name="connsiteY19" fmla="*/ 1814513 h 2257425"/>
                  <a:gd name="connsiteX20" fmla="*/ 265118 w 2278177"/>
                  <a:gd name="connsiteY20" fmla="*/ 1838325 h 2257425"/>
                  <a:gd name="connsiteX21" fmla="*/ 303218 w 2278177"/>
                  <a:gd name="connsiteY21" fmla="*/ 1857375 h 2257425"/>
                  <a:gd name="connsiteX22" fmla="*/ 346081 w 2278177"/>
                  <a:gd name="connsiteY22" fmla="*/ 1881188 h 2257425"/>
                  <a:gd name="connsiteX23" fmla="*/ 393706 w 2278177"/>
                  <a:gd name="connsiteY23" fmla="*/ 1900238 h 2257425"/>
                  <a:gd name="connsiteX24" fmla="*/ 427043 w 2278177"/>
                  <a:gd name="connsiteY24" fmla="*/ 1909763 h 2257425"/>
                  <a:gd name="connsiteX25" fmla="*/ 455618 w 2278177"/>
                  <a:gd name="connsiteY25" fmla="*/ 1919288 h 2257425"/>
                  <a:gd name="connsiteX26" fmla="*/ 503243 w 2278177"/>
                  <a:gd name="connsiteY26" fmla="*/ 1943100 h 2257425"/>
                  <a:gd name="connsiteX27" fmla="*/ 517531 w 2278177"/>
                  <a:gd name="connsiteY27" fmla="*/ 1952625 h 2257425"/>
                  <a:gd name="connsiteX28" fmla="*/ 569918 w 2278177"/>
                  <a:gd name="connsiteY28" fmla="*/ 1971675 h 2257425"/>
                  <a:gd name="connsiteX29" fmla="*/ 622306 w 2278177"/>
                  <a:gd name="connsiteY29" fmla="*/ 1990725 h 2257425"/>
                  <a:gd name="connsiteX30" fmla="*/ 660406 w 2278177"/>
                  <a:gd name="connsiteY30" fmla="*/ 2009775 h 2257425"/>
                  <a:gd name="connsiteX31" fmla="*/ 688981 w 2278177"/>
                  <a:gd name="connsiteY31" fmla="*/ 2019300 h 2257425"/>
                  <a:gd name="connsiteX32" fmla="*/ 722318 w 2278177"/>
                  <a:gd name="connsiteY32" fmla="*/ 2033588 h 2257425"/>
                  <a:gd name="connsiteX33" fmla="*/ 779468 w 2278177"/>
                  <a:gd name="connsiteY33" fmla="*/ 2057400 h 2257425"/>
                  <a:gd name="connsiteX34" fmla="*/ 827093 w 2278177"/>
                  <a:gd name="connsiteY34" fmla="*/ 2076450 h 2257425"/>
                  <a:gd name="connsiteX35" fmla="*/ 855668 w 2278177"/>
                  <a:gd name="connsiteY35" fmla="*/ 2085975 h 2257425"/>
                  <a:gd name="connsiteX36" fmla="*/ 874718 w 2278177"/>
                  <a:gd name="connsiteY36" fmla="*/ 2090738 h 2257425"/>
                  <a:gd name="connsiteX37" fmla="*/ 917581 w 2278177"/>
                  <a:gd name="connsiteY37" fmla="*/ 2105025 h 2257425"/>
                  <a:gd name="connsiteX38" fmla="*/ 931868 w 2278177"/>
                  <a:gd name="connsiteY38" fmla="*/ 2109788 h 2257425"/>
                  <a:gd name="connsiteX39" fmla="*/ 965206 w 2278177"/>
                  <a:gd name="connsiteY39" fmla="*/ 2119313 h 2257425"/>
                  <a:gd name="connsiteX40" fmla="*/ 1012831 w 2278177"/>
                  <a:gd name="connsiteY40" fmla="*/ 2128838 h 2257425"/>
                  <a:gd name="connsiteX41" fmla="*/ 1031881 w 2278177"/>
                  <a:gd name="connsiteY41" fmla="*/ 2133600 h 2257425"/>
                  <a:gd name="connsiteX42" fmla="*/ 1060456 w 2278177"/>
                  <a:gd name="connsiteY42" fmla="*/ 2143125 h 2257425"/>
                  <a:gd name="connsiteX43" fmla="*/ 1108081 w 2278177"/>
                  <a:gd name="connsiteY43" fmla="*/ 2152650 h 2257425"/>
                  <a:gd name="connsiteX44" fmla="*/ 1141418 w 2278177"/>
                  <a:gd name="connsiteY44" fmla="*/ 2162175 h 2257425"/>
                  <a:gd name="connsiteX45" fmla="*/ 1174756 w 2278177"/>
                  <a:gd name="connsiteY45" fmla="*/ 2171700 h 2257425"/>
                  <a:gd name="connsiteX46" fmla="*/ 1255718 w 2278177"/>
                  <a:gd name="connsiteY46" fmla="*/ 2185988 h 2257425"/>
                  <a:gd name="connsiteX47" fmla="*/ 1331918 w 2278177"/>
                  <a:gd name="connsiteY47" fmla="*/ 2205038 h 2257425"/>
                  <a:gd name="connsiteX48" fmla="*/ 1379543 w 2278177"/>
                  <a:gd name="connsiteY48" fmla="*/ 2219325 h 2257425"/>
                  <a:gd name="connsiteX49" fmla="*/ 1460506 w 2278177"/>
                  <a:gd name="connsiteY49" fmla="*/ 2233613 h 2257425"/>
                  <a:gd name="connsiteX50" fmla="*/ 1612906 w 2278177"/>
                  <a:gd name="connsiteY50" fmla="*/ 2257425 h 2257425"/>
                  <a:gd name="connsiteX51" fmla="*/ 1717681 w 2278177"/>
                  <a:gd name="connsiteY51" fmla="*/ 2252663 h 2257425"/>
                  <a:gd name="connsiteX52" fmla="*/ 1731968 w 2278177"/>
                  <a:gd name="connsiteY52" fmla="*/ 2247900 h 2257425"/>
                  <a:gd name="connsiteX53" fmla="*/ 1765306 w 2278177"/>
                  <a:gd name="connsiteY53" fmla="*/ 2238375 h 2257425"/>
                  <a:gd name="connsiteX54" fmla="*/ 1793881 w 2278177"/>
                  <a:gd name="connsiteY54" fmla="*/ 2219325 h 2257425"/>
                  <a:gd name="connsiteX55" fmla="*/ 1822456 w 2278177"/>
                  <a:gd name="connsiteY55" fmla="*/ 2209800 h 2257425"/>
                  <a:gd name="connsiteX56" fmla="*/ 1851031 w 2278177"/>
                  <a:gd name="connsiteY56" fmla="*/ 2190750 h 2257425"/>
                  <a:gd name="connsiteX57" fmla="*/ 1865318 w 2278177"/>
                  <a:gd name="connsiteY57" fmla="*/ 2181225 h 2257425"/>
                  <a:gd name="connsiteX58" fmla="*/ 1879606 w 2278177"/>
                  <a:gd name="connsiteY58" fmla="*/ 2176463 h 2257425"/>
                  <a:gd name="connsiteX59" fmla="*/ 1893893 w 2278177"/>
                  <a:gd name="connsiteY59" fmla="*/ 2162175 h 2257425"/>
                  <a:gd name="connsiteX60" fmla="*/ 1936756 w 2278177"/>
                  <a:gd name="connsiteY60" fmla="*/ 2133600 h 2257425"/>
                  <a:gd name="connsiteX61" fmla="*/ 1974856 w 2278177"/>
                  <a:gd name="connsiteY61" fmla="*/ 2105025 h 2257425"/>
                  <a:gd name="connsiteX62" fmla="*/ 1989143 w 2278177"/>
                  <a:gd name="connsiteY62" fmla="*/ 2095500 h 2257425"/>
                  <a:gd name="connsiteX63" fmla="*/ 2003431 w 2278177"/>
                  <a:gd name="connsiteY63" fmla="*/ 2090738 h 2257425"/>
                  <a:gd name="connsiteX64" fmla="*/ 2032006 w 2278177"/>
                  <a:gd name="connsiteY64" fmla="*/ 2066925 h 2257425"/>
                  <a:gd name="connsiteX65" fmla="*/ 2079631 w 2278177"/>
                  <a:gd name="connsiteY65" fmla="*/ 2033588 h 2257425"/>
                  <a:gd name="connsiteX66" fmla="*/ 2108206 w 2278177"/>
                  <a:gd name="connsiteY66" fmla="*/ 2005013 h 2257425"/>
                  <a:gd name="connsiteX67" fmla="*/ 2127256 w 2278177"/>
                  <a:gd name="connsiteY67" fmla="*/ 1971675 h 2257425"/>
                  <a:gd name="connsiteX68" fmla="*/ 2146306 w 2278177"/>
                  <a:gd name="connsiteY68" fmla="*/ 1928813 h 2257425"/>
                  <a:gd name="connsiteX69" fmla="*/ 2165356 w 2278177"/>
                  <a:gd name="connsiteY69" fmla="*/ 1885950 h 2257425"/>
                  <a:gd name="connsiteX70" fmla="*/ 2184406 w 2278177"/>
                  <a:gd name="connsiteY70" fmla="*/ 1814513 h 2257425"/>
                  <a:gd name="connsiteX71" fmla="*/ 2193931 w 2278177"/>
                  <a:gd name="connsiteY71" fmla="*/ 1709738 h 2257425"/>
                  <a:gd name="connsiteX72" fmla="*/ 2205837 w 2278177"/>
                  <a:gd name="connsiteY72" fmla="*/ 1547813 h 2257425"/>
                  <a:gd name="connsiteX73" fmla="*/ 2203456 w 2278177"/>
                  <a:gd name="connsiteY73" fmla="*/ 1419225 h 2257425"/>
                  <a:gd name="connsiteX74" fmla="*/ 2198693 w 2278177"/>
                  <a:gd name="connsiteY74" fmla="*/ 1285875 h 2257425"/>
                  <a:gd name="connsiteX75" fmla="*/ 2193931 w 2278177"/>
                  <a:gd name="connsiteY75" fmla="*/ 1266825 h 2257425"/>
                  <a:gd name="connsiteX76" fmla="*/ 2184406 w 2278177"/>
                  <a:gd name="connsiteY76" fmla="*/ 1200150 h 2257425"/>
                  <a:gd name="connsiteX77" fmla="*/ 2179643 w 2278177"/>
                  <a:gd name="connsiteY77" fmla="*/ 933450 h 2257425"/>
                  <a:gd name="connsiteX78" fmla="*/ 2184406 w 2278177"/>
                  <a:gd name="connsiteY78" fmla="*/ 676275 h 2257425"/>
                  <a:gd name="connsiteX79" fmla="*/ 2193931 w 2278177"/>
                  <a:gd name="connsiteY79" fmla="*/ 538163 h 2257425"/>
                  <a:gd name="connsiteX80" fmla="*/ 2198693 w 2278177"/>
                  <a:gd name="connsiteY80" fmla="*/ 500063 h 2257425"/>
                  <a:gd name="connsiteX81" fmla="*/ 2212981 w 2278177"/>
                  <a:gd name="connsiteY81" fmla="*/ 452438 h 2257425"/>
                  <a:gd name="connsiteX82" fmla="*/ 2227268 w 2278177"/>
                  <a:gd name="connsiteY82" fmla="*/ 381000 h 2257425"/>
                  <a:gd name="connsiteX83" fmla="*/ 2246318 w 2278177"/>
                  <a:gd name="connsiteY83" fmla="*/ 338138 h 2257425"/>
                  <a:gd name="connsiteX84" fmla="*/ 2255843 w 2278177"/>
                  <a:gd name="connsiteY84" fmla="*/ 295275 h 2257425"/>
                  <a:gd name="connsiteX85" fmla="*/ 2260606 w 2278177"/>
                  <a:gd name="connsiteY85" fmla="*/ 280988 h 2257425"/>
                  <a:gd name="connsiteX86" fmla="*/ 2265368 w 2278177"/>
                  <a:gd name="connsiteY86" fmla="*/ 257175 h 2257425"/>
                  <a:gd name="connsiteX87" fmla="*/ 2274893 w 2278177"/>
                  <a:gd name="connsiteY87" fmla="*/ 214313 h 2257425"/>
                  <a:gd name="connsiteX88" fmla="*/ 2274893 w 2278177"/>
                  <a:gd name="connsiteY88" fmla="*/ 100013 h 2257425"/>
                  <a:gd name="connsiteX89" fmla="*/ 2251081 w 2278177"/>
                  <a:gd name="connsiteY89" fmla="*/ 52388 h 2257425"/>
                  <a:gd name="connsiteX90" fmla="*/ 2198693 w 2278177"/>
                  <a:gd name="connsiteY90" fmla="*/ 9525 h 2257425"/>
                  <a:gd name="connsiteX91" fmla="*/ 2184406 w 2278177"/>
                  <a:gd name="connsiteY91" fmla="*/ 0 h 2257425"/>
                  <a:gd name="connsiteX92" fmla="*/ 2136781 w 2278177"/>
                  <a:gd name="connsiteY92" fmla="*/ 4763 h 2257425"/>
                  <a:gd name="connsiteX93" fmla="*/ 2112968 w 2278177"/>
                  <a:gd name="connsiteY93" fmla="*/ 23813 h 2257425"/>
                  <a:gd name="connsiteX94" fmla="*/ 2070106 w 2278177"/>
                  <a:gd name="connsiteY94" fmla="*/ 47625 h 2257425"/>
                  <a:gd name="connsiteX95" fmla="*/ 2032006 w 2278177"/>
                  <a:gd name="connsiteY95" fmla="*/ 61913 h 2257425"/>
                  <a:gd name="connsiteX96" fmla="*/ 2003431 w 2278177"/>
                  <a:gd name="connsiteY96" fmla="*/ 71438 h 2257425"/>
                  <a:gd name="connsiteX97" fmla="*/ 1989143 w 2278177"/>
                  <a:gd name="connsiteY97" fmla="*/ 76200 h 2257425"/>
                  <a:gd name="connsiteX98" fmla="*/ 1955806 w 2278177"/>
                  <a:gd name="connsiteY98" fmla="*/ 85725 h 2257425"/>
                  <a:gd name="connsiteX99" fmla="*/ 1927231 w 2278177"/>
                  <a:gd name="connsiteY99" fmla="*/ 95250 h 2257425"/>
                  <a:gd name="connsiteX100" fmla="*/ 1912943 w 2278177"/>
                  <a:gd name="connsiteY100" fmla="*/ 100013 h 2257425"/>
                  <a:gd name="connsiteX101" fmla="*/ 1855793 w 2278177"/>
                  <a:gd name="connsiteY101" fmla="*/ 119063 h 2257425"/>
                  <a:gd name="connsiteX102" fmla="*/ 1817693 w 2278177"/>
                  <a:gd name="connsiteY102" fmla="*/ 138113 h 2257425"/>
                  <a:gd name="connsiteX103" fmla="*/ 1803406 w 2278177"/>
                  <a:gd name="connsiteY103" fmla="*/ 142875 h 2257425"/>
                  <a:gd name="connsiteX104" fmla="*/ 1746256 w 2278177"/>
                  <a:gd name="connsiteY104" fmla="*/ 152400 h 2257425"/>
                  <a:gd name="connsiteX105" fmla="*/ 1731968 w 2278177"/>
                  <a:gd name="connsiteY105" fmla="*/ 157163 h 2257425"/>
                  <a:gd name="connsiteX106" fmla="*/ 1693868 w 2278177"/>
                  <a:gd name="connsiteY106" fmla="*/ 166688 h 2257425"/>
                  <a:gd name="connsiteX107" fmla="*/ 1655768 w 2278177"/>
                  <a:gd name="connsiteY107" fmla="*/ 185738 h 2257425"/>
                  <a:gd name="connsiteX108" fmla="*/ 1622431 w 2278177"/>
                  <a:gd name="connsiteY108" fmla="*/ 209550 h 2257425"/>
                  <a:gd name="connsiteX109" fmla="*/ 1574806 w 2278177"/>
                  <a:gd name="connsiteY109" fmla="*/ 233363 h 2257425"/>
                  <a:gd name="connsiteX110" fmla="*/ 1560518 w 2278177"/>
                  <a:gd name="connsiteY110" fmla="*/ 252413 h 2257425"/>
                  <a:gd name="connsiteX111" fmla="*/ 1512893 w 2278177"/>
                  <a:gd name="connsiteY111" fmla="*/ 280988 h 2257425"/>
                  <a:gd name="connsiteX112" fmla="*/ 1498606 w 2278177"/>
                  <a:gd name="connsiteY112" fmla="*/ 295275 h 2257425"/>
                  <a:gd name="connsiteX113" fmla="*/ 1465268 w 2278177"/>
                  <a:gd name="connsiteY113" fmla="*/ 328613 h 2257425"/>
                  <a:gd name="connsiteX114" fmla="*/ 1417643 w 2278177"/>
                  <a:gd name="connsiteY114" fmla="*/ 366713 h 2257425"/>
                  <a:gd name="connsiteX115" fmla="*/ 1379543 w 2278177"/>
                  <a:gd name="connsiteY115" fmla="*/ 409575 h 2257425"/>
                  <a:gd name="connsiteX116" fmla="*/ 1274768 w 2278177"/>
                  <a:gd name="connsiteY116" fmla="*/ 500063 h 2257425"/>
                  <a:gd name="connsiteX117" fmla="*/ 1212856 w 2278177"/>
                  <a:gd name="connsiteY117" fmla="*/ 547688 h 2257425"/>
                  <a:gd name="connsiteX118" fmla="*/ 1174756 w 2278177"/>
                  <a:gd name="connsiteY118" fmla="*/ 600075 h 2257425"/>
                  <a:gd name="connsiteX119" fmla="*/ 1117606 w 2278177"/>
                  <a:gd name="connsiteY119" fmla="*/ 652463 h 2257425"/>
                  <a:gd name="connsiteX120" fmla="*/ 1036643 w 2278177"/>
                  <a:gd name="connsiteY120" fmla="*/ 747713 h 2257425"/>
                  <a:gd name="connsiteX121" fmla="*/ 946156 w 2278177"/>
                  <a:gd name="connsiteY121" fmla="*/ 842963 h 2257425"/>
                  <a:gd name="connsiteX122" fmla="*/ 922343 w 2278177"/>
                  <a:gd name="connsiteY122" fmla="*/ 881063 h 2257425"/>
                  <a:gd name="connsiteX123" fmla="*/ 898531 w 2278177"/>
                  <a:gd name="connsiteY123" fmla="*/ 914400 h 2257425"/>
                  <a:gd name="connsiteX124" fmla="*/ 865193 w 2278177"/>
                  <a:gd name="connsiteY124" fmla="*/ 962025 h 2257425"/>
                  <a:gd name="connsiteX125" fmla="*/ 836618 w 2278177"/>
                  <a:gd name="connsiteY125" fmla="*/ 1023938 h 2257425"/>
                  <a:gd name="connsiteX126" fmla="*/ 817568 w 2278177"/>
                  <a:gd name="connsiteY126" fmla="*/ 1066800 h 2257425"/>
                  <a:gd name="connsiteX127" fmla="*/ 808043 w 2278177"/>
                  <a:gd name="connsiteY127" fmla="*/ 1123950 h 2257425"/>
                  <a:gd name="connsiteX128" fmla="*/ 788993 w 2278177"/>
                  <a:gd name="connsiteY128" fmla="*/ 1171575 h 2257425"/>
                  <a:gd name="connsiteX129" fmla="*/ 779468 w 2278177"/>
                  <a:gd name="connsiteY129" fmla="*/ 1209675 h 2257425"/>
                  <a:gd name="connsiteX130" fmla="*/ 774706 w 2278177"/>
                  <a:gd name="connsiteY130" fmla="*/ 1233488 h 2257425"/>
                  <a:gd name="connsiteX131" fmla="*/ 765181 w 2278177"/>
                  <a:gd name="connsiteY131" fmla="*/ 1243013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278177" h="2257425">
                    <a:moveTo>
                      <a:pt x="831856" y="1247775"/>
                    </a:moveTo>
                    <a:cubicBezTo>
                      <a:pt x="831417" y="1247599"/>
                      <a:pt x="767269" y="1220859"/>
                      <a:pt x="755656" y="1219200"/>
                    </a:cubicBezTo>
                    <a:cubicBezTo>
                      <a:pt x="695556" y="1210615"/>
                      <a:pt x="733524" y="1215097"/>
                      <a:pt x="641356" y="1209675"/>
                    </a:cubicBezTo>
                    <a:cubicBezTo>
                      <a:pt x="641173" y="1209698"/>
                      <a:pt x="594524" y="1212056"/>
                      <a:pt x="569918" y="1219200"/>
                    </a:cubicBezTo>
                    <a:cubicBezTo>
                      <a:pt x="545312" y="1226344"/>
                      <a:pt x="513562" y="1235076"/>
                      <a:pt x="493718" y="1252538"/>
                    </a:cubicBezTo>
                    <a:cubicBezTo>
                      <a:pt x="473874" y="1270000"/>
                      <a:pt x="462762" y="1308894"/>
                      <a:pt x="450856" y="1323975"/>
                    </a:cubicBezTo>
                    <a:cubicBezTo>
                      <a:pt x="438950" y="1339056"/>
                      <a:pt x="432600" y="1334294"/>
                      <a:pt x="422281" y="1343025"/>
                    </a:cubicBezTo>
                    <a:cubicBezTo>
                      <a:pt x="411962" y="1351756"/>
                      <a:pt x="400056" y="1365250"/>
                      <a:pt x="388943" y="1376363"/>
                    </a:cubicBezTo>
                    <a:cubicBezTo>
                      <a:pt x="375449" y="1389857"/>
                      <a:pt x="356399" y="1412082"/>
                      <a:pt x="341318" y="1423988"/>
                    </a:cubicBezTo>
                    <a:cubicBezTo>
                      <a:pt x="326237" y="1435894"/>
                      <a:pt x="315125" y="1439069"/>
                      <a:pt x="298456" y="1447800"/>
                    </a:cubicBezTo>
                    <a:cubicBezTo>
                      <a:pt x="281787" y="1456531"/>
                      <a:pt x="255594" y="1469231"/>
                      <a:pt x="241306" y="1476375"/>
                    </a:cubicBezTo>
                    <a:cubicBezTo>
                      <a:pt x="211937" y="1490662"/>
                      <a:pt x="154787" y="1522413"/>
                      <a:pt x="122243" y="1533525"/>
                    </a:cubicBezTo>
                    <a:cubicBezTo>
                      <a:pt x="89699" y="1544637"/>
                      <a:pt x="55568" y="1533525"/>
                      <a:pt x="46043" y="1543050"/>
                    </a:cubicBezTo>
                    <a:cubicBezTo>
                      <a:pt x="36518" y="1552575"/>
                      <a:pt x="9531" y="1575594"/>
                      <a:pt x="3181" y="1595438"/>
                    </a:cubicBezTo>
                    <a:cubicBezTo>
                      <a:pt x="-3169" y="1615282"/>
                      <a:pt x="799" y="1641476"/>
                      <a:pt x="7943" y="1662113"/>
                    </a:cubicBezTo>
                    <a:cubicBezTo>
                      <a:pt x="15087" y="1682750"/>
                      <a:pt x="34931" y="1706563"/>
                      <a:pt x="46043" y="1719263"/>
                    </a:cubicBezTo>
                    <a:cubicBezTo>
                      <a:pt x="57155" y="1731963"/>
                      <a:pt x="63758" y="1734693"/>
                      <a:pt x="74618" y="1738313"/>
                    </a:cubicBezTo>
                    <a:lnTo>
                      <a:pt x="117481" y="1762125"/>
                    </a:lnTo>
                    <a:cubicBezTo>
                      <a:pt x="143676" y="1770858"/>
                      <a:pt x="130975" y="1767682"/>
                      <a:pt x="146056" y="1776413"/>
                    </a:cubicBezTo>
                    <a:cubicBezTo>
                      <a:pt x="161137" y="1785144"/>
                      <a:pt x="188124" y="1804194"/>
                      <a:pt x="207968" y="1814513"/>
                    </a:cubicBezTo>
                    <a:cubicBezTo>
                      <a:pt x="227812" y="1824832"/>
                      <a:pt x="249243" y="1831181"/>
                      <a:pt x="265118" y="1838325"/>
                    </a:cubicBezTo>
                    <a:cubicBezTo>
                      <a:pt x="280993" y="1845469"/>
                      <a:pt x="289748" y="1852885"/>
                      <a:pt x="303218" y="1857375"/>
                    </a:cubicBezTo>
                    <a:lnTo>
                      <a:pt x="346081" y="1881188"/>
                    </a:lnTo>
                    <a:cubicBezTo>
                      <a:pt x="358344" y="1889947"/>
                      <a:pt x="380212" y="1895475"/>
                      <a:pt x="393706" y="1900238"/>
                    </a:cubicBezTo>
                    <a:cubicBezTo>
                      <a:pt x="407200" y="1905001"/>
                      <a:pt x="416724" y="1906588"/>
                      <a:pt x="427043" y="1909763"/>
                    </a:cubicBezTo>
                    <a:cubicBezTo>
                      <a:pt x="437362" y="1912938"/>
                      <a:pt x="442918" y="1913732"/>
                      <a:pt x="455618" y="1919288"/>
                    </a:cubicBezTo>
                    <a:cubicBezTo>
                      <a:pt x="468318" y="1924844"/>
                      <a:pt x="492924" y="1937544"/>
                      <a:pt x="503243" y="1943100"/>
                    </a:cubicBezTo>
                    <a:cubicBezTo>
                      <a:pt x="513562" y="1948656"/>
                      <a:pt x="506419" y="1947863"/>
                      <a:pt x="517531" y="1952625"/>
                    </a:cubicBezTo>
                    <a:cubicBezTo>
                      <a:pt x="528643" y="1957387"/>
                      <a:pt x="552456" y="1965325"/>
                      <a:pt x="569918" y="1971675"/>
                    </a:cubicBezTo>
                    <a:cubicBezTo>
                      <a:pt x="587380" y="1978025"/>
                      <a:pt x="588468" y="1975108"/>
                      <a:pt x="622306" y="1990725"/>
                    </a:cubicBezTo>
                    <a:cubicBezTo>
                      <a:pt x="635198" y="1996675"/>
                      <a:pt x="646936" y="2005285"/>
                      <a:pt x="660406" y="2009775"/>
                    </a:cubicBezTo>
                    <a:cubicBezTo>
                      <a:pt x="669931" y="2012950"/>
                      <a:pt x="678662" y="2015331"/>
                      <a:pt x="688981" y="2019300"/>
                    </a:cubicBezTo>
                    <a:cubicBezTo>
                      <a:pt x="699300" y="2023269"/>
                      <a:pt x="707237" y="2027238"/>
                      <a:pt x="722318" y="2033588"/>
                    </a:cubicBezTo>
                    <a:lnTo>
                      <a:pt x="779468" y="2057400"/>
                    </a:lnTo>
                    <a:lnTo>
                      <a:pt x="827093" y="2076450"/>
                    </a:lnTo>
                    <a:cubicBezTo>
                      <a:pt x="839793" y="2081213"/>
                      <a:pt x="845928" y="2083540"/>
                      <a:pt x="855668" y="2085975"/>
                    </a:cubicBezTo>
                    <a:cubicBezTo>
                      <a:pt x="862018" y="2087563"/>
                      <a:pt x="868449" y="2088857"/>
                      <a:pt x="874718" y="2090738"/>
                    </a:cubicBezTo>
                    <a:cubicBezTo>
                      <a:pt x="889143" y="2095066"/>
                      <a:pt x="903293" y="2100262"/>
                      <a:pt x="917581" y="2105025"/>
                    </a:cubicBezTo>
                    <a:cubicBezTo>
                      <a:pt x="922343" y="2106612"/>
                      <a:pt x="926998" y="2108571"/>
                      <a:pt x="931868" y="2109788"/>
                    </a:cubicBezTo>
                    <a:cubicBezTo>
                      <a:pt x="991419" y="2124674"/>
                      <a:pt x="917380" y="2105649"/>
                      <a:pt x="965206" y="2119313"/>
                    </a:cubicBezTo>
                    <a:cubicBezTo>
                      <a:pt x="991005" y="2126684"/>
                      <a:pt x="981663" y="2122604"/>
                      <a:pt x="1012831" y="2128838"/>
                    </a:cubicBezTo>
                    <a:cubicBezTo>
                      <a:pt x="1019249" y="2130122"/>
                      <a:pt x="1025612" y="2131719"/>
                      <a:pt x="1031881" y="2133600"/>
                    </a:cubicBezTo>
                    <a:cubicBezTo>
                      <a:pt x="1041498" y="2136485"/>
                      <a:pt x="1050611" y="2141156"/>
                      <a:pt x="1060456" y="2143125"/>
                    </a:cubicBezTo>
                    <a:cubicBezTo>
                      <a:pt x="1076331" y="2146300"/>
                      <a:pt x="1092723" y="2147530"/>
                      <a:pt x="1108081" y="2152650"/>
                    </a:cubicBezTo>
                    <a:cubicBezTo>
                      <a:pt x="1142330" y="2164068"/>
                      <a:pt x="1130305" y="2159000"/>
                      <a:pt x="1141418" y="2162175"/>
                    </a:cubicBezTo>
                    <a:cubicBezTo>
                      <a:pt x="1152531" y="2165350"/>
                      <a:pt x="1155706" y="2167731"/>
                      <a:pt x="1174756" y="2171700"/>
                    </a:cubicBezTo>
                    <a:cubicBezTo>
                      <a:pt x="1193806" y="2175669"/>
                      <a:pt x="1239843" y="2182813"/>
                      <a:pt x="1255718" y="2185988"/>
                    </a:cubicBezTo>
                    <a:cubicBezTo>
                      <a:pt x="1281912" y="2191544"/>
                      <a:pt x="1311281" y="2199482"/>
                      <a:pt x="1331918" y="2205038"/>
                    </a:cubicBezTo>
                    <a:cubicBezTo>
                      <a:pt x="1352555" y="2210594"/>
                      <a:pt x="1358112" y="2214563"/>
                      <a:pt x="1379543" y="2219325"/>
                    </a:cubicBezTo>
                    <a:cubicBezTo>
                      <a:pt x="1400974" y="2224087"/>
                      <a:pt x="1421612" y="2227263"/>
                      <a:pt x="1460506" y="2233613"/>
                    </a:cubicBezTo>
                    <a:cubicBezTo>
                      <a:pt x="1499400" y="2239963"/>
                      <a:pt x="1570044" y="2254250"/>
                      <a:pt x="1612906" y="2257425"/>
                    </a:cubicBezTo>
                    <a:cubicBezTo>
                      <a:pt x="1647831" y="2255838"/>
                      <a:pt x="1682831" y="2255451"/>
                      <a:pt x="1717681" y="2252663"/>
                    </a:cubicBezTo>
                    <a:cubicBezTo>
                      <a:pt x="1722685" y="2252263"/>
                      <a:pt x="1727141" y="2249279"/>
                      <a:pt x="1731968" y="2247900"/>
                    </a:cubicBezTo>
                    <a:cubicBezTo>
                      <a:pt x="1737051" y="2246448"/>
                      <a:pt x="1759257" y="2241736"/>
                      <a:pt x="1765306" y="2238375"/>
                    </a:cubicBezTo>
                    <a:cubicBezTo>
                      <a:pt x="1775313" y="2232816"/>
                      <a:pt x="1783021" y="2222945"/>
                      <a:pt x="1793881" y="2219325"/>
                    </a:cubicBezTo>
                    <a:cubicBezTo>
                      <a:pt x="1803406" y="2216150"/>
                      <a:pt x="1814102" y="2215369"/>
                      <a:pt x="1822456" y="2209800"/>
                    </a:cubicBezTo>
                    <a:lnTo>
                      <a:pt x="1851031" y="2190750"/>
                    </a:lnTo>
                    <a:cubicBezTo>
                      <a:pt x="1855793" y="2187575"/>
                      <a:pt x="1859888" y="2183035"/>
                      <a:pt x="1865318" y="2181225"/>
                    </a:cubicBezTo>
                    <a:lnTo>
                      <a:pt x="1879606" y="2176463"/>
                    </a:lnTo>
                    <a:cubicBezTo>
                      <a:pt x="1884368" y="2171700"/>
                      <a:pt x="1888577" y="2166310"/>
                      <a:pt x="1893893" y="2162175"/>
                    </a:cubicBezTo>
                    <a:cubicBezTo>
                      <a:pt x="1936763" y="2128831"/>
                      <a:pt x="1908176" y="2155035"/>
                      <a:pt x="1936756" y="2133600"/>
                    </a:cubicBezTo>
                    <a:cubicBezTo>
                      <a:pt x="1949456" y="2124075"/>
                      <a:pt x="1961647" y="2113831"/>
                      <a:pt x="1974856" y="2105025"/>
                    </a:cubicBezTo>
                    <a:cubicBezTo>
                      <a:pt x="1979618" y="2101850"/>
                      <a:pt x="1984024" y="2098060"/>
                      <a:pt x="1989143" y="2095500"/>
                    </a:cubicBezTo>
                    <a:cubicBezTo>
                      <a:pt x="1993633" y="2093255"/>
                      <a:pt x="1998668" y="2092325"/>
                      <a:pt x="2003431" y="2090738"/>
                    </a:cubicBezTo>
                    <a:cubicBezTo>
                      <a:pt x="2054490" y="2056698"/>
                      <a:pt x="1976994" y="2109712"/>
                      <a:pt x="2032006" y="2066925"/>
                    </a:cubicBezTo>
                    <a:cubicBezTo>
                      <a:pt x="2049231" y="2053528"/>
                      <a:pt x="2063872" y="2047771"/>
                      <a:pt x="2079631" y="2033588"/>
                    </a:cubicBezTo>
                    <a:cubicBezTo>
                      <a:pt x="2089644" y="2024577"/>
                      <a:pt x="2100269" y="2015332"/>
                      <a:pt x="2108206" y="2005013"/>
                    </a:cubicBezTo>
                    <a:cubicBezTo>
                      <a:pt x="2116143" y="1994694"/>
                      <a:pt x="2120906" y="1984375"/>
                      <a:pt x="2127256" y="1971675"/>
                    </a:cubicBezTo>
                    <a:cubicBezTo>
                      <a:pt x="2133606" y="1958975"/>
                      <a:pt x="2124751" y="1961145"/>
                      <a:pt x="2146306" y="1928813"/>
                    </a:cubicBezTo>
                    <a:cubicBezTo>
                      <a:pt x="2157641" y="1894808"/>
                      <a:pt x="2150262" y="1908592"/>
                      <a:pt x="2165356" y="1885950"/>
                    </a:cubicBezTo>
                    <a:cubicBezTo>
                      <a:pt x="2171706" y="1866900"/>
                      <a:pt x="2179644" y="1843882"/>
                      <a:pt x="2184406" y="1814513"/>
                    </a:cubicBezTo>
                    <a:cubicBezTo>
                      <a:pt x="2189168" y="1785144"/>
                      <a:pt x="2190359" y="1754188"/>
                      <a:pt x="2193931" y="1709738"/>
                    </a:cubicBezTo>
                    <a:cubicBezTo>
                      <a:pt x="2197503" y="1665288"/>
                      <a:pt x="2204250" y="1596232"/>
                      <a:pt x="2205837" y="1547813"/>
                    </a:cubicBezTo>
                    <a:cubicBezTo>
                      <a:pt x="2207424" y="1499394"/>
                      <a:pt x="2204647" y="1462881"/>
                      <a:pt x="2203456" y="1419225"/>
                    </a:cubicBezTo>
                    <a:cubicBezTo>
                      <a:pt x="2202265" y="1375569"/>
                      <a:pt x="2201467" y="1330267"/>
                      <a:pt x="2198693" y="1285875"/>
                    </a:cubicBezTo>
                    <a:cubicBezTo>
                      <a:pt x="2198285" y="1279342"/>
                      <a:pt x="2194796" y="1273313"/>
                      <a:pt x="2193931" y="1266825"/>
                    </a:cubicBezTo>
                    <a:cubicBezTo>
                      <a:pt x="2184656" y="1197265"/>
                      <a:pt x="2195874" y="1234558"/>
                      <a:pt x="2184406" y="1200150"/>
                    </a:cubicBezTo>
                    <a:cubicBezTo>
                      <a:pt x="2182818" y="1111250"/>
                      <a:pt x="2179643" y="1020762"/>
                      <a:pt x="2179643" y="933450"/>
                    </a:cubicBezTo>
                    <a:cubicBezTo>
                      <a:pt x="2179643" y="846138"/>
                      <a:pt x="2182025" y="742156"/>
                      <a:pt x="2184406" y="676275"/>
                    </a:cubicBezTo>
                    <a:cubicBezTo>
                      <a:pt x="2186709" y="639418"/>
                      <a:pt x="2190266" y="576650"/>
                      <a:pt x="2193931" y="538163"/>
                    </a:cubicBezTo>
                    <a:cubicBezTo>
                      <a:pt x="2195144" y="525422"/>
                      <a:pt x="2196011" y="512578"/>
                      <a:pt x="2198693" y="500063"/>
                    </a:cubicBezTo>
                    <a:cubicBezTo>
                      <a:pt x="2213599" y="430499"/>
                      <a:pt x="2203624" y="503902"/>
                      <a:pt x="2212981" y="452438"/>
                    </a:cubicBezTo>
                    <a:cubicBezTo>
                      <a:pt x="2219361" y="417345"/>
                      <a:pt x="2221712" y="400050"/>
                      <a:pt x="2227268" y="381000"/>
                    </a:cubicBezTo>
                    <a:cubicBezTo>
                      <a:pt x="2232824" y="361950"/>
                      <a:pt x="2241555" y="352426"/>
                      <a:pt x="2246318" y="338138"/>
                    </a:cubicBezTo>
                    <a:cubicBezTo>
                      <a:pt x="2251081" y="323850"/>
                      <a:pt x="2246075" y="329462"/>
                      <a:pt x="2255843" y="295275"/>
                    </a:cubicBezTo>
                    <a:cubicBezTo>
                      <a:pt x="2257222" y="290448"/>
                      <a:pt x="2259388" y="285858"/>
                      <a:pt x="2260606" y="280988"/>
                    </a:cubicBezTo>
                    <a:cubicBezTo>
                      <a:pt x="2262569" y="273135"/>
                      <a:pt x="2263612" y="265077"/>
                      <a:pt x="2265368" y="257175"/>
                    </a:cubicBezTo>
                    <a:cubicBezTo>
                      <a:pt x="2278822" y="196630"/>
                      <a:pt x="2260527" y="286147"/>
                      <a:pt x="2274893" y="214313"/>
                    </a:cubicBezTo>
                    <a:cubicBezTo>
                      <a:pt x="2279664" y="152300"/>
                      <a:pt x="2278862" y="127001"/>
                      <a:pt x="2274893" y="100013"/>
                    </a:cubicBezTo>
                    <a:cubicBezTo>
                      <a:pt x="2270924" y="73026"/>
                      <a:pt x="2263781" y="67469"/>
                      <a:pt x="2251081" y="52388"/>
                    </a:cubicBezTo>
                    <a:cubicBezTo>
                      <a:pt x="2238381" y="37307"/>
                      <a:pt x="2209805" y="18256"/>
                      <a:pt x="2198693" y="9525"/>
                    </a:cubicBezTo>
                    <a:lnTo>
                      <a:pt x="2184406" y="0"/>
                    </a:lnTo>
                    <a:cubicBezTo>
                      <a:pt x="2168531" y="1588"/>
                      <a:pt x="2148687" y="794"/>
                      <a:pt x="2136781" y="4763"/>
                    </a:cubicBezTo>
                    <a:cubicBezTo>
                      <a:pt x="2124875" y="8732"/>
                      <a:pt x="2124081" y="16669"/>
                      <a:pt x="2112968" y="23813"/>
                    </a:cubicBezTo>
                    <a:cubicBezTo>
                      <a:pt x="2101856" y="30957"/>
                      <a:pt x="2089729" y="41084"/>
                      <a:pt x="2070106" y="47625"/>
                    </a:cubicBezTo>
                    <a:cubicBezTo>
                      <a:pt x="2056612" y="53975"/>
                      <a:pt x="2043118" y="57944"/>
                      <a:pt x="2032006" y="61913"/>
                    </a:cubicBezTo>
                    <a:cubicBezTo>
                      <a:pt x="2020894" y="65882"/>
                      <a:pt x="2012956" y="68263"/>
                      <a:pt x="2003431" y="71438"/>
                    </a:cubicBezTo>
                    <a:cubicBezTo>
                      <a:pt x="1998668" y="73025"/>
                      <a:pt x="1997080" y="73819"/>
                      <a:pt x="1989143" y="76200"/>
                    </a:cubicBezTo>
                    <a:cubicBezTo>
                      <a:pt x="1981206" y="78581"/>
                      <a:pt x="1966125" y="82550"/>
                      <a:pt x="1955806" y="85725"/>
                    </a:cubicBezTo>
                    <a:cubicBezTo>
                      <a:pt x="1945487" y="88900"/>
                      <a:pt x="1936756" y="92075"/>
                      <a:pt x="1927231" y="95250"/>
                    </a:cubicBezTo>
                    <a:cubicBezTo>
                      <a:pt x="1922468" y="96838"/>
                      <a:pt x="1917813" y="98796"/>
                      <a:pt x="1912943" y="100013"/>
                    </a:cubicBezTo>
                    <a:lnTo>
                      <a:pt x="1855793" y="119063"/>
                    </a:lnTo>
                    <a:cubicBezTo>
                      <a:pt x="1842540" y="124160"/>
                      <a:pt x="1831163" y="133623"/>
                      <a:pt x="1817693" y="138113"/>
                    </a:cubicBezTo>
                    <a:cubicBezTo>
                      <a:pt x="1812931" y="139700"/>
                      <a:pt x="1808276" y="141657"/>
                      <a:pt x="1803406" y="142875"/>
                    </a:cubicBezTo>
                    <a:cubicBezTo>
                      <a:pt x="1784828" y="147520"/>
                      <a:pt x="1765084" y="149711"/>
                      <a:pt x="1746256" y="152400"/>
                    </a:cubicBezTo>
                    <a:cubicBezTo>
                      <a:pt x="1741493" y="153988"/>
                      <a:pt x="1736811" y="155842"/>
                      <a:pt x="1731968" y="157163"/>
                    </a:cubicBezTo>
                    <a:cubicBezTo>
                      <a:pt x="1719338" y="160608"/>
                      <a:pt x="1705577" y="160834"/>
                      <a:pt x="1693868" y="166688"/>
                    </a:cubicBezTo>
                    <a:cubicBezTo>
                      <a:pt x="1681168" y="173038"/>
                      <a:pt x="1667674" y="178594"/>
                      <a:pt x="1655768" y="185738"/>
                    </a:cubicBezTo>
                    <a:cubicBezTo>
                      <a:pt x="1643862" y="192882"/>
                      <a:pt x="1635925" y="201613"/>
                      <a:pt x="1622431" y="209550"/>
                    </a:cubicBezTo>
                    <a:cubicBezTo>
                      <a:pt x="1608937" y="217487"/>
                      <a:pt x="1585125" y="226219"/>
                      <a:pt x="1574806" y="233363"/>
                    </a:cubicBezTo>
                    <a:cubicBezTo>
                      <a:pt x="1564487" y="240507"/>
                      <a:pt x="1566451" y="247140"/>
                      <a:pt x="1560518" y="252413"/>
                    </a:cubicBezTo>
                    <a:cubicBezTo>
                      <a:pt x="1511960" y="295575"/>
                      <a:pt x="1550911" y="253832"/>
                      <a:pt x="1512893" y="280988"/>
                    </a:cubicBezTo>
                    <a:cubicBezTo>
                      <a:pt x="1507413" y="284903"/>
                      <a:pt x="1506543" y="287338"/>
                      <a:pt x="1498606" y="295275"/>
                    </a:cubicBezTo>
                    <a:cubicBezTo>
                      <a:pt x="1490669" y="303212"/>
                      <a:pt x="1478762" y="316707"/>
                      <a:pt x="1465268" y="328613"/>
                    </a:cubicBezTo>
                    <a:cubicBezTo>
                      <a:pt x="1451774" y="340519"/>
                      <a:pt x="1431930" y="353219"/>
                      <a:pt x="1417643" y="366713"/>
                    </a:cubicBezTo>
                    <a:cubicBezTo>
                      <a:pt x="1403356" y="380207"/>
                      <a:pt x="1403355" y="387350"/>
                      <a:pt x="1379543" y="409575"/>
                    </a:cubicBezTo>
                    <a:cubicBezTo>
                      <a:pt x="1355731" y="431800"/>
                      <a:pt x="1302549" y="477044"/>
                      <a:pt x="1274768" y="500063"/>
                    </a:cubicBezTo>
                    <a:cubicBezTo>
                      <a:pt x="1246987" y="523082"/>
                      <a:pt x="1229525" y="531019"/>
                      <a:pt x="1212856" y="547688"/>
                    </a:cubicBezTo>
                    <a:cubicBezTo>
                      <a:pt x="1196187" y="564357"/>
                      <a:pt x="1190631" y="582613"/>
                      <a:pt x="1174756" y="600075"/>
                    </a:cubicBezTo>
                    <a:cubicBezTo>
                      <a:pt x="1158881" y="617537"/>
                      <a:pt x="1140625" y="627857"/>
                      <a:pt x="1117606" y="652463"/>
                    </a:cubicBezTo>
                    <a:cubicBezTo>
                      <a:pt x="1094587" y="677069"/>
                      <a:pt x="1065218" y="715963"/>
                      <a:pt x="1036643" y="747713"/>
                    </a:cubicBezTo>
                    <a:cubicBezTo>
                      <a:pt x="1008068" y="779463"/>
                      <a:pt x="965206" y="820738"/>
                      <a:pt x="946156" y="842963"/>
                    </a:cubicBezTo>
                    <a:cubicBezTo>
                      <a:pt x="927106" y="865188"/>
                      <a:pt x="955022" y="828775"/>
                      <a:pt x="922343" y="881063"/>
                    </a:cubicBezTo>
                    <a:cubicBezTo>
                      <a:pt x="905314" y="908310"/>
                      <a:pt x="908056" y="900906"/>
                      <a:pt x="898531" y="914400"/>
                    </a:cubicBezTo>
                    <a:cubicBezTo>
                      <a:pt x="889006" y="927894"/>
                      <a:pt x="873924" y="949325"/>
                      <a:pt x="865193" y="962025"/>
                    </a:cubicBezTo>
                    <a:cubicBezTo>
                      <a:pt x="854874" y="980281"/>
                      <a:pt x="844555" y="1006476"/>
                      <a:pt x="836618" y="1023938"/>
                    </a:cubicBezTo>
                    <a:cubicBezTo>
                      <a:pt x="828681" y="1041400"/>
                      <a:pt x="822331" y="1050131"/>
                      <a:pt x="817568" y="1066800"/>
                    </a:cubicBezTo>
                    <a:cubicBezTo>
                      <a:pt x="814878" y="1085632"/>
                      <a:pt x="812806" y="1106487"/>
                      <a:pt x="808043" y="1123950"/>
                    </a:cubicBezTo>
                    <a:cubicBezTo>
                      <a:pt x="803280" y="1141413"/>
                      <a:pt x="793756" y="1157287"/>
                      <a:pt x="788993" y="1171575"/>
                    </a:cubicBezTo>
                    <a:cubicBezTo>
                      <a:pt x="784230" y="1185863"/>
                      <a:pt x="782035" y="1196838"/>
                      <a:pt x="779468" y="1209675"/>
                    </a:cubicBezTo>
                    <a:cubicBezTo>
                      <a:pt x="777881" y="1217613"/>
                      <a:pt x="777895" y="1226048"/>
                      <a:pt x="774706" y="1233488"/>
                    </a:cubicBezTo>
                    <a:cubicBezTo>
                      <a:pt x="772937" y="1237615"/>
                      <a:pt x="768356" y="1239838"/>
                      <a:pt x="765181" y="1243013"/>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9387812" y="4246202"/>
                <a:ext cx="2362371" cy="2666071"/>
                <a:chOff x="9387812" y="4246202"/>
                <a:chExt cx="2362371" cy="2666071"/>
              </a:xfrm>
              <a:grpFill/>
            </p:grpSpPr>
            <p:sp>
              <p:nvSpPr>
                <p:cNvPr id="14" name="Freeform 13"/>
                <p:cNvSpPr/>
                <p:nvPr/>
              </p:nvSpPr>
              <p:spPr>
                <a:xfrm rot="2700000">
                  <a:off x="9377880" y="6054004"/>
                  <a:ext cx="973589" cy="742950"/>
                </a:xfrm>
                <a:custGeom>
                  <a:avLst/>
                  <a:gdLst>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19075 w 971550"/>
                    <a:gd name="connsiteY6" fmla="*/ 95250 h 742950"/>
                    <a:gd name="connsiteX7" fmla="*/ 238125 w 971550"/>
                    <a:gd name="connsiteY7" fmla="*/ 104775 h 742950"/>
                    <a:gd name="connsiteX8" fmla="*/ 271462 w 971550"/>
                    <a:gd name="connsiteY8" fmla="*/ 114300 h 742950"/>
                    <a:gd name="connsiteX9" fmla="*/ 285750 w 971550"/>
                    <a:gd name="connsiteY9" fmla="*/ 123825 h 742950"/>
                    <a:gd name="connsiteX10" fmla="*/ 323850 w 971550"/>
                    <a:gd name="connsiteY10" fmla="*/ 157162 h 742950"/>
                    <a:gd name="connsiteX11" fmla="*/ 338137 w 971550"/>
                    <a:gd name="connsiteY11" fmla="*/ 171450 h 742950"/>
                    <a:gd name="connsiteX12" fmla="*/ 366712 w 971550"/>
                    <a:gd name="connsiteY12" fmla="*/ 190500 h 742950"/>
                    <a:gd name="connsiteX13" fmla="*/ 381000 w 971550"/>
                    <a:gd name="connsiteY13" fmla="*/ 200025 h 742950"/>
                    <a:gd name="connsiteX14" fmla="*/ 395287 w 971550"/>
                    <a:gd name="connsiteY14" fmla="*/ 219075 h 742950"/>
                    <a:gd name="connsiteX15" fmla="*/ 423862 w 971550"/>
                    <a:gd name="connsiteY15" fmla="*/ 238125 h 742950"/>
                    <a:gd name="connsiteX16" fmla="*/ 452437 w 971550"/>
                    <a:gd name="connsiteY16" fmla="*/ 257175 h 742950"/>
                    <a:gd name="connsiteX17" fmla="*/ 481012 w 971550"/>
                    <a:gd name="connsiteY17" fmla="*/ 276225 h 742950"/>
                    <a:gd name="connsiteX18" fmla="*/ 514350 w 971550"/>
                    <a:gd name="connsiteY18" fmla="*/ 304800 h 742950"/>
                    <a:gd name="connsiteX19" fmla="*/ 561975 w 971550"/>
                    <a:gd name="connsiteY19" fmla="*/ 352425 h 742950"/>
                    <a:gd name="connsiteX20" fmla="*/ 595312 w 971550"/>
                    <a:gd name="connsiteY20" fmla="*/ 385762 h 742950"/>
                    <a:gd name="connsiteX21" fmla="*/ 609600 w 971550"/>
                    <a:gd name="connsiteY21" fmla="*/ 404812 h 742950"/>
                    <a:gd name="connsiteX22" fmla="*/ 638175 w 971550"/>
                    <a:gd name="connsiteY22" fmla="*/ 423862 h 742950"/>
                    <a:gd name="connsiteX23" fmla="*/ 652462 w 971550"/>
                    <a:gd name="connsiteY23" fmla="*/ 433387 h 742950"/>
                    <a:gd name="connsiteX24" fmla="*/ 681037 w 971550"/>
                    <a:gd name="connsiteY24" fmla="*/ 461962 h 742950"/>
                    <a:gd name="connsiteX25" fmla="*/ 709612 w 971550"/>
                    <a:gd name="connsiteY25" fmla="*/ 495300 h 742950"/>
                    <a:gd name="connsiteX26" fmla="*/ 728662 w 971550"/>
                    <a:gd name="connsiteY26" fmla="*/ 504825 h 742950"/>
                    <a:gd name="connsiteX27" fmla="*/ 742950 w 971550"/>
                    <a:gd name="connsiteY27" fmla="*/ 514350 h 742950"/>
                    <a:gd name="connsiteX28" fmla="*/ 757237 w 971550"/>
                    <a:gd name="connsiteY28" fmla="*/ 533400 h 742950"/>
                    <a:gd name="connsiteX29" fmla="*/ 800100 w 971550"/>
                    <a:gd name="connsiteY29" fmla="*/ 571500 h 742950"/>
                    <a:gd name="connsiteX30" fmla="*/ 823912 w 971550"/>
                    <a:gd name="connsiteY30" fmla="*/ 600075 h 742950"/>
                    <a:gd name="connsiteX31" fmla="*/ 838200 w 971550"/>
                    <a:gd name="connsiteY31" fmla="*/ 609600 h 742950"/>
                    <a:gd name="connsiteX32" fmla="*/ 881062 w 971550"/>
                    <a:gd name="connsiteY32" fmla="*/ 647700 h 742950"/>
                    <a:gd name="connsiteX33" fmla="*/ 900112 w 971550"/>
                    <a:gd name="connsiteY33" fmla="*/ 676275 h 742950"/>
                    <a:gd name="connsiteX34" fmla="*/ 928687 w 971550"/>
                    <a:gd name="connsiteY34" fmla="*/ 695325 h 742950"/>
                    <a:gd name="connsiteX35" fmla="*/ 938212 w 971550"/>
                    <a:gd name="connsiteY35" fmla="*/ 709612 h 742950"/>
                    <a:gd name="connsiteX36" fmla="*/ 952500 w 971550"/>
                    <a:gd name="connsiteY36" fmla="*/ 719137 h 742950"/>
                    <a:gd name="connsiteX37" fmla="*/ 971550 w 971550"/>
                    <a:gd name="connsiteY37"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38125 w 971550"/>
                    <a:gd name="connsiteY6" fmla="*/ 104775 h 742950"/>
                    <a:gd name="connsiteX7" fmla="*/ 271462 w 971550"/>
                    <a:gd name="connsiteY7" fmla="*/ 114300 h 742950"/>
                    <a:gd name="connsiteX8" fmla="*/ 285750 w 971550"/>
                    <a:gd name="connsiteY8" fmla="*/ 123825 h 742950"/>
                    <a:gd name="connsiteX9" fmla="*/ 323850 w 971550"/>
                    <a:gd name="connsiteY9" fmla="*/ 157162 h 742950"/>
                    <a:gd name="connsiteX10" fmla="*/ 338137 w 971550"/>
                    <a:gd name="connsiteY10" fmla="*/ 171450 h 742950"/>
                    <a:gd name="connsiteX11" fmla="*/ 366712 w 971550"/>
                    <a:gd name="connsiteY11" fmla="*/ 190500 h 742950"/>
                    <a:gd name="connsiteX12" fmla="*/ 381000 w 971550"/>
                    <a:gd name="connsiteY12" fmla="*/ 200025 h 742950"/>
                    <a:gd name="connsiteX13" fmla="*/ 395287 w 971550"/>
                    <a:gd name="connsiteY13" fmla="*/ 219075 h 742950"/>
                    <a:gd name="connsiteX14" fmla="*/ 423862 w 971550"/>
                    <a:gd name="connsiteY14" fmla="*/ 238125 h 742950"/>
                    <a:gd name="connsiteX15" fmla="*/ 452437 w 971550"/>
                    <a:gd name="connsiteY15" fmla="*/ 257175 h 742950"/>
                    <a:gd name="connsiteX16" fmla="*/ 481012 w 971550"/>
                    <a:gd name="connsiteY16" fmla="*/ 276225 h 742950"/>
                    <a:gd name="connsiteX17" fmla="*/ 514350 w 971550"/>
                    <a:gd name="connsiteY17" fmla="*/ 304800 h 742950"/>
                    <a:gd name="connsiteX18" fmla="*/ 561975 w 971550"/>
                    <a:gd name="connsiteY18" fmla="*/ 352425 h 742950"/>
                    <a:gd name="connsiteX19" fmla="*/ 595312 w 971550"/>
                    <a:gd name="connsiteY19" fmla="*/ 385762 h 742950"/>
                    <a:gd name="connsiteX20" fmla="*/ 609600 w 971550"/>
                    <a:gd name="connsiteY20" fmla="*/ 404812 h 742950"/>
                    <a:gd name="connsiteX21" fmla="*/ 638175 w 971550"/>
                    <a:gd name="connsiteY21" fmla="*/ 423862 h 742950"/>
                    <a:gd name="connsiteX22" fmla="*/ 652462 w 971550"/>
                    <a:gd name="connsiteY22" fmla="*/ 433387 h 742950"/>
                    <a:gd name="connsiteX23" fmla="*/ 681037 w 971550"/>
                    <a:gd name="connsiteY23" fmla="*/ 461962 h 742950"/>
                    <a:gd name="connsiteX24" fmla="*/ 709612 w 971550"/>
                    <a:gd name="connsiteY24" fmla="*/ 495300 h 742950"/>
                    <a:gd name="connsiteX25" fmla="*/ 728662 w 971550"/>
                    <a:gd name="connsiteY25" fmla="*/ 504825 h 742950"/>
                    <a:gd name="connsiteX26" fmla="*/ 742950 w 971550"/>
                    <a:gd name="connsiteY26" fmla="*/ 514350 h 742950"/>
                    <a:gd name="connsiteX27" fmla="*/ 757237 w 971550"/>
                    <a:gd name="connsiteY27" fmla="*/ 533400 h 742950"/>
                    <a:gd name="connsiteX28" fmla="*/ 800100 w 971550"/>
                    <a:gd name="connsiteY28" fmla="*/ 571500 h 742950"/>
                    <a:gd name="connsiteX29" fmla="*/ 823912 w 971550"/>
                    <a:gd name="connsiteY29" fmla="*/ 600075 h 742950"/>
                    <a:gd name="connsiteX30" fmla="*/ 838200 w 971550"/>
                    <a:gd name="connsiteY30" fmla="*/ 609600 h 742950"/>
                    <a:gd name="connsiteX31" fmla="*/ 881062 w 971550"/>
                    <a:gd name="connsiteY31" fmla="*/ 647700 h 742950"/>
                    <a:gd name="connsiteX32" fmla="*/ 900112 w 971550"/>
                    <a:gd name="connsiteY32" fmla="*/ 676275 h 742950"/>
                    <a:gd name="connsiteX33" fmla="*/ 928687 w 971550"/>
                    <a:gd name="connsiteY33" fmla="*/ 695325 h 742950"/>
                    <a:gd name="connsiteX34" fmla="*/ 938212 w 971550"/>
                    <a:gd name="connsiteY34" fmla="*/ 709612 h 742950"/>
                    <a:gd name="connsiteX35" fmla="*/ 952500 w 971550"/>
                    <a:gd name="connsiteY35" fmla="*/ 719137 h 742950"/>
                    <a:gd name="connsiteX36" fmla="*/ 971550 w 971550"/>
                    <a:gd name="connsiteY36"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285750 w 971550"/>
                    <a:gd name="connsiteY7" fmla="*/ 123825 h 742950"/>
                    <a:gd name="connsiteX8" fmla="*/ 323850 w 971550"/>
                    <a:gd name="connsiteY8" fmla="*/ 157162 h 742950"/>
                    <a:gd name="connsiteX9" fmla="*/ 338137 w 971550"/>
                    <a:gd name="connsiteY9" fmla="*/ 171450 h 742950"/>
                    <a:gd name="connsiteX10" fmla="*/ 366712 w 971550"/>
                    <a:gd name="connsiteY10" fmla="*/ 190500 h 742950"/>
                    <a:gd name="connsiteX11" fmla="*/ 381000 w 971550"/>
                    <a:gd name="connsiteY11" fmla="*/ 200025 h 742950"/>
                    <a:gd name="connsiteX12" fmla="*/ 395287 w 971550"/>
                    <a:gd name="connsiteY12" fmla="*/ 219075 h 742950"/>
                    <a:gd name="connsiteX13" fmla="*/ 423862 w 971550"/>
                    <a:gd name="connsiteY13" fmla="*/ 238125 h 742950"/>
                    <a:gd name="connsiteX14" fmla="*/ 452437 w 971550"/>
                    <a:gd name="connsiteY14" fmla="*/ 257175 h 742950"/>
                    <a:gd name="connsiteX15" fmla="*/ 481012 w 971550"/>
                    <a:gd name="connsiteY15" fmla="*/ 276225 h 742950"/>
                    <a:gd name="connsiteX16" fmla="*/ 514350 w 971550"/>
                    <a:gd name="connsiteY16" fmla="*/ 304800 h 742950"/>
                    <a:gd name="connsiteX17" fmla="*/ 561975 w 971550"/>
                    <a:gd name="connsiteY17" fmla="*/ 352425 h 742950"/>
                    <a:gd name="connsiteX18" fmla="*/ 595312 w 971550"/>
                    <a:gd name="connsiteY18" fmla="*/ 385762 h 742950"/>
                    <a:gd name="connsiteX19" fmla="*/ 609600 w 971550"/>
                    <a:gd name="connsiteY19" fmla="*/ 404812 h 742950"/>
                    <a:gd name="connsiteX20" fmla="*/ 638175 w 971550"/>
                    <a:gd name="connsiteY20" fmla="*/ 423862 h 742950"/>
                    <a:gd name="connsiteX21" fmla="*/ 652462 w 971550"/>
                    <a:gd name="connsiteY21" fmla="*/ 433387 h 742950"/>
                    <a:gd name="connsiteX22" fmla="*/ 681037 w 971550"/>
                    <a:gd name="connsiteY22" fmla="*/ 461962 h 742950"/>
                    <a:gd name="connsiteX23" fmla="*/ 709612 w 971550"/>
                    <a:gd name="connsiteY23" fmla="*/ 495300 h 742950"/>
                    <a:gd name="connsiteX24" fmla="*/ 728662 w 971550"/>
                    <a:gd name="connsiteY24" fmla="*/ 504825 h 742950"/>
                    <a:gd name="connsiteX25" fmla="*/ 742950 w 971550"/>
                    <a:gd name="connsiteY25" fmla="*/ 514350 h 742950"/>
                    <a:gd name="connsiteX26" fmla="*/ 757237 w 971550"/>
                    <a:gd name="connsiteY26" fmla="*/ 533400 h 742950"/>
                    <a:gd name="connsiteX27" fmla="*/ 800100 w 971550"/>
                    <a:gd name="connsiteY27" fmla="*/ 571500 h 742950"/>
                    <a:gd name="connsiteX28" fmla="*/ 823912 w 971550"/>
                    <a:gd name="connsiteY28" fmla="*/ 600075 h 742950"/>
                    <a:gd name="connsiteX29" fmla="*/ 838200 w 971550"/>
                    <a:gd name="connsiteY29" fmla="*/ 609600 h 742950"/>
                    <a:gd name="connsiteX30" fmla="*/ 881062 w 971550"/>
                    <a:gd name="connsiteY30" fmla="*/ 647700 h 742950"/>
                    <a:gd name="connsiteX31" fmla="*/ 900112 w 971550"/>
                    <a:gd name="connsiteY31" fmla="*/ 676275 h 742950"/>
                    <a:gd name="connsiteX32" fmla="*/ 928687 w 971550"/>
                    <a:gd name="connsiteY32" fmla="*/ 695325 h 742950"/>
                    <a:gd name="connsiteX33" fmla="*/ 938212 w 971550"/>
                    <a:gd name="connsiteY33" fmla="*/ 709612 h 742950"/>
                    <a:gd name="connsiteX34" fmla="*/ 952500 w 971550"/>
                    <a:gd name="connsiteY34" fmla="*/ 719137 h 742950"/>
                    <a:gd name="connsiteX35" fmla="*/ 971550 w 971550"/>
                    <a:gd name="connsiteY35"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14350 w 971550"/>
                    <a:gd name="connsiteY15" fmla="*/ 304800 h 742950"/>
                    <a:gd name="connsiteX16" fmla="*/ 561975 w 971550"/>
                    <a:gd name="connsiteY16" fmla="*/ 352425 h 742950"/>
                    <a:gd name="connsiteX17" fmla="*/ 595312 w 971550"/>
                    <a:gd name="connsiteY17" fmla="*/ 385762 h 742950"/>
                    <a:gd name="connsiteX18" fmla="*/ 609600 w 971550"/>
                    <a:gd name="connsiteY18" fmla="*/ 404812 h 742950"/>
                    <a:gd name="connsiteX19" fmla="*/ 638175 w 971550"/>
                    <a:gd name="connsiteY19" fmla="*/ 423862 h 742950"/>
                    <a:gd name="connsiteX20" fmla="*/ 652462 w 971550"/>
                    <a:gd name="connsiteY20" fmla="*/ 433387 h 742950"/>
                    <a:gd name="connsiteX21" fmla="*/ 681037 w 971550"/>
                    <a:gd name="connsiteY21" fmla="*/ 461962 h 742950"/>
                    <a:gd name="connsiteX22" fmla="*/ 709612 w 971550"/>
                    <a:gd name="connsiteY22" fmla="*/ 495300 h 742950"/>
                    <a:gd name="connsiteX23" fmla="*/ 728662 w 971550"/>
                    <a:gd name="connsiteY23" fmla="*/ 504825 h 742950"/>
                    <a:gd name="connsiteX24" fmla="*/ 742950 w 971550"/>
                    <a:gd name="connsiteY24" fmla="*/ 514350 h 742950"/>
                    <a:gd name="connsiteX25" fmla="*/ 757237 w 971550"/>
                    <a:gd name="connsiteY25" fmla="*/ 533400 h 742950"/>
                    <a:gd name="connsiteX26" fmla="*/ 800100 w 971550"/>
                    <a:gd name="connsiteY26" fmla="*/ 571500 h 742950"/>
                    <a:gd name="connsiteX27" fmla="*/ 823912 w 971550"/>
                    <a:gd name="connsiteY27" fmla="*/ 600075 h 742950"/>
                    <a:gd name="connsiteX28" fmla="*/ 838200 w 971550"/>
                    <a:gd name="connsiteY28" fmla="*/ 609600 h 742950"/>
                    <a:gd name="connsiteX29" fmla="*/ 881062 w 971550"/>
                    <a:gd name="connsiteY29" fmla="*/ 647700 h 742950"/>
                    <a:gd name="connsiteX30" fmla="*/ 900112 w 971550"/>
                    <a:gd name="connsiteY30" fmla="*/ 676275 h 742950"/>
                    <a:gd name="connsiteX31" fmla="*/ 928687 w 971550"/>
                    <a:gd name="connsiteY31" fmla="*/ 695325 h 742950"/>
                    <a:gd name="connsiteX32" fmla="*/ 938212 w 971550"/>
                    <a:gd name="connsiteY32" fmla="*/ 709612 h 742950"/>
                    <a:gd name="connsiteX33" fmla="*/ 952500 w 971550"/>
                    <a:gd name="connsiteY33" fmla="*/ 719137 h 742950"/>
                    <a:gd name="connsiteX34" fmla="*/ 971550 w 971550"/>
                    <a:gd name="connsiteY34"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09600 w 971550"/>
                    <a:gd name="connsiteY17" fmla="*/ 404812 h 742950"/>
                    <a:gd name="connsiteX18" fmla="*/ 638175 w 971550"/>
                    <a:gd name="connsiteY18" fmla="*/ 423862 h 742950"/>
                    <a:gd name="connsiteX19" fmla="*/ 652462 w 971550"/>
                    <a:gd name="connsiteY19" fmla="*/ 433387 h 742950"/>
                    <a:gd name="connsiteX20" fmla="*/ 681037 w 971550"/>
                    <a:gd name="connsiteY20" fmla="*/ 461962 h 742950"/>
                    <a:gd name="connsiteX21" fmla="*/ 709612 w 971550"/>
                    <a:gd name="connsiteY21" fmla="*/ 495300 h 742950"/>
                    <a:gd name="connsiteX22" fmla="*/ 728662 w 971550"/>
                    <a:gd name="connsiteY22" fmla="*/ 504825 h 742950"/>
                    <a:gd name="connsiteX23" fmla="*/ 742950 w 971550"/>
                    <a:gd name="connsiteY23" fmla="*/ 514350 h 742950"/>
                    <a:gd name="connsiteX24" fmla="*/ 757237 w 971550"/>
                    <a:gd name="connsiteY24" fmla="*/ 533400 h 742950"/>
                    <a:gd name="connsiteX25" fmla="*/ 800100 w 971550"/>
                    <a:gd name="connsiteY25" fmla="*/ 571500 h 742950"/>
                    <a:gd name="connsiteX26" fmla="*/ 823912 w 971550"/>
                    <a:gd name="connsiteY26" fmla="*/ 600075 h 742950"/>
                    <a:gd name="connsiteX27" fmla="*/ 838200 w 971550"/>
                    <a:gd name="connsiteY27" fmla="*/ 609600 h 742950"/>
                    <a:gd name="connsiteX28" fmla="*/ 881062 w 971550"/>
                    <a:gd name="connsiteY28" fmla="*/ 647700 h 742950"/>
                    <a:gd name="connsiteX29" fmla="*/ 900112 w 971550"/>
                    <a:gd name="connsiteY29" fmla="*/ 676275 h 742950"/>
                    <a:gd name="connsiteX30" fmla="*/ 928687 w 971550"/>
                    <a:gd name="connsiteY30" fmla="*/ 695325 h 742950"/>
                    <a:gd name="connsiteX31" fmla="*/ 938212 w 971550"/>
                    <a:gd name="connsiteY31" fmla="*/ 709612 h 742950"/>
                    <a:gd name="connsiteX32" fmla="*/ 952500 w 971550"/>
                    <a:gd name="connsiteY32" fmla="*/ 719137 h 742950"/>
                    <a:gd name="connsiteX33" fmla="*/ 971550 w 971550"/>
                    <a:gd name="connsiteY33"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52462 w 971550"/>
                    <a:gd name="connsiteY18" fmla="*/ 433387 h 742950"/>
                    <a:gd name="connsiteX19" fmla="*/ 681037 w 971550"/>
                    <a:gd name="connsiteY19" fmla="*/ 461962 h 742950"/>
                    <a:gd name="connsiteX20" fmla="*/ 709612 w 971550"/>
                    <a:gd name="connsiteY20" fmla="*/ 495300 h 742950"/>
                    <a:gd name="connsiteX21" fmla="*/ 728662 w 971550"/>
                    <a:gd name="connsiteY21" fmla="*/ 504825 h 742950"/>
                    <a:gd name="connsiteX22" fmla="*/ 742950 w 971550"/>
                    <a:gd name="connsiteY22" fmla="*/ 514350 h 742950"/>
                    <a:gd name="connsiteX23" fmla="*/ 757237 w 971550"/>
                    <a:gd name="connsiteY23" fmla="*/ 533400 h 742950"/>
                    <a:gd name="connsiteX24" fmla="*/ 800100 w 971550"/>
                    <a:gd name="connsiteY24" fmla="*/ 571500 h 742950"/>
                    <a:gd name="connsiteX25" fmla="*/ 823912 w 971550"/>
                    <a:gd name="connsiteY25" fmla="*/ 600075 h 742950"/>
                    <a:gd name="connsiteX26" fmla="*/ 838200 w 971550"/>
                    <a:gd name="connsiteY26" fmla="*/ 609600 h 742950"/>
                    <a:gd name="connsiteX27" fmla="*/ 881062 w 971550"/>
                    <a:gd name="connsiteY27" fmla="*/ 647700 h 742950"/>
                    <a:gd name="connsiteX28" fmla="*/ 900112 w 971550"/>
                    <a:gd name="connsiteY28" fmla="*/ 676275 h 742950"/>
                    <a:gd name="connsiteX29" fmla="*/ 928687 w 971550"/>
                    <a:gd name="connsiteY29" fmla="*/ 695325 h 742950"/>
                    <a:gd name="connsiteX30" fmla="*/ 938212 w 971550"/>
                    <a:gd name="connsiteY30" fmla="*/ 709612 h 742950"/>
                    <a:gd name="connsiteX31" fmla="*/ 952500 w 971550"/>
                    <a:gd name="connsiteY31" fmla="*/ 719137 h 742950"/>
                    <a:gd name="connsiteX32" fmla="*/ 971550 w 971550"/>
                    <a:gd name="connsiteY32"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28662 w 971550"/>
                    <a:gd name="connsiteY20" fmla="*/ 504825 h 742950"/>
                    <a:gd name="connsiteX21" fmla="*/ 742950 w 971550"/>
                    <a:gd name="connsiteY21" fmla="*/ 514350 h 742950"/>
                    <a:gd name="connsiteX22" fmla="*/ 757237 w 971550"/>
                    <a:gd name="connsiteY22" fmla="*/ 533400 h 742950"/>
                    <a:gd name="connsiteX23" fmla="*/ 800100 w 971550"/>
                    <a:gd name="connsiteY23" fmla="*/ 571500 h 742950"/>
                    <a:gd name="connsiteX24" fmla="*/ 823912 w 971550"/>
                    <a:gd name="connsiteY24" fmla="*/ 600075 h 742950"/>
                    <a:gd name="connsiteX25" fmla="*/ 838200 w 971550"/>
                    <a:gd name="connsiteY25" fmla="*/ 609600 h 742950"/>
                    <a:gd name="connsiteX26" fmla="*/ 881062 w 971550"/>
                    <a:gd name="connsiteY26" fmla="*/ 647700 h 742950"/>
                    <a:gd name="connsiteX27" fmla="*/ 900112 w 971550"/>
                    <a:gd name="connsiteY27" fmla="*/ 676275 h 742950"/>
                    <a:gd name="connsiteX28" fmla="*/ 928687 w 971550"/>
                    <a:gd name="connsiteY28" fmla="*/ 695325 h 742950"/>
                    <a:gd name="connsiteX29" fmla="*/ 938212 w 971550"/>
                    <a:gd name="connsiteY29" fmla="*/ 709612 h 742950"/>
                    <a:gd name="connsiteX30" fmla="*/ 952500 w 971550"/>
                    <a:gd name="connsiteY30" fmla="*/ 719137 h 742950"/>
                    <a:gd name="connsiteX31" fmla="*/ 971550 w 971550"/>
                    <a:gd name="connsiteY31"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28662 w 971550"/>
                    <a:gd name="connsiteY20" fmla="*/ 504825 h 742950"/>
                    <a:gd name="connsiteX21" fmla="*/ 726281 w 971550"/>
                    <a:gd name="connsiteY21" fmla="*/ 502443 h 742950"/>
                    <a:gd name="connsiteX22" fmla="*/ 742950 w 971550"/>
                    <a:gd name="connsiteY22" fmla="*/ 514350 h 742950"/>
                    <a:gd name="connsiteX23" fmla="*/ 757237 w 971550"/>
                    <a:gd name="connsiteY23" fmla="*/ 533400 h 742950"/>
                    <a:gd name="connsiteX24" fmla="*/ 800100 w 971550"/>
                    <a:gd name="connsiteY24" fmla="*/ 571500 h 742950"/>
                    <a:gd name="connsiteX25" fmla="*/ 823912 w 971550"/>
                    <a:gd name="connsiteY25" fmla="*/ 600075 h 742950"/>
                    <a:gd name="connsiteX26" fmla="*/ 838200 w 971550"/>
                    <a:gd name="connsiteY26" fmla="*/ 609600 h 742950"/>
                    <a:gd name="connsiteX27" fmla="*/ 881062 w 971550"/>
                    <a:gd name="connsiteY27" fmla="*/ 647700 h 742950"/>
                    <a:gd name="connsiteX28" fmla="*/ 900112 w 971550"/>
                    <a:gd name="connsiteY28" fmla="*/ 676275 h 742950"/>
                    <a:gd name="connsiteX29" fmla="*/ 928687 w 971550"/>
                    <a:gd name="connsiteY29" fmla="*/ 695325 h 742950"/>
                    <a:gd name="connsiteX30" fmla="*/ 938212 w 971550"/>
                    <a:gd name="connsiteY30" fmla="*/ 709612 h 742950"/>
                    <a:gd name="connsiteX31" fmla="*/ 952500 w 971550"/>
                    <a:gd name="connsiteY31" fmla="*/ 719137 h 742950"/>
                    <a:gd name="connsiteX32" fmla="*/ 971550 w 971550"/>
                    <a:gd name="connsiteY32"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28662 w 971550"/>
                    <a:gd name="connsiteY20" fmla="*/ 504825 h 742950"/>
                    <a:gd name="connsiteX21" fmla="*/ 742950 w 971550"/>
                    <a:gd name="connsiteY21" fmla="*/ 514350 h 742950"/>
                    <a:gd name="connsiteX22" fmla="*/ 757237 w 971550"/>
                    <a:gd name="connsiteY22" fmla="*/ 533400 h 742950"/>
                    <a:gd name="connsiteX23" fmla="*/ 800100 w 971550"/>
                    <a:gd name="connsiteY23" fmla="*/ 571500 h 742950"/>
                    <a:gd name="connsiteX24" fmla="*/ 823912 w 971550"/>
                    <a:gd name="connsiteY24" fmla="*/ 600075 h 742950"/>
                    <a:gd name="connsiteX25" fmla="*/ 838200 w 971550"/>
                    <a:gd name="connsiteY25" fmla="*/ 609600 h 742950"/>
                    <a:gd name="connsiteX26" fmla="*/ 881062 w 971550"/>
                    <a:gd name="connsiteY26" fmla="*/ 647700 h 742950"/>
                    <a:gd name="connsiteX27" fmla="*/ 900112 w 971550"/>
                    <a:gd name="connsiteY27" fmla="*/ 676275 h 742950"/>
                    <a:gd name="connsiteX28" fmla="*/ 928687 w 971550"/>
                    <a:gd name="connsiteY28" fmla="*/ 695325 h 742950"/>
                    <a:gd name="connsiteX29" fmla="*/ 938212 w 971550"/>
                    <a:gd name="connsiteY29" fmla="*/ 709612 h 742950"/>
                    <a:gd name="connsiteX30" fmla="*/ 952500 w 971550"/>
                    <a:gd name="connsiteY30" fmla="*/ 719137 h 742950"/>
                    <a:gd name="connsiteX31" fmla="*/ 971550 w 971550"/>
                    <a:gd name="connsiteY31"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42950 w 971550"/>
                    <a:gd name="connsiteY20" fmla="*/ 514350 h 742950"/>
                    <a:gd name="connsiteX21" fmla="*/ 757237 w 971550"/>
                    <a:gd name="connsiteY21" fmla="*/ 533400 h 742950"/>
                    <a:gd name="connsiteX22" fmla="*/ 800100 w 971550"/>
                    <a:gd name="connsiteY22" fmla="*/ 571500 h 742950"/>
                    <a:gd name="connsiteX23" fmla="*/ 823912 w 971550"/>
                    <a:gd name="connsiteY23" fmla="*/ 600075 h 742950"/>
                    <a:gd name="connsiteX24" fmla="*/ 838200 w 971550"/>
                    <a:gd name="connsiteY24" fmla="*/ 609600 h 742950"/>
                    <a:gd name="connsiteX25" fmla="*/ 881062 w 971550"/>
                    <a:gd name="connsiteY25" fmla="*/ 647700 h 742950"/>
                    <a:gd name="connsiteX26" fmla="*/ 900112 w 971550"/>
                    <a:gd name="connsiteY26" fmla="*/ 676275 h 742950"/>
                    <a:gd name="connsiteX27" fmla="*/ 928687 w 971550"/>
                    <a:gd name="connsiteY27" fmla="*/ 695325 h 742950"/>
                    <a:gd name="connsiteX28" fmla="*/ 938212 w 971550"/>
                    <a:gd name="connsiteY28" fmla="*/ 709612 h 742950"/>
                    <a:gd name="connsiteX29" fmla="*/ 952500 w 971550"/>
                    <a:gd name="connsiteY29" fmla="*/ 719137 h 742950"/>
                    <a:gd name="connsiteX30" fmla="*/ 971550 w 971550"/>
                    <a:gd name="connsiteY30"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757237 w 971550"/>
                    <a:gd name="connsiteY20" fmla="*/ 533400 h 742950"/>
                    <a:gd name="connsiteX21" fmla="*/ 800100 w 971550"/>
                    <a:gd name="connsiteY21" fmla="*/ 571500 h 742950"/>
                    <a:gd name="connsiteX22" fmla="*/ 823912 w 971550"/>
                    <a:gd name="connsiteY22" fmla="*/ 600075 h 742950"/>
                    <a:gd name="connsiteX23" fmla="*/ 838200 w 971550"/>
                    <a:gd name="connsiteY23" fmla="*/ 609600 h 742950"/>
                    <a:gd name="connsiteX24" fmla="*/ 881062 w 971550"/>
                    <a:gd name="connsiteY24" fmla="*/ 647700 h 742950"/>
                    <a:gd name="connsiteX25" fmla="*/ 900112 w 971550"/>
                    <a:gd name="connsiteY25" fmla="*/ 676275 h 742950"/>
                    <a:gd name="connsiteX26" fmla="*/ 928687 w 971550"/>
                    <a:gd name="connsiteY26" fmla="*/ 695325 h 742950"/>
                    <a:gd name="connsiteX27" fmla="*/ 938212 w 971550"/>
                    <a:gd name="connsiteY27" fmla="*/ 709612 h 742950"/>
                    <a:gd name="connsiteX28" fmla="*/ 952500 w 971550"/>
                    <a:gd name="connsiteY28" fmla="*/ 719137 h 742950"/>
                    <a:gd name="connsiteX29" fmla="*/ 971550 w 971550"/>
                    <a:gd name="connsiteY29"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23912 w 971550"/>
                    <a:gd name="connsiteY21" fmla="*/ 600075 h 742950"/>
                    <a:gd name="connsiteX22" fmla="*/ 838200 w 971550"/>
                    <a:gd name="connsiteY22" fmla="*/ 609600 h 742950"/>
                    <a:gd name="connsiteX23" fmla="*/ 881062 w 971550"/>
                    <a:gd name="connsiteY23" fmla="*/ 647700 h 742950"/>
                    <a:gd name="connsiteX24" fmla="*/ 900112 w 971550"/>
                    <a:gd name="connsiteY24" fmla="*/ 676275 h 742950"/>
                    <a:gd name="connsiteX25" fmla="*/ 928687 w 971550"/>
                    <a:gd name="connsiteY25" fmla="*/ 695325 h 742950"/>
                    <a:gd name="connsiteX26" fmla="*/ 938212 w 971550"/>
                    <a:gd name="connsiteY26" fmla="*/ 709612 h 742950"/>
                    <a:gd name="connsiteX27" fmla="*/ 952500 w 971550"/>
                    <a:gd name="connsiteY27" fmla="*/ 719137 h 742950"/>
                    <a:gd name="connsiteX28" fmla="*/ 971550 w 971550"/>
                    <a:gd name="connsiteY28"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38200 w 971550"/>
                    <a:gd name="connsiteY21" fmla="*/ 609600 h 742950"/>
                    <a:gd name="connsiteX22" fmla="*/ 881062 w 971550"/>
                    <a:gd name="connsiteY22" fmla="*/ 647700 h 742950"/>
                    <a:gd name="connsiteX23" fmla="*/ 900112 w 971550"/>
                    <a:gd name="connsiteY23" fmla="*/ 676275 h 742950"/>
                    <a:gd name="connsiteX24" fmla="*/ 928687 w 971550"/>
                    <a:gd name="connsiteY24" fmla="*/ 695325 h 742950"/>
                    <a:gd name="connsiteX25" fmla="*/ 938212 w 971550"/>
                    <a:gd name="connsiteY25" fmla="*/ 709612 h 742950"/>
                    <a:gd name="connsiteX26" fmla="*/ 952500 w 971550"/>
                    <a:gd name="connsiteY26" fmla="*/ 719137 h 742950"/>
                    <a:gd name="connsiteX27" fmla="*/ 971550 w 971550"/>
                    <a:gd name="connsiteY27"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38200 w 971550"/>
                    <a:gd name="connsiteY21" fmla="*/ 609600 h 742950"/>
                    <a:gd name="connsiteX22" fmla="*/ 881062 w 971550"/>
                    <a:gd name="connsiteY22" fmla="*/ 647700 h 742950"/>
                    <a:gd name="connsiteX23" fmla="*/ 928687 w 971550"/>
                    <a:gd name="connsiteY23" fmla="*/ 695325 h 742950"/>
                    <a:gd name="connsiteX24" fmla="*/ 938212 w 971550"/>
                    <a:gd name="connsiteY24" fmla="*/ 709612 h 742950"/>
                    <a:gd name="connsiteX25" fmla="*/ 952500 w 971550"/>
                    <a:gd name="connsiteY25" fmla="*/ 719137 h 742950"/>
                    <a:gd name="connsiteX26" fmla="*/ 971550 w 971550"/>
                    <a:gd name="connsiteY26"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81000 w 971550"/>
                    <a:gd name="connsiteY10" fmla="*/ 200025 h 742950"/>
                    <a:gd name="connsiteX11" fmla="*/ 395287 w 971550"/>
                    <a:gd name="connsiteY11" fmla="*/ 219075 h 742950"/>
                    <a:gd name="connsiteX12" fmla="*/ 423862 w 971550"/>
                    <a:gd name="connsiteY12" fmla="*/ 238125 h 742950"/>
                    <a:gd name="connsiteX13" fmla="*/ 452437 w 971550"/>
                    <a:gd name="connsiteY13" fmla="*/ 257175 h 742950"/>
                    <a:gd name="connsiteX14" fmla="*/ 481012 w 971550"/>
                    <a:gd name="connsiteY14" fmla="*/ 276225 h 742950"/>
                    <a:gd name="connsiteX15" fmla="*/ 561975 w 971550"/>
                    <a:gd name="connsiteY15" fmla="*/ 352425 h 742950"/>
                    <a:gd name="connsiteX16" fmla="*/ 595312 w 971550"/>
                    <a:gd name="connsiteY16" fmla="*/ 385762 h 742950"/>
                    <a:gd name="connsiteX17" fmla="*/ 638175 w 971550"/>
                    <a:gd name="connsiteY17" fmla="*/ 423862 h 742950"/>
                    <a:gd name="connsiteX18" fmla="*/ 681037 w 971550"/>
                    <a:gd name="connsiteY18" fmla="*/ 461962 h 742950"/>
                    <a:gd name="connsiteX19" fmla="*/ 709612 w 971550"/>
                    <a:gd name="connsiteY19" fmla="*/ 495300 h 742950"/>
                    <a:gd name="connsiteX20" fmla="*/ 800100 w 971550"/>
                    <a:gd name="connsiteY20" fmla="*/ 571500 h 742950"/>
                    <a:gd name="connsiteX21" fmla="*/ 838200 w 971550"/>
                    <a:gd name="connsiteY21" fmla="*/ 609600 h 742950"/>
                    <a:gd name="connsiteX22" fmla="*/ 881062 w 971550"/>
                    <a:gd name="connsiteY22" fmla="*/ 647700 h 742950"/>
                    <a:gd name="connsiteX23" fmla="*/ 928687 w 971550"/>
                    <a:gd name="connsiteY23" fmla="*/ 695325 h 742950"/>
                    <a:gd name="connsiteX24" fmla="*/ 952500 w 971550"/>
                    <a:gd name="connsiteY24" fmla="*/ 719137 h 742950"/>
                    <a:gd name="connsiteX25" fmla="*/ 971550 w 971550"/>
                    <a:gd name="connsiteY25"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38137 w 971550"/>
                    <a:gd name="connsiteY8" fmla="*/ 171450 h 742950"/>
                    <a:gd name="connsiteX9" fmla="*/ 366712 w 971550"/>
                    <a:gd name="connsiteY9" fmla="*/ 190500 h 742950"/>
                    <a:gd name="connsiteX10" fmla="*/ 395287 w 971550"/>
                    <a:gd name="connsiteY10" fmla="*/ 219075 h 742950"/>
                    <a:gd name="connsiteX11" fmla="*/ 423862 w 971550"/>
                    <a:gd name="connsiteY11" fmla="*/ 238125 h 742950"/>
                    <a:gd name="connsiteX12" fmla="*/ 452437 w 971550"/>
                    <a:gd name="connsiteY12" fmla="*/ 257175 h 742950"/>
                    <a:gd name="connsiteX13" fmla="*/ 481012 w 971550"/>
                    <a:gd name="connsiteY13" fmla="*/ 276225 h 742950"/>
                    <a:gd name="connsiteX14" fmla="*/ 561975 w 971550"/>
                    <a:gd name="connsiteY14" fmla="*/ 352425 h 742950"/>
                    <a:gd name="connsiteX15" fmla="*/ 595312 w 971550"/>
                    <a:gd name="connsiteY15" fmla="*/ 385762 h 742950"/>
                    <a:gd name="connsiteX16" fmla="*/ 638175 w 971550"/>
                    <a:gd name="connsiteY16" fmla="*/ 423862 h 742950"/>
                    <a:gd name="connsiteX17" fmla="*/ 681037 w 971550"/>
                    <a:gd name="connsiteY17" fmla="*/ 461962 h 742950"/>
                    <a:gd name="connsiteX18" fmla="*/ 709612 w 971550"/>
                    <a:gd name="connsiteY18" fmla="*/ 495300 h 742950"/>
                    <a:gd name="connsiteX19" fmla="*/ 800100 w 971550"/>
                    <a:gd name="connsiteY19" fmla="*/ 571500 h 742950"/>
                    <a:gd name="connsiteX20" fmla="*/ 838200 w 971550"/>
                    <a:gd name="connsiteY20" fmla="*/ 609600 h 742950"/>
                    <a:gd name="connsiteX21" fmla="*/ 881062 w 971550"/>
                    <a:gd name="connsiteY21" fmla="*/ 647700 h 742950"/>
                    <a:gd name="connsiteX22" fmla="*/ 928687 w 971550"/>
                    <a:gd name="connsiteY22" fmla="*/ 695325 h 742950"/>
                    <a:gd name="connsiteX23" fmla="*/ 952500 w 971550"/>
                    <a:gd name="connsiteY23" fmla="*/ 719137 h 742950"/>
                    <a:gd name="connsiteX24" fmla="*/ 971550 w 971550"/>
                    <a:gd name="connsiteY24"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66712 w 971550"/>
                    <a:gd name="connsiteY8" fmla="*/ 190500 h 742950"/>
                    <a:gd name="connsiteX9" fmla="*/ 395287 w 971550"/>
                    <a:gd name="connsiteY9" fmla="*/ 219075 h 742950"/>
                    <a:gd name="connsiteX10" fmla="*/ 423862 w 971550"/>
                    <a:gd name="connsiteY10" fmla="*/ 238125 h 742950"/>
                    <a:gd name="connsiteX11" fmla="*/ 452437 w 971550"/>
                    <a:gd name="connsiteY11" fmla="*/ 257175 h 742950"/>
                    <a:gd name="connsiteX12" fmla="*/ 481012 w 971550"/>
                    <a:gd name="connsiteY12" fmla="*/ 276225 h 742950"/>
                    <a:gd name="connsiteX13" fmla="*/ 561975 w 971550"/>
                    <a:gd name="connsiteY13" fmla="*/ 352425 h 742950"/>
                    <a:gd name="connsiteX14" fmla="*/ 595312 w 971550"/>
                    <a:gd name="connsiteY14" fmla="*/ 385762 h 742950"/>
                    <a:gd name="connsiteX15" fmla="*/ 638175 w 971550"/>
                    <a:gd name="connsiteY15" fmla="*/ 423862 h 742950"/>
                    <a:gd name="connsiteX16" fmla="*/ 681037 w 971550"/>
                    <a:gd name="connsiteY16" fmla="*/ 461962 h 742950"/>
                    <a:gd name="connsiteX17" fmla="*/ 709612 w 971550"/>
                    <a:gd name="connsiteY17" fmla="*/ 495300 h 742950"/>
                    <a:gd name="connsiteX18" fmla="*/ 800100 w 971550"/>
                    <a:gd name="connsiteY18" fmla="*/ 571500 h 742950"/>
                    <a:gd name="connsiteX19" fmla="*/ 838200 w 971550"/>
                    <a:gd name="connsiteY19" fmla="*/ 609600 h 742950"/>
                    <a:gd name="connsiteX20" fmla="*/ 881062 w 971550"/>
                    <a:gd name="connsiteY20" fmla="*/ 647700 h 742950"/>
                    <a:gd name="connsiteX21" fmla="*/ 928687 w 971550"/>
                    <a:gd name="connsiteY21" fmla="*/ 695325 h 742950"/>
                    <a:gd name="connsiteX22" fmla="*/ 952500 w 971550"/>
                    <a:gd name="connsiteY22" fmla="*/ 719137 h 742950"/>
                    <a:gd name="connsiteX23" fmla="*/ 971550 w 971550"/>
                    <a:gd name="connsiteY23" fmla="*/ 742950 h 742950"/>
                    <a:gd name="connsiteX0" fmla="*/ 14287 w 971550"/>
                    <a:gd name="connsiteY0" fmla="*/ 0 h 742950"/>
                    <a:gd name="connsiteX1" fmla="*/ 0 w 971550"/>
                    <a:gd name="connsiteY1" fmla="*/ 61912 h 742950"/>
                    <a:gd name="connsiteX2" fmla="*/ 14287 w 971550"/>
                    <a:gd name="connsiteY2" fmla="*/ 66675 h 742950"/>
                    <a:gd name="connsiteX3" fmla="*/ 61912 w 971550"/>
                    <a:gd name="connsiteY3" fmla="*/ 71437 h 742950"/>
                    <a:gd name="connsiteX4" fmla="*/ 176212 w 971550"/>
                    <a:gd name="connsiteY4" fmla="*/ 80962 h 742950"/>
                    <a:gd name="connsiteX5" fmla="*/ 204787 w 971550"/>
                    <a:gd name="connsiteY5" fmla="*/ 90487 h 742950"/>
                    <a:gd name="connsiteX6" fmla="*/ 271462 w 971550"/>
                    <a:gd name="connsiteY6" fmla="*/ 114300 h 742950"/>
                    <a:gd name="connsiteX7" fmla="*/ 323850 w 971550"/>
                    <a:gd name="connsiteY7" fmla="*/ 157162 h 742950"/>
                    <a:gd name="connsiteX8" fmla="*/ 395287 w 971550"/>
                    <a:gd name="connsiteY8" fmla="*/ 219075 h 742950"/>
                    <a:gd name="connsiteX9" fmla="*/ 423862 w 971550"/>
                    <a:gd name="connsiteY9" fmla="*/ 238125 h 742950"/>
                    <a:gd name="connsiteX10" fmla="*/ 452437 w 971550"/>
                    <a:gd name="connsiteY10" fmla="*/ 257175 h 742950"/>
                    <a:gd name="connsiteX11" fmla="*/ 481012 w 971550"/>
                    <a:gd name="connsiteY11" fmla="*/ 276225 h 742950"/>
                    <a:gd name="connsiteX12" fmla="*/ 561975 w 971550"/>
                    <a:gd name="connsiteY12" fmla="*/ 352425 h 742950"/>
                    <a:gd name="connsiteX13" fmla="*/ 595312 w 971550"/>
                    <a:gd name="connsiteY13" fmla="*/ 385762 h 742950"/>
                    <a:gd name="connsiteX14" fmla="*/ 638175 w 971550"/>
                    <a:gd name="connsiteY14" fmla="*/ 423862 h 742950"/>
                    <a:gd name="connsiteX15" fmla="*/ 681037 w 971550"/>
                    <a:gd name="connsiteY15" fmla="*/ 461962 h 742950"/>
                    <a:gd name="connsiteX16" fmla="*/ 709612 w 971550"/>
                    <a:gd name="connsiteY16" fmla="*/ 495300 h 742950"/>
                    <a:gd name="connsiteX17" fmla="*/ 800100 w 971550"/>
                    <a:gd name="connsiteY17" fmla="*/ 571500 h 742950"/>
                    <a:gd name="connsiteX18" fmla="*/ 838200 w 971550"/>
                    <a:gd name="connsiteY18" fmla="*/ 609600 h 742950"/>
                    <a:gd name="connsiteX19" fmla="*/ 881062 w 971550"/>
                    <a:gd name="connsiteY19" fmla="*/ 647700 h 742950"/>
                    <a:gd name="connsiteX20" fmla="*/ 928687 w 971550"/>
                    <a:gd name="connsiteY20" fmla="*/ 695325 h 742950"/>
                    <a:gd name="connsiteX21" fmla="*/ 952500 w 971550"/>
                    <a:gd name="connsiteY21" fmla="*/ 719137 h 742950"/>
                    <a:gd name="connsiteX22" fmla="*/ 971550 w 971550"/>
                    <a:gd name="connsiteY22" fmla="*/ 742950 h 742950"/>
                    <a:gd name="connsiteX0" fmla="*/ 16326 w 973589"/>
                    <a:gd name="connsiteY0" fmla="*/ 0 h 742950"/>
                    <a:gd name="connsiteX1" fmla="*/ 2039 w 973589"/>
                    <a:gd name="connsiteY1" fmla="*/ 61912 h 742950"/>
                    <a:gd name="connsiteX2" fmla="*/ 63951 w 973589"/>
                    <a:gd name="connsiteY2" fmla="*/ 71437 h 742950"/>
                    <a:gd name="connsiteX3" fmla="*/ 178251 w 973589"/>
                    <a:gd name="connsiteY3" fmla="*/ 80962 h 742950"/>
                    <a:gd name="connsiteX4" fmla="*/ 206826 w 973589"/>
                    <a:gd name="connsiteY4" fmla="*/ 90487 h 742950"/>
                    <a:gd name="connsiteX5" fmla="*/ 273501 w 973589"/>
                    <a:gd name="connsiteY5" fmla="*/ 114300 h 742950"/>
                    <a:gd name="connsiteX6" fmla="*/ 325889 w 973589"/>
                    <a:gd name="connsiteY6" fmla="*/ 157162 h 742950"/>
                    <a:gd name="connsiteX7" fmla="*/ 397326 w 973589"/>
                    <a:gd name="connsiteY7" fmla="*/ 219075 h 742950"/>
                    <a:gd name="connsiteX8" fmla="*/ 425901 w 973589"/>
                    <a:gd name="connsiteY8" fmla="*/ 238125 h 742950"/>
                    <a:gd name="connsiteX9" fmla="*/ 454476 w 973589"/>
                    <a:gd name="connsiteY9" fmla="*/ 257175 h 742950"/>
                    <a:gd name="connsiteX10" fmla="*/ 483051 w 973589"/>
                    <a:gd name="connsiteY10" fmla="*/ 276225 h 742950"/>
                    <a:gd name="connsiteX11" fmla="*/ 564014 w 973589"/>
                    <a:gd name="connsiteY11" fmla="*/ 352425 h 742950"/>
                    <a:gd name="connsiteX12" fmla="*/ 597351 w 973589"/>
                    <a:gd name="connsiteY12" fmla="*/ 385762 h 742950"/>
                    <a:gd name="connsiteX13" fmla="*/ 640214 w 973589"/>
                    <a:gd name="connsiteY13" fmla="*/ 423862 h 742950"/>
                    <a:gd name="connsiteX14" fmla="*/ 683076 w 973589"/>
                    <a:gd name="connsiteY14" fmla="*/ 461962 h 742950"/>
                    <a:gd name="connsiteX15" fmla="*/ 711651 w 973589"/>
                    <a:gd name="connsiteY15" fmla="*/ 495300 h 742950"/>
                    <a:gd name="connsiteX16" fmla="*/ 802139 w 973589"/>
                    <a:gd name="connsiteY16" fmla="*/ 571500 h 742950"/>
                    <a:gd name="connsiteX17" fmla="*/ 840239 w 973589"/>
                    <a:gd name="connsiteY17" fmla="*/ 609600 h 742950"/>
                    <a:gd name="connsiteX18" fmla="*/ 883101 w 973589"/>
                    <a:gd name="connsiteY18" fmla="*/ 647700 h 742950"/>
                    <a:gd name="connsiteX19" fmla="*/ 930726 w 973589"/>
                    <a:gd name="connsiteY19" fmla="*/ 695325 h 742950"/>
                    <a:gd name="connsiteX20" fmla="*/ 954539 w 973589"/>
                    <a:gd name="connsiteY20" fmla="*/ 719137 h 742950"/>
                    <a:gd name="connsiteX21" fmla="*/ 973589 w 973589"/>
                    <a:gd name="connsiteY21" fmla="*/ 742950 h 742950"/>
                    <a:gd name="connsiteX0" fmla="*/ 16326 w 973589"/>
                    <a:gd name="connsiteY0" fmla="*/ 0 h 742950"/>
                    <a:gd name="connsiteX1" fmla="*/ 2039 w 973589"/>
                    <a:gd name="connsiteY1" fmla="*/ 61912 h 742950"/>
                    <a:gd name="connsiteX2" fmla="*/ 63951 w 973589"/>
                    <a:gd name="connsiteY2" fmla="*/ 71437 h 742950"/>
                    <a:gd name="connsiteX3" fmla="*/ 178251 w 973589"/>
                    <a:gd name="connsiteY3" fmla="*/ 80962 h 742950"/>
                    <a:gd name="connsiteX4" fmla="*/ 206826 w 973589"/>
                    <a:gd name="connsiteY4" fmla="*/ 90487 h 742950"/>
                    <a:gd name="connsiteX5" fmla="*/ 273501 w 973589"/>
                    <a:gd name="connsiteY5" fmla="*/ 114300 h 742950"/>
                    <a:gd name="connsiteX6" fmla="*/ 325889 w 973589"/>
                    <a:gd name="connsiteY6" fmla="*/ 157162 h 742950"/>
                    <a:gd name="connsiteX7" fmla="*/ 397326 w 973589"/>
                    <a:gd name="connsiteY7" fmla="*/ 219075 h 742950"/>
                    <a:gd name="connsiteX8" fmla="*/ 425901 w 973589"/>
                    <a:gd name="connsiteY8" fmla="*/ 238125 h 742950"/>
                    <a:gd name="connsiteX9" fmla="*/ 454476 w 973589"/>
                    <a:gd name="connsiteY9" fmla="*/ 257175 h 742950"/>
                    <a:gd name="connsiteX10" fmla="*/ 483051 w 973589"/>
                    <a:gd name="connsiteY10" fmla="*/ 276225 h 742950"/>
                    <a:gd name="connsiteX11" fmla="*/ 564014 w 973589"/>
                    <a:gd name="connsiteY11" fmla="*/ 352425 h 742950"/>
                    <a:gd name="connsiteX12" fmla="*/ 597351 w 973589"/>
                    <a:gd name="connsiteY12" fmla="*/ 385762 h 742950"/>
                    <a:gd name="connsiteX13" fmla="*/ 640214 w 973589"/>
                    <a:gd name="connsiteY13" fmla="*/ 423862 h 742950"/>
                    <a:gd name="connsiteX14" fmla="*/ 711651 w 973589"/>
                    <a:gd name="connsiteY14" fmla="*/ 495300 h 742950"/>
                    <a:gd name="connsiteX15" fmla="*/ 802139 w 973589"/>
                    <a:gd name="connsiteY15" fmla="*/ 571500 h 742950"/>
                    <a:gd name="connsiteX16" fmla="*/ 840239 w 973589"/>
                    <a:gd name="connsiteY16" fmla="*/ 609600 h 742950"/>
                    <a:gd name="connsiteX17" fmla="*/ 883101 w 973589"/>
                    <a:gd name="connsiteY17" fmla="*/ 647700 h 742950"/>
                    <a:gd name="connsiteX18" fmla="*/ 930726 w 973589"/>
                    <a:gd name="connsiteY18" fmla="*/ 695325 h 742950"/>
                    <a:gd name="connsiteX19" fmla="*/ 954539 w 973589"/>
                    <a:gd name="connsiteY19" fmla="*/ 719137 h 742950"/>
                    <a:gd name="connsiteX20" fmla="*/ 973589 w 973589"/>
                    <a:gd name="connsiteY20" fmla="*/ 742950 h 742950"/>
                    <a:gd name="connsiteX0" fmla="*/ 16326 w 973589"/>
                    <a:gd name="connsiteY0" fmla="*/ 0 h 742950"/>
                    <a:gd name="connsiteX1" fmla="*/ 2039 w 973589"/>
                    <a:gd name="connsiteY1" fmla="*/ 61912 h 742950"/>
                    <a:gd name="connsiteX2" fmla="*/ 63951 w 973589"/>
                    <a:gd name="connsiteY2" fmla="*/ 71437 h 742950"/>
                    <a:gd name="connsiteX3" fmla="*/ 178251 w 973589"/>
                    <a:gd name="connsiteY3" fmla="*/ 80962 h 742950"/>
                    <a:gd name="connsiteX4" fmla="*/ 206826 w 973589"/>
                    <a:gd name="connsiteY4" fmla="*/ 90487 h 742950"/>
                    <a:gd name="connsiteX5" fmla="*/ 275882 w 973589"/>
                    <a:gd name="connsiteY5" fmla="*/ 121444 h 742950"/>
                    <a:gd name="connsiteX6" fmla="*/ 325889 w 973589"/>
                    <a:gd name="connsiteY6" fmla="*/ 157162 h 742950"/>
                    <a:gd name="connsiteX7" fmla="*/ 397326 w 973589"/>
                    <a:gd name="connsiteY7" fmla="*/ 219075 h 742950"/>
                    <a:gd name="connsiteX8" fmla="*/ 425901 w 973589"/>
                    <a:gd name="connsiteY8" fmla="*/ 238125 h 742950"/>
                    <a:gd name="connsiteX9" fmla="*/ 454476 w 973589"/>
                    <a:gd name="connsiteY9" fmla="*/ 257175 h 742950"/>
                    <a:gd name="connsiteX10" fmla="*/ 483051 w 973589"/>
                    <a:gd name="connsiteY10" fmla="*/ 276225 h 742950"/>
                    <a:gd name="connsiteX11" fmla="*/ 564014 w 973589"/>
                    <a:gd name="connsiteY11" fmla="*/ 352425 h 742950"/>
                    <a:gd name="connsiteX12" fmla="*/ 597351 w 973589"/>
                    <a:gd name="connsiteY12" fmla="*/ 385762 h 742950"/>
                    <a:gd name="connsiteX13" fmla="*/ 640214 w 973589"/>
                    <a:gd name="connsiteY13" fmla="*/ 423862 h 742950"/>
                    <a:gd name="connsiteX14" fmla="*/ 711651 w 973589"/>
                    <a:gd name="connsiteY14" fmla="*/ 495300 h 742950"/>
                    <a:gd name="connsiteX15" fmla="*/ 802139 w 973589"/>
                    <a:gd name="connsiteY15" fmla="*/ 571500 h 742950"/>
                    <a:gd name="connsiteX16" fmla="*/ 840239 w 973589"/>
                    <a:gd name="connsiteY16" fmla="*/ 609600 h 742950"/>
                    <a:gd name="connsiteX17" fmla="*/ 883101 w 973589"/>
                    <a:gd name="connsiteY17" fmla="*/ 647700 h 742950"/>
                    <a:gd name="connsiteX18" fmla="*/ 930726 w 973589"/>
                    <a:gd name="connsiteY18" fmla="*/ 695325 h 742950"/>
                    <a:gd name="connsiteX19" fmla="*/ 954539 w 973589"/>
                    <a:gd name="connsiteY19" fmla="*/ 719137 h 742950"/>
                    <a:gd name="connsiteX20" fmla="*/ 973589 w 973589"/>
                    <a:gd name="connsiteY20" fmla="*/ 742950 h 742950"/>
                    <a:gd name="connsiteX0" fmla="*/ 16326 w 973589"/>
                    <a:gd name="connsiteY0" fmla="*/ 0 h 742950"/>
                    <a:gd name="connsiteX1" fmla="*/ 2039 w 973589"/>
                    <a:gd name="connsiteY1" fmla="*/ 61912 h 742950"/>
                    <a:gd name="connsiteX2" fmla="*/ 63951 w 973589"/>
                    <a:gd name="connsiteY2" fmla="*/ 71437 h 742950"/>
                    <a:gd name="connsiteX3" fmla="*/ 206826 w 973589"/>
                    <a:gd name="connsiteY3" fmla="*/ 90487 h 742950"/>
                    <a:gd name="connsiteX4" fmla="*/ 275882 w 973589"/>
                    <a:gd name="connsiteY4" fmla="*/ 121444 h 742950"/>
                    <a:gd name="connsiteX5" fmla="*/ 325889 w 973589"/>
                    <a:gd name="connsiteY5" fmla="*/ 157162 h 742950"/>
                    <a:gd name="connsiteX6" fmla="*/ 397326 w 973589"/>
                    <a:gd name="connsiteY6" fmla="*/ 219075 h 742950"/>
                    <a:gd name="connsiteX7" fmla="*/ 425901 w 973589"/>
                    <a:gd name="connsiteY7" fmla="*/ 238125 h 742950"/>
                    <a:gd name="connsiteX8" fmla="*/ 454476 w 973589"/>
                    <a:gd name="connsiteY8" fmla="*/ 257175 h 742950"/>
                    <a:gd name="connsiteX9" fmla="*/ 483051 w 973589"/>
                    <a:gd name="connsiteY9" fmla="*/ 276225 h 742950"/>
                    <a:gd name="connsiteX10" fmla="*/ 564014 w 973589"/>
                    <a:gd name="connsiteY10" fmla="*/ 352425 h 742950"/>
                    <a:gd name="connsiteX11" fmla="*/ 597351 w 973589"/>
                    <a:gd name="connsiteY11" fmla="*/ 385762 h 742950"/>
                    <a:gd name="connsiteX12" fmla="*/ 640214 w 973589"/>
                    <a:gd name="connsiteY12" fmla="*/ 423862 h 742950"/>
                    <a:gd name="connsiteX13" fmla="*/ 711651 w 973589"/>
                    <a:gd name="connsiteY13" fmla="*/ 495300 h 742950"/>
                    <a:gd name="connsiteX14" fmla="*/ 802139 w 973589"/>
                    <a:gd name="connsiteY14" fmla="*/ 571500 h 742950"/>
                    <a:gd name="connsiteX15" fmla="*/ 840239 w 973589"/>
                    <a:gd name="connsiteY15" fmla="*/ 609600 h 742950"/>
                    <a:gd name="connsiteX16" fmla="*/ 883101 w 973589"/>
                    <a:gd name="connsiteY16" fmla="*/ 647700 h 742950"/>
                    <a:gd name="connsiteX17" fmla="*/ 930726 w 973589"/>
                    <a:gd name="connsiteY17" fmla="*/ 695325 h 742950"/>
                    <a:gd name="connsiteX18" fmla="*/ 954539 w 973589"/>
                    <a:gd name="connsiteY18" fmla="*/ 719137 h 742950"/>
                    <a:gd name="connsiteX19" fmla="*/ 973589 w 973589"/>
                    <a:gd name="connsiteY19" fmla="*/ 742950 h 742950"/>
                    <a:gd name="connsiteX0" fmla="*/ 16326 w 973589"/>
                    <a:gd name="connsiteY0" fmla="*/ 0 h 742950"/>
                    <a:gd name="connsiteX1" fmla="*/ 2039 w 973589"/>
                    <a:gd name="connsiteY1" fmla="*/ 61912 h 742950"/>
                    <a:gd name="connsiteX2" fmla="*/ 63951 w 973589"/>
                    <a:gd name="connsiteY2" fmla="*/ 71437 h 742950"/>
                    <a:gd name="connsiteX3" fmla="*/ 204444 w 973589"/>
                    <a:gd name="connsiteY3" fmla="*/ 100012 h 742950"/>
                    <a:gd name="connsiteX4" fmla="*/ 275882 w 973589"/>
                    <a:gd name="connsiteY4" fmla="*/ 121444 h 742950"/>
                    <a:gd name="connsiteX5" fmla="*/ 325889 w 973589"/>
                    <a:gd name="connsiteY5" fmla="*/ 157162 h 742950"/>
                    <a:gd name="connsiteX6" fmla="*/ 397326 w 973589"/>
                    <a:gd name="connsiteY6" fmla="*/ 219075 h 742950"/>
                    <a:gd name="connsiteX7" fmla="*/ 425901 w 973589"/>
                    <a:gd name="connsiteY7" fmla="*/ 238125 h 742950"/>
                    <a:gd name="connsiteX8" fmla="*/ 454476 w 973589"/>
                    <a:gd name="connsiteY8" fmla="*/ 257175 h 742950"/>
                    <a:gd name="connsiteX9" fmla="*/ 483051 w 973589"/>
                    <a:gd name="connsiteY9" fmla="*/ 276225 h 742950"/>
                    <a:gd name="connsiteX10" fmla="*/ 564014 w 973589"/>
                    <a:gd name="connsiteY10" fmla="*/ 352425 h 742950"/>
                    <a:gd name="connsiteX11" fmla="*/ 597351 w 973589"/>
                    <a:gd name="connsiteY11" fmla="*/ 385762 h 742950"/>
                    <a:gd name="connsiteX12" fmla="*/ 640214 w 973589"/>
                    <a:gd name="connsiteY12" fmla="*/ 423862 h 742950"/>
                    <a:gd name="connsiteX13" fmla="*/ 711651 w 973589"/>
                    <a:gd name="connsiteY13" fmla="*/ 495300 h 742950"/>
                    <a:gd name="connsiteX14" fmla="*/ 802139 w 973589"/>
                    <a:gd name="connsiteY14" fmla="*/ 571500 h 742950"/>
                    <a:gd name="connsiteX15" fmla="*/ 840239 w 973589"/>
                    <a:gd name="connsiteY15" fmla="*/ 609600 h 742950"/>
                    <a:gd name="connsiteX16" fmla="*/ 883101 w 973589"/>
                    <a:gd name="connsiteY16" fmla="*/ 647700 h 742950"/>
                    <a:gd name="connsiteX17" fmla="*/ 930726 w 973589"/>
                    <a:gd name="connsiteY17" fmla="*/ 695325 h 742950"/>
                    <a:gd name="connsiteX18" fmla="*/ 954539 w 973589"/>
                    <a:gd name="connsiteY18" fmla="*/ 719137 h 742950"/>
                    <a:gd name="connsiteX19" fmla="*/ 973589 w 973589"/>
                    <a:gd name="connsiteY19" fmla="*/ 742950 h 742950"/>
                    <a:gd name="connsiteX0" fmla="*/ 16326 w 973589"/>
                    <a:gd name="connsiteY0" fmla="*/ 0 h 742950"/>
                    <a:gd name="connsiteX1" fmla="*/ 2039 w 973589"/>
                    <a:gd name="connsiteY1" fmla="*/ 61912 h 742950"/>
                    <a:gd name="connsiteX2" fmla="*/ 63951 w 973589"/>
                    <a:gd name="connsiteY2" fmla="*/ 71437 h 742950"/>
                    <a:gd name="connsiteX3" fmla="*/ 204444 w 973589"/>
                    <a:gd name="connsiteY3" fmla="*/ 100012 h 742950"/>
                    <a:gd name="connsiteX4" fmla="*/ 275882 w 973589"/>
                    <a:gd name="connsiteY4" fmla="*/ 121444 h 742950"/>
                    <a:gd name="connsiteX5" fmla="*/ 325889 w 973589"/>
                    <a:gd name="connsiteY5" fmla="*/ 157162 h 742950"/>
                    <a:gd name="connsiteX6" fmla="*/ 397326 w 973589"/>
                    <a:gd name="connsiteY6" fmla="*/ 219075 h 742950"/>
                    <a:gd name="connsiteX7" fmla="*/ 425901 w 973589"/>
                    <a:gd name="connsiteY7" fmla="*/ 238125 h 742950"/>
                    <a:gd name="connsiteX8" fmla="*/ 454476 w 973589"/>
                    <a:gd name="connsiteY8" fmla="*/ 257175 h 742950"/>
                    <a:gd name="connsiteX9" fmla="*/ 483051 w 973589"/>
                    <a:gd name="connsiteY9" fmla="*/ 276225 h 742950"/>
                    <a:gd name="connsiteX10" fmla="*/ 564014 w 973589"/>
                    <a:gd name="connsiteY10" fmla="*/ 352425 h 742950"/>
                    <a:gd name="connsiteX11" fmla="*/ 597351 w 973589"/>
                    <a:gd name="connsiteY11" fmla="*/ 385762 h 742950"/>
                    <a:gd name="connsiteX12" fmla="*/ 640214 w 973589"/>
                    <a:gd name="connsiteY12" fmla="*/ 423862 h 742950"/>
                    <a:gd name="connsiteX13" fmla="*/ 711651 w 973589"/>
                    <a:gd name="connsiteY13" fmla="*/ 495300 h 742950"/>
                    <a:gd name="connsiteX14" fmla="*/ 802139 w 973589"/>
                    <a:gd name="connsiteY14" fmla="*/ 571500 h 742950"/>
                    <a:gd name="connsiteX15" fmla="*/ 840239 w 973589"/>
                    <a:gd name="connsiteY15" fmla="*/ 609600 h 742950"/>
                    <a:gd name="connsiteX16" fmla="*/ 883101 w 973589"/>
                    <a:gd name="connsiteY16" fmla="*/ 647700 h 742950"/>
                    <a:gd name="connsiteX17" fmla="*/ 930726 w 973589"/>
                    <a:gd name="connsiteY17" fmla="*/ 695325 h 742950"/>
                    <a:gd name="connsiteX18" fmla="*/ 954539 w 973589"/>
                    <a:gd name="connsiteY18" fmla="*/ 719137 h 742950"/>
                    <a:gd name="connsiteX19" fmla="*/ 973589 w 973589"/>
                    <a:gd name="connsiteY19" fmla="*/ 74295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3589" h="742950">
                      <a:moveTo>
                        <a:pt x="16326" y="0"/>
                      </a:moveTo>
                      <a:cubicBezTo>
                        <a:pt x="11564" y="20637"/>
                        <a:pt x="-5898" y="50006"/>
                        <a:pt x="2039" y="61912"/>
                      </a:cubicBezTo>
                      <a:cubicBezTo>
                        <a:pt x="9976" y="73818"/>
                        <a:pt x="30217" y="65087"/>
                        <a:pt x="63951" y="71437"/>
                      </a:cubicBezTo>
                      <a:cubicBezTo>
                        <a:pt x="97685" y="77787"/>
                        <a:pt x="169122" y="91677"/>
                        <a:pt x="204444" y="100012"/>
                      </a:cubicBezTo>
                      <a:cubicBezTo>
                        <a:pt x="239766" y="108347"/>
                        <a:pt x="255641" y="111919"/>
                        <a:pt x="275882" y="121444"/>
                      </a:cubicBezTo>
                      <a:cubicBezTo>
                        <a:pt x="296123" y="130969"/>
                        <a:pt x="305648" y="140890"/>
                        <a:pt x="325889" y="157162"/>
                      </a:cubicBezTo>
                      <a:cubicBezTo>
                        <a:pt x="346130" y="173434"/>
                        <a:pt x="380657" y="205581"/>
                        <a:pt x="397326" y="219075"/>
                      </a:cubicBezTo>
                      <a:cubicBezTo>
                        <a:pt x="413995" y="232569"/>
                        <a:pt x="416376" y="231775"/>
                        <a:pt x="425901" y="238125"/>
                      </a:cubicBezTo>
                      <a:lnTo>
                        <a:pt x="454476" y="257175"/>
                      </a:lnTo>
                      <a:cubicBezTo>
                        <a:pt x="464001" y="263525"/>
                        <a:pt x="464795" y="260350"/>
                        <a:pt x="483051" y="276225"/>
                      </a:cubicBezTo>
                      <a:cubicBezTo>
                        <a:pt x="501307" y="292100"/>
                        <a:pt x="544964" y="334169"/>
                        <a:pt x="564014" y="352425"/>
                      </a:cubicBezTo>
                      <a:cubicBezTo>
                        <a:pt x="583064" y="370681"/>
                        <a:pt x="584651" y="373856"/>
                        <a:pt x="597351" y="385762"/>
                      </a:cubicBezTo>
                      <a:cubicBezTo>
                        <a:pt x="610051" y="397668"/>
                        <a:pt x="621164" y="405606"/>
                        <a:pt x="640214" y="423862"/>
                      </a:cubicBezTo>
                      <a:cubicBezTo>
                        <a:pt x="659264" y="442118"/>
                        <a:pt x="684663" y="470694"/>
                        <a:pt x="711651" y="495300"/>
                      </a:cubicBezTo>
                      <a:cubicBezTo>
                        <a:pt x="738639" y="519906"/>
                        <a:pt x="780708" y="552450"/>
                        <a:pt x="802139" y="571500"/>
                      </a:cubicBezTo>
                      <a:cubicBezTo>
                        <a:pt x="823570" y="590550"/>
                        <a:pt x="826745" y="596900"/>
                        <a:pt x="840239" y="609600"/>
                      </a:cubicBezTo>
                      <a:cubicBezTo>
                        <a:pt x="853733" y="622300"/>
                        <a:pt x="850674" y="626081"/>
                        <a:pt x="883101" y="647700"/>
                      </a:cubicBezTo>
                      <a:cubicBezTo>
                        <a:pt x="898182" y="661988"/>
                        <a:pt x="918820" y="683419"/>
                        <a:pt x="930726" y="695325"/>
                      </a:cubicBezTo>
                      <a:cubicBezTo>
                        <a:pt x="942632" y="707231"/>
                        <a:pt x="947395" y="711200"/>
                        <a:pt x="954539" y="719137"/>
                      </a:cubicBezTo>
                      <a:cubicBezTo>
                        <a:pt x="961683" y="727075"/>
                        <a:pt x="967079" y="729931"/>
                        <a:pt x="973589" y="742950"/>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rot="2700000">
                  <a:off x="9787144" y="5989026"/>
                  <a:ext cx="721519" cy="891924"/>
                </a:xfrm>
                <a:custGeom>
                  <a:avLst/>
                  <a:gdLst>
                    <a:gd name="connsiteX0" fmla="*/ 0 w 704850"/>
                    <a:gd name="connsiteY0" fmla="*/ 38691 h 900703"/>
                    <a:gd name="connsiteX1" fmla="*/ 38100 w 704850"/>
                    <a:gd name="connsiteY1" fmla="*/ 591 h 900703"/>
                    <a:gd name="connsiteX2" fmla="*/ 52388 w 704850"/>
                    <a:gd name="connsiteY2" fmla="*/ 10116 h 900703"/>
                    <a:gd name="connsiteX3" fmla="*/ 61913 w 704850"/>
                    <a:gd name="connsiteY3" fmla="*/ 38691 h 900703"/>
                    <a:gd name="connsiteX4" fmla="*/ 66675 w 704850"/>
                    <a:gd name="connsiteY4" fmla="*/ 52978 h 900703"/>
                    <a:gd name="connsiteX5" fmla="*/ 71438 w 704850"/>
                    <a:gd name="connsiteY5" fmla="*/ 210141 h 900703"/>
                    <a:gd name="connsiteX6" fmla="*/ 80963 w 704850"/>
                    <a:gd name="connsiteY6" fmla="*/ 238716 h 900703"/>
                    <a:gd name="connsiteX7" fmla="*/ 90488 w 704850"/>
                    <a:gd name="connsiteY7" fmla="*/ 253003 h 900703"/>
                    <a:gd name="connsiteX8" fmla="*/ 95250 w 704850"/>
                    <a:gd name="connsiteY8" fmla="*/ 267291 h 900703"/>
                    <a:gd name="connsiteX9" fmla="*/ 100013 w 704850"/>
                    <a:gd name="connsiteY9" fmla="*/ 286341 h 900703"/>
                    <a:gd name="connsiteX10" fmla="*/ 109538 w 704850"/>
                    <a:gd name="connsiteY10" fmla="*/ 300628 h 900703"/>
                    <a:gd name="connsiteX11" fmla="*/ 119063 w 704850"/>
                    <a:gd name="connsiteY11" fmla="*/ 329203 h 900703"/>
                    <a:gd name="connsiteX12" fmla="*/ 138113 w 704850"/>
                    <a:gd name="connsiteY12" fmla="*/ 362541 h 900703"/>
                    <a:gd name="connsiteX13" fmla="*/ 171450 w 704850"/>
                    <a:gd name="connsiteY13" fmla="*/ 410166 h 900703"/>
                    <a:gd name="connsiteX14" fmla="*/ 180975 w 704850"/>
                    <a:gd name="connsiteY14" fmla="*/ 424453 h 900703"/>
                    <a:gd name="connsiteX15" fmla="*/ 209550 w 704850"/>
                    <a:gd name="connsiteY15" fmla="*/ 453028 h 900703"/>
                    <a:gd name="connsiteX16" fmla="*/ 233363 w 704850"/>
                    <a:gd name="connsiteY16" fmla="*/ 491128 h 900703"/>
                    <a:gd name="connsiteX17" fmla="*/ 252413 w 704850"/>
                    <a:gd name="connsiteY17" fmla="*/ 505416 h 900703"/>
                    <a:gd name="connsiteX18" fmla="*/ 276225 w 704850"/>
                    <a:gd name="connsiteY18" fmla="*/ 524466 h 900703"/>
                    <a:gd name="connsiteX19" fmla="*/ 304800 w 704850"/>
                    <a:gd name="connsiteY19" fmla="*/ 553041 h 900703"/>
                    <a:gd name="connsiteX20" fmla="*/ 314325 w 704850"/>
                    <a:gd name="connsiteY20" fmla="*/ 567328 h 900703"/>
                    <a:gd name="connsiteX21" fmla="*/ 342900 w 704850"/>
                    <a:gd name="connsiteY21" fmla="*/ 591141 h 900703"/>
                    <a:gd name="connsiteX22" fmla="*/ 352425 w 704850"/>
                    <a:gd name="connsiteY22" fmla="*/ 605428 h 900703"/>
                    <a:gd name="connsiteX23" fmla="*/ 381000 w 704850"/>
                    <a:gd name="connsiteY23" fmla="*/ 624478 h 900703"/>
                    <a:gd name="connsiteX24" fmla="*/ 400050 w 704850"/>
                    <a:gd name="connsiteY24" fmla="*/ 638766 h 900703"/>
                    <a:gd name="connsiteX25" fmla="*/ 428625 w 704850"/>
                    <a:gd name="connsiteY25" fmla="*/ 657816 h 900703"/>
                    <a:gd name="connsiteX26" fmla="*/ 442913 w 704850"/>
                    <a:gd name="connsiteY26" fmla="*/ 676866 h 900703"/>
                    <a:gd name="connsiteX27" fmla="*/ 457200 w 704850"/>
                    <a:gd name="connsiteY27" fmla="*/ 686391 h 900703"/>
                    <a:gd name="connsiteX28" fmla="*/ 476250 w 704850"/>
                    <a:gd name="connsiteY28" fmla="*/ 700678 h 900703"/>
                    <a:gd name="connsiteX29" fmla="*/ 490538 w 704850"/>
                    <a:gd name="connsiteY29" fmla="*/ 714966 h 900703"/>
                    <a:gd name="connsiteX30" fmla="*/ 504825 w 704850"/>
                    <a:gd name="connsiteY30" fmla="*/ 724491 h 900703"/>
                    <a:gd name="connsiteX31" fmla="*/ 533400 w 704850"/>
                    <a:gd name="connsiteY31" fmla="*/ 753066 h 900703"/>
                    <a:gd name="connsiteX32" fmla="*/ 557213 w 704850"/>
                    <a:gd name="connsiteY32" fmla="*/ 781641 h 900703"/>
                    <a:gd name="connsiteX33" fmla="*/ 571500 w 704850"/>
                    <a:gd name="connsiteY33" fmla="*/ 791166 h 900703"/>
                    <a:gd name="connsiteX34" fmla="*/ 585788 w 704850"/>
                    <a:gd name="connsiteY34" fmla="*/ 805453 h 900703"/>
                    <a:gd name="connsiteX35" fmla="*/ 600075 w 704850"/>
                    <a:gd name="connsiteY35" fmla="*/ 814978 h 900703"/>
                    <a:gd name="connsiteX36" fmla="*/ 619125 w 704850"/>
                    <a:gd name="connsiteY36" fmla="*/ 829266 h 900703"/>
                    <a:gd name="connsiteX37" fmla="*/ 638175 w 704850"/>
                    <a:gd name="connsiteY37" fmla="*/ 848316 h 900703"/>
                    <a:gd name="connsiteX38" fmla="*/ 666750 w 704850"/>
                    <a:gd name="connsiteY38" fmla="*/ 867366 h 900703"/>
                    <a:gd name="connsiteX39" fmla="*/ 676275 w 704850"/>
                    <a:gd name="connsiteY39" fmla="*/ 881653 h 900703"/>
                    <a:gd name="connsiteX40" fmla="*/ 704850 w 704850"/>
                    <a:gd name="connsiteY40" fmla="*/ 900703 h 900703"/>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0488 w 704850"/>
                    <a:gd name="connsiteY6" fmla="*/ 242887 h 890587"/>
                    <a:gd name="connsiteX7" fmla="*/ 95250 w 704850"/>
                    <a:gd name="connsiteY7" fmla="*/ 257175 h 890587"/>
                    <a:gd name="connsiteX8" fmla="*/ 100013 w 704850"/>
                    <a:gd name="connsiteY8" fmla="*/ 276225 h 890587"/>
                    <a:gd name="connsiteX9" fmla="*/ 109538 w 704850"/>
                    <a:gd name="connsiteY9" fmla="*/ 290512 h 890587"/>
                    <a:gd name="connsiteX10" fmla="*/ 119063 w 704850"/>
                    <a:gd name="connsiteY10" fmla="*/ 319087 h 890587"/>
                    <a:gd name="connsiteX11" fmla="*/ 138113 w 704850"/>
                    <a:gd name="connsiteY11" fmla="*/ 352425 h 890587"/>
                    <a:gd name="connsiteX12" fmla="*/ 171450 w 704850"/>
                    <a:gd name="connsiteY12" fmla="*/ 400050 h 890587"/>
                    <a:gd name="connsiteX13" fmla="*/ 180975 w 704850"/>
                    <a:gd name="connsiteY13" fmla="*/ 414337 h 890587"/>
                    <a:gd name="connsiteX14" fmla="*/ 209550 w 704850"/>
                    <a:gd name="connsiteY14" fmla="*/ 442912 h 890587"/>
                    <a:gd name="connsiteX15" fmla="*/ 233363 w 704850"/>
                    <a:gd name="connsiteY15" fmla="*/ 481012 h 890587"/>
                    <a:gd name="connsiteX16" fmla="*/ 252413 w 704850"/>
                    <a:gd name="connsiteY16" fmla="*/ 495300 h 890587"/>
                    <a:gd name="connsiteX17" fmla="*/ 276225 w 704850"/>
                    <a:gd name="connsiteY17" fmla="*/ 514350 h 890587"/>
                    <a:gd name="connsiteX18" fmla="*/ 304800 w 704850"/>
                    <a:gd name="connsiteY18" fmla="*/ 542925 h 890587"/>
                    <a:gd name="connsiteX19" fmla="*/ 314325 w 704850"/>
                    <a:gd name="connsiteY19" fmla="*/ 557212 h 890587"/>
                    <a:gd name="connsiteX20" fmla="*/ 342900 w 704850"/>
                    <a:gd name="connsiteY20" fmla="*/ 581025 h 890587"/>
                    <a:gd name="connsiteX21" fmla="*/ 352425 w 704850"/>
                    <a:gd name="connsiteY21" fmla="*/ 595312 h 890587"/>
                    <a:gd name="connsiteX22" fmla="*/ 381000 w 704850"/>
                    <a:gd name="connsiteY22" fmla="*/ 614362 h 890587"/>
                    <a:gd name="connsiteX23" fmla="*/ 400050 w 704850"/>
                    <a:gd name="connsiteY23" fmla="*/ 628650 h 890587"/>
                    <a:gd name="connsiteX24" fmla="*/ 428625 w 704850"/>
                    <a:gd name="connsiteY24" fmla="*/ 647700 h 890587"/>
                    <a:gd name="connsiteX25" fmla="*/ 442913 w 704850"/>
                    <a:gd name="connsiteY25" fmla="*/ 666750 h 890587"/>
                    <a:gd name="connsiteX26" fmla="*/ 457200 w 704850"/>
                    <a:gd name="connsiteY26" fmla="*/ 676275 h 890587"/>
                    <a:gd name="connsiteX27" fmla="*/ 476250 w 704850"/>
                    <a:gd name="connsiteY27" fmla="*/ 690562 h 890587"/>
                    <a:gd name="connsiteX28" fmla="*/ 490538 w 704850"/>
                    <a:gd name="connsiteY28" fmla="*/ 704850 h 890587"/>
                    <a:gd name="connsiteX29" fmla="*/ 504825 w 704850"/>
                    <a:gd name="connsiteY29" fmla="*/ 714375 h 890587"/>
                    <a:gd name="connsiteX30" fmla="*/ 533400 w 704850"/>
                    <a:gd name="connsiteY30" fmla="*/ 742950 h 890587"/>
                    <a:gd name="connsiteX31" fmla="*/ 557213 w 704850"/>
                    <a:gd name="connsiteY31" fmla="*/ 771525 h 890587"/>
                    <a:gd name="connsiteX32" fmla="*/ 571500 w 704850"/>
                    <a:gd name="connsiteY32" fmla="*/ 781050 h 890587"/>
                    <a:gd name="connsiteX33" fmla="*/ 585788 w 704850"/>
                    <a:gd name="connsiteY33" fmla="*/ 795337 h 890587"/>
                    <a:gd name="connsiteX34" fmla="*/ 600075 w 704850"/>
                    <a:gd name="connsiteY34" fmla="*/ 804862 h 890587"/>
                    <a:gd name="connsiteX35" fmla="*/ 619125 w 704850"/>
                    <a:gd name="connsiteY35" fmla="*/ 819150 h 890587"/>
                    <a:gd name="connsiteX36" fmla="*/ 638175 w 704850"/>
                    <a:gd name="connsiteY36" fmla="*/ 838200 h 890587"/>
                    <a:gd name="connsiteX37" fmla="*/ 666750 w 704850"/>
                    <a:gd name="connsiteY37" fmla="*/ 857250 h 890587"/>
                    <a:gd name="connsiteX38" fmla="*/ 676275 w 704850"/>
                    <a:gd name="connsiteY38" fmla="*/ 871537 h 890587"/>
                    <a:gd name="connsiteX39" fmla="*/ 704850 w 704850"/>
                    <a:gd name="connsiteY39"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5250 w 704850"/>
                    <a:gd name="connsiteY6" fmla="*/ 257175 h 890587"/>
                    <a:gd name="connsiteX7" fmla="*/ 100013 w 704850"/>
                    <a:gd name="connsiteY7" fmla="*/ 276225 h 890587"/>
                    <a:gd name="connsiteX8" fmla="*/ 109538 w 704850"/>
                    <a:gd name="connsiteY8" fmla="*/ 290512 h 890587"/>
                    <a:gd name="connsiteX9" fmla="*/ 119063 w 704850"/>
                    <a:gd name="connsiteY9" fmla="*/ 319087 h 890587"/>
                    <a:gd name="connsiteX10" fmla="*/ 138113 w 704850"/>
                    <a:gd name="connsiteY10" fmla="*/ 352425 h 890587"/>
                    <a:gd name="connsiteX11" fmla="*/ 171450 w 704850"/>
                    <a:gd name="connsiteY11" fmla="*/ 400050 h 890587"/>
                    <a:gd name="connsiteX12" fmla="*/ 180975 w 704850"/>
                    <a:gd name="connsiteY12" fmla="*/ 414337 h 890587"/>
                    <a:gd name="connsiteX13" fmla="*/ 209550 w 704850"/>
                    <a:gd name="connsiteY13" fmla="*/ 442912 h 890587"/>
                    <a:gd name="connsiteX14" fmla="*/ 233363 w 704850"/>
                    <a:gd name="connsiteY14" fmla="*/ 481012 h 890587"/>
                    <a:gd name="connsiteX15" fmla="*/ 252413 w 704850"/>
                    <a:gd name="connsiteY15" fmla="*/ 495300 h 890587"/>
                    <a:gd name="connsiteX16" fmla="*/ 276225 w 704850"/>
                    <a:gd name="connsiteY16" fmla="*/ 514350 h 890587"/>
                    <a:gd name="connsiteX17" fmla="*/ 304800 w 704850"/>
                    <a:gd name="connsiteY17" fmla="*/ 542925 h 890587"/>
                    <a:gd name="connsiteX18" fmla="*/ 314325 w 704850"/>
                    <a:gd name="connsiteY18" fmla="*/ 557212 h 890587"/>
                    <a:gd name="connsiteX19" fmla="*/ 342900 w 704850"/>
                    <a:gd name="connsiteY19" fmla="*/ 581025 h 890587"/>
                    <a:gd name="connsiteX20" fmla="*/ 352425 w 704850"/>
                    <a:gd name="connsiteY20" fmla="*/ 595312 h 890587"/>
                    <a:gd name="connsiteX21" fmla="*/ 381000 w 704850"/>
                    <a:gd name="connsiteY21" fmla="*/ 614362 h 890587"/>
                    <a:gd name="connsiteX22" fmla="*/ 400050 w 704850"/>
                    <a:gd name="connsiteY22" fmla="*/ 628650 h 890587"/>
                    <a:gd name="connsiteX23" fmla="*/ 428625 w 704850"/>
                    <a:gd name="connsiteY23" fmla="*/ 647700 h 890587"/>
                    <a:gd name="connsiteX24" fmla="*/ 442913 w 704850"/>
                    <a:gd name="connsiteY24" fmla="*/ 666750 h 890587"/>
                    <a:gd name="connsiteX25" fmla="*/ 457200 w 704850"/>
                    <a:gd name="connsiteY25" fmla="*/ 676275 h 890587"/>
                    <a:gd name="connsiteX26" fmla="*/ 476250 w 704850"/>
                    <a:gd name="connsiteY26" fmla="*/ 690562 h 890587"/>
                    <a:gd name="connsiteX27" fmla="*/ 490538 w 704850"/>
                    <a:gd name="connsiteY27" fmla="*/ 704850 h 890587"/>
                    <a:gd name="connsiteX28" fmla="*/ 504825 w 704850"/>
                    <a:gd name="connsiteY28" fmla="*/ 714375 h 890587"/>
                    <a:gd name="connsiteX29" fmla="*/ 533400 w 704850"/>
                    <a:gd name="connsiteY29" fmla="*/ 742950 h 890587"/>
                    <a:gd name="connsiteX30" fmla="*/ 557213 w 704850"/>
                    <a:gd name="connsiteY30" fmla="*/ 771525 h 890587"/>
                    <a:gd name="connsiteX31" fmla="*/ 571500 w 704850"/>
                    <a:gd name="connsiteY31" fmla="*/ 781050 h 890587"/>
                    <a:gd name="connsiteX32" fmla="*/ 585788 w 704850"/>
                    <a:gd name="connsiteY32" fmla="*/ 795337 h 890587"/>
                    <a:gd name="connsiteX33" fmla="*/ 600075 w 704850"/>
                    <a:gd name="connsiteY33" fmla="*/ 804862 h 890587"/>
                    <a:gd name="connsiteX34" fmla="*/ 619125 w 704850"/>
                    <a:gd name="connsiteY34" fmla="*/ 819150 h 890587"/>
                    <a:gd name="connsiteX35" fmla="*/ 638175 w 704850"/>
                    <a:gd name="connsiteY35" fmla="*/ 838200 h 890587"/>
                    <a:gd name="connsiteX36" fmla="*/ 666750 w 704850"/>
                    <a:gd name="connsiteY36" fmla="*/ 857250 h 890587"/>
                    <a:gd name="connsiteX37" fmla="*/ 676275 w 704850"/>
                    <a:gd name="connsiteY37" fmla="*/ 871537 h 890587"/>
                    <a:gd name="connsiteX38" fmla="*/ 704850 w 704850"/>
                    <a:gd name="connsiteY38"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5250 w 704850"/>
                    <a:gd name="connsiteY6" fmla="*/ 257175 h 890587"/>
                    <a:gd name="connsiteX7" fmla="*/ 109538 w 704850"/>
                    <a:gd name="connsiteY7" fmla="*/ 290512 h 890587"/>
                    <a:gd name="connsiteX8" fmla="*/ 119063 w 704850"/>
                    <a:gd name="connsiteY8" fmla="*/ 319087 h 890587"/>
                    <a:gd name="connsiteX9" fmla="*/ 138113 w 704850"/>
                    <a:gd name="connsiteY9" fmla="*/ 352425 h 890587"/>
                    <a:gd name="connsiteX10" fmla="*/ 171450 w 704850"/>
                    <a:gd name="connsiteY10" fmla="*/ 400050 h 890587"/>
                    <a:gd name="connsiteX11" fmla="*/ 180975 w 704850"/>
                    <a:gd name="connsiteY11" fmla="*/ 414337 h 890587"/>
                    <a:gd name="connsiteX12" fmla="*/ 209550 w 704850"/>
                    <a:gd name="connsiteY12" fmla="*/ 442912 h 890587"/>
                    <a:gd name="connsiteX13" fmla="*/ 233363 w 704850"/>
                    <a:gd name="connsiteY13" fmla="*/ 481012 h 890587"/>
                    <a:gd name="connsiteX14" fmla="*/ 252413 w 704850"/>
                    <a:gd name="connsiteY14" fmla="*/ 495300 h 890587"/>
                    <a:gd name="connsiteX15" fmla="*/ 276225 w 704850"/>
                    <a:gd name="connsiteY15" fmla="*/ 514350 h 890587"/>
                    <a:gd name="connsiteX16" fmla="*/ 304800 w 704850"/>
                    <a:gd name="connsiteY16" fmla="*/ 542925 h 890587"/>
                    <a:gd name="connsiteX17" fmla="*/ 314325 w 704850"/>
                    <a:gd name="connsiteY17" fmla="*/ 557212 h 890587"/>
                    <a:gd name="connsiteX18" fmla="*/ 342900 w 704850"/>
                    <a:gd name="connsiteY18" fmla="*/ 581025 h 890587"/>
                    <a:gd name="connsiteX19" fmla="*/ 352425 w 704850"/>
                    <a:gd name="connsiteY19" fmla="*/ 595312 h 890587"/>
                    <a:gd name="connsiteX20" fmla="*/ 381000 w 704850"/>
                    <a:gd name="connsiteY20" fmla="*/ 614362 h 890587"/>
                    <a:gd name="connsiteX21" fmla="*/ 400050 w 704850"/>
                    <a:gd name="connsiteY21" fmla="*/ 628650 h 890587"/>
                    <a:gd name="connsiteX22" fmla="*/ 428625 w 704850"/>
                    <a:gd name="connsiteY22" fmla="*/ 647700 h 890587"/>
                    <a:gd name="connsiteX23" fmla="*/ 442913 w 704850"/>
                    <a:gd name="connsiteY23" fmla="*/ 666750 h 890587"/>
                    <a:gd name="connsiteX24" fmla="*/ 457200 w 704850"/>
                    <a:gd name="connsiteY24" fmla="*/ 676275 h 890587"/>
                    <a:gd name="connsiteX25" fmla="*/ 476250 w 704850"/>
                    <a:gd name="connsiteY25" fmla="*/ 690562 h 890587"/>
                    <a:gd name="connsiteX26" fmla="*/ 490538 w 704850"/>
                    <a:gd name="connsiteY26" fmla="*/ 704850 h 890587"/>
                    <a:gd name="connsiteX27" fmla="*/ 504825 w 704850"/>
                    <a:gd name="connsiteY27" fmla="*/ 714375 h 890587"/>
                    <a:gd name="connsiteX28" fmla="*/ 533400 w 704850"/>
                    <a:gd name="connsiteY28" fmla="*/ 742950 h 890587"/>
                    <a:gd name="connsiteX29" fmla="*/ 557213 w 704850"/>
                    <a:gd name="connsiteY29" fmla="*/ 771525 h 890587"/>
                    <a:gd name="connsiteX30" fmla="*/ 571500 w 704850"/>
                    <a:gd name="connsiteY30" fmla="*/ 781050 h 890587"/>
                    <a:gd name="connsiteX31" fmla="*/ 585788 w 704850"/>
                    <a:gd name="connsiteY31" fmla="*/ 795337 h 890587"/>
                    <a:gd name="connsiteX32" fmla="*/ 600075 w 704850"/>
                    <a:gd name="connsiteY32" fmla="*/ 804862 h 890587"/>
                    <a:gd name="connsiteX33" fmla="*/ 619125 w 704850"/>
                    <a:gd name="connsiteY33" fmla="*/ 819150 h 890587"/>
                    <a:gd name="connsiteX34" fmla="*/ 638175 w 704850"/>
                    <a:gd name="connsiteY34" fmla="*/ 838200 h 890587"/>
                    <a:gd name="connsiteX35" fmla="*/ 666750 w 704850"/>
                    <a:gd name="connsiteY35" fmla="*/ 857250 h 890587"/>
                    <a:gd name="connsiteX36" fmla="*/ 676275 w 704850"/>
                    <a:gd name="connsiteY36" fmla="*/ 871537 h 890587"/>
                    <a:gd name="connsiteX37" fmla="*/ 704850 w 704850"/>
                    <a:gd name="connsiteY37"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95250 w 704850"/>
                    <a:gd name="connsiteY6" fmla="*/ 257175 h 890587"/>
                    <a:gd name="connsiteX7" fmla="*/ 119063 w 704850"/>
                    <a:gd name="connsiteY7" fmla="*/ 319087 h 890587"/>
                    <a:gd name="connsiteX8" fmla="*/ 138113 w 704850"/>
                    <a:gd name="connsiteY8" fmla="*/ 352425 h 890587"/>
                    <a:gd name="connsiteX9" fmla="*/ 171450 w 704850"/>
                    <a:gd name="connsiteY9" fmla="*/ 400050 h 890587"/>
                    <a:gd name="connsiteX10" fmla="*/ 180975 w 704850"/>
                    <a:gd name="connsiteY10" fmla="*/ 414337 h 890587"/>
                    <a:gd name="connsiteX11" fmla="*/ 209550 w 704850"/>
                    <a:gd name="connsiteY11" fmla="*/ 442912 h 890587"/>
                    <a:gd name="connsiteX12" fmla="*/ 233363 w 704850"/>
                    <a:gd name="connsiteY12" fmla="*/ 481012 h 890587"/>
                    <a:gd name="connsiteX13" fmla="*/ 252413 w 704850"/>
                    <a:gd name="connsiteY13" fmla="*/ 495300 h 890587"/>
                    <a:gd name="connsiteX14" fmla="*/ 276225 w 704850"/>
                    <a:gd name="connsiteY14" fmla="*/ 514350 h 890587"/>
                    <a:gd name="connsiteX15" fmla="*/ 304800 w 704850"/>
                    <a:gd name="connsiteY15" fmla="*/ 542925 h 890587"/>
                    <a:gd name="connsiteX16" fmla="*/ 314325 w 704850"/>
                    <a:gd name="connsiteY16" fmla="*/ 557212 h 890587"/>
                    <a:gd name="connsiteX17" fmla="*/ 342900 w 704850"/>
                    <a:gd name="connsiteY17" fmla="*/ 581025 h 890587"/>
                    <a:gd name="connsiteX18" fmla="*/ 352425 w 704850"/>
                    <a:gd name="connsiteY18" fmla="*/ 595312 h 890587"/>
                    <a:gd name="connsiteX19" fmla="*/ 381000 w 704850"/>
                    <a:gd name="connsiteY19" fmla="*/ 614362 h 890587"/>
                    <a:gd name="connsiteX20" fmla="*/ 400050 w 704850"/>
                    <a:gd name="connsiteY20" fmla="*/ 628650 h 890587"/>
                    <a:gd name="connsiteX21" fmla="*/ 428625 w 704850"/>
                    <a:gd name="connsiteY21" fmla="*/ 647700 h 890587"/>
                    <a:gd name="connsiteX22" fmla="*/ 442913 w 704850"/>
                    <a:gd name="connsiteY22" fmla="*/ 666750 h 890587"/>
                    <a:gd name="connsiteX23" fmla="*/ 457200 w 704850"/>
                    <a:gd name="connsiteY23" fmla="*/ 676275 h 890587"/>
                    <a:gd name="connsiteX24" fmla="*/ 476250 w 704850"/>
                    <a:gd name="connsiteY24" fmla="*/ 690562 h 890587"/>
                    <a:gd name="connsiteX25" fmla="*/ 490538 w 704850"/>
                    <a:gd name="connsiteY25" fmla="*/ 704850 h 890587"/>
                    <a:gd name="connsiteX26" fmla="*/ 504825 w 704850"/>
                    <a:gd name="connsiteY26" fmla="*/ 714375 h 890587"/>
                    <a:gd name="connsiteX27" fmla="*/ 533400 w 704850"/>
                    <a:gd name="connsiteY27" fmla="*/ 742950 h 890587"/>
                    <a:gd name="connsiteX28" fmla="*/ 557213 w 704850"/>
                    <a:gd name="connsiteY28" fmla="*/ 771525 h 890587"/>
                    <a:gd name="connsiteX29" fmla="*/ 571500 w 704850"/>
                    <a:gd name="connsiteY29" fmla="*/ 781050 h 890587"/>
                    <a:gd name="connsiteX30" fmla="*/ 585788 w 704850"/>
                    <a:gd name="connsiteY30" fmla="*/ 795337 h 890587"/>
                    <a:gd name="connsiteX31" fmla="*/ 600075 w 704850"/>
                    <a:gd name="connsiteY31" fmla="*/ 804862 h 890587"/>
                    <a:gd name="connsiteX32" fmla="*/ 619125 w 704850"/>
                    <a:gd name="connsiteY32" fmla="*/ 819150 h 890587"/>
                    <a:gd name="connsiteX33" fmla="*/ 638175 w 704850"/>
                    <a:gd name="connsiteY33" fmla="*/ 838200 h 890587"/>
                    <a:gd name="connsiteX34" fmla="*/ 666750 w 704850"/>
                    <a:gd name="connsiteY34" fmla="*/ 857250 h 890587"/>
                    <a:gd name="connsiteX35" fmla="*/ 676275 w 704850"/>
                    <a:gd name="connsiteY35" fmla="*/ 871537 h 890587"/>
                    <a:gd name="connsiteX36" fmla="*/ 704850 w 704850"/>
                    <a:gd name="connsiteY36"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180975 w 704850"/>
                    <a:gd name="connsiteY9" fmla="*/ 414337 h 890587"/>
                    <a:gd name="connsiteX10" fmla="*/ 209550 w 704850"/>
                    <a:gd name="connsiteY10" fmla="*/ 442912 h 890587"/>
                    <a:gd name="connsiteX11" fmla="*/ 233363 w 704850"/>
                    <a:gd name="connsiteY11" fmla="*/ 481012 h 890587"/>
                    <a:gd name="connsiteX12" fmla="*/ 252413 w 704850"/>
                    <a:gd name="connsiteY12" fmla="*/ 495300 h 890587"/>
                    <a:gd name="connsiteX13" fmla="*/ 276225 w 704850"/>
                    <a:gd name="connsiteY13" fmla="*/ 514350 h 890587"/>
                    <a:gd name="connsiteX14" fmla="*/ 304800 w 704850"/>
                    <a:gd name="connsiteY14" fmla="*/ 542925 h 890587"/>
                    <a:gd name="connsiteX15" fmla="*/ 314325 w 704850"/>
                    <a:gd name="connsiteY15" fmla="*/ 557212 h 890587"/>
                    <a:gd name="connsiteX16" fmla="*/ 342900 w 704850"/>
                    <a:gd name="connsiteY16" fmla="*/ 581025 h 890587"/>
                    <a:gd name="connsiteX17" fmla="*/ 352425 w 704850"/>
                    <a:gd name="connsiteY17" fmla="*/ 595312 h 890587"/>
                    <a:gd name="connsiteX18" fmla="*/ 381000 w 704850"/>
                    <a:gd name="connsiteY18" fmla="*/ 614362 h 890587"/>
                    <a:gd name="connsiteX19" fmla="*/ 400050 w 704850"/>
                    <a:gd name="connsiteY19" fmla="*/ 628650 h 890587"/>
                    <a:gd name="connsiteX20" fmla="*/ 428625 w 704850"/>
                    <a:gd name="connsiteY20" fmla="*/ 647700 h 890587"/>
                    <a:gd name="connsiteX21" fmla="*/ 442913 w 704850"/>
                    <a:gd name="connsiteY21" fmla="*/ 666750 h 890587"/>
                    <a:gd name="connsiteX22" fmla="*/ 457200 w 704850"/>
                    <a:gd name="connsiteY22" fmla="*/ 676275 h 890587"/>
                    <a:gd name="connsiteX23" fmla="*/ 476250 w 704850"/>
                    <a:gd name="connsiteY23" fmla="*/ 690562 h 890587"/>
                    <a:gd name="connsiteX24" fmla="*/ 490538 w 704850"/>
                    <a:gd name="connsiteY24" fmla="*/ 704850 h 890587"/>
                    <a:gd name="connsiteX25" fmla="*/ 504825 w 704850"/>
                    <a:gd name="connsiteY25" fmla="*/ 714375 h 890587"/>
                    <a:gd name="connsiteX26" fmla="*/ 533400 w 704850"/>
                    <a:gd name="connsiteY26" fmla="*/ 742950 h 890587"/>
                    <a:gd name="connsiteX27" fmla="*/ 557213 w 704850"/>
                    <a:gd name="connsiteY27" fmla="*/ 771525 h 890587"/>
                    <a:gd name="connsiteX28" fmla="*/ 571500 w 704850"/>
                    <a:gd name="connsiteY28" fmla="*/ 781050 h 890587"/>
                    <a:gd name="connsiteX29" fmla="*/ 585788 w 704850"/>
                    <a:gd name="connsiteY29" fmla="*/ 795337 h 890587"/>
                    <a:gd name="connsiteX30" fmla="*/ 600075 w 704850"/>
                    <a:gd name="connsiteY30" fmla="*/ 804862 h 890587"/>
                    <a:gd name="connsiteX31" fmla="*/ 619125 w 704850"/>
                    <a:gd name="connsiteY31" fmla="*/ 819150 h 890587"/>
                    <a:gd name="connsiteX32" fmla="*/ 638175 w 704850"/>
                    <a:gd name="connsiteY32" fmla="*/ 838200 h 890587"/>
                    <a:gd name="connsiteX33" fmla="*/ 666750 w 704850"/>
                    <a:gd name="connsiteY33" fmla="*/ 857250 h 890587"/>
                    <a:gd name="connsiteX34" fmla="*/ 676275 w 704850"/>
                    <a:gd name="connsiteY34" fmla="*/ 871537 h 890587"/>
                    <a:gd name="connsiteX35" fmla="*/ 704850 w 704850"/>
                    <a:gd name="connsiteY35"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33363 w 704850"/>
                    <a:gd name="connsiteY10" fmla="*/ 481012 h 890587"/>
                    <a:gd name="connsiteX11" fmla="*/ 252413 w 704850"/>
                    <a:gd name="connsiteY11" fmla="*/ 495300 h 890587"/>
                    <a:gd name="connsiteX12" fmla="*/ 276225 w 704850"/>
                    <a:gd name="connsiteY12" fmla="*/ 514350 h 890587"/>
                    <a:gd name="connsiteX13" fmla="*/ 304800 w 704850"/>
                    <a:gd name="connsiteY13" fmla="*/ 542925 h 890587"/>
                    <a:gd name="connsiteX14" fmla="*/ 314325 w 704850"/>
                    <a:gd name="connsiteY14" fmla="*/ 557212 h 890587"/>
                    <a:gd name="connsiteX15" fmla="*/ 342900 w 704850"/>
                    <a:gd name="connsiteY15" fmla="*/ 581025 h 890587"/>
                    <a:gd name="connsiteX16" fmla="*/ 352425 w 704850"/>
                    <a:gd name="connsiteY16" fmla="*/ 595312 h 890587"/>
                    <a:gd name="connsiteX17" fmla="*/ 381000 w 704850"/>
                    <a:gd name="connsiteY17" fmla="*/ 614362 h 890587"/>
                    <a:gd name="connsiteX18" fmla="*/ 400050 w 704850"/>
                    <a:gd name="connsiteY18" fmla="*/ 628650 h 890587"/>
                    <a:gd name="connsiteX19" fmla="*/ 428625 w 704850"/>
                    <a:gd name="connsiteY19" fmla="*/ 647700 h 890587"/>
                    <a:gd name="connsiteX20" fmla="*/ 442913 w 704850"/>
                    <a:gd name="connsiteY20" fmla="*/ 666750 h 890587"/>
                    <a:gd name="connsiteX21" fmla="*/ 457200 w 704850"/>
                    <a:gd name="connsiteY21" fmla="*/ 676275 h 890587"/>
                    <a:gd name="connsiteX22" fmla="*/ 476250 w 704850"/>
                    <a:gd name="connsiteY22" fmla="*/ 690562 h 890587"/>
                    <a:gd name="connsiteX23" fmla="*/ 490538 w 704850"/>
                    <a:gd name="connsiteY23" fmla="*/ 704850 h 890587"/>
                    <a:gd name="connsiteX24" fmla="*/ 504825 w 704850"/>
                    <a:gd name="connsiteY24" fmla="*/ 714375 h 890587"/>
                    <a:gd name="connsiteX25" fmla="*/ 533400 w 704850"/>
                    <a:gd name="connsiteY25" fmla="*/ 742950 h 890587"/>
                    <a:gd name="connsiteX26" fmla="*/ 557213 w 704850"/>
                    <a:gd name="connsiteY26" fmla="*/ 771525 h 890587"/>
                    <a:gd name="connsiteX27" fmla="*/ 571500 w 704850"/>
                    <a:gd name="connsiteY27" fmla="*/ 781050 h 890587"/>
                    <a:gd name="connsiteX28" fmla="*/ 585788 w 704850"/>
                    <a:gd name="connsiteY28" fmla="*/ 795337 h 890587"/>
                    <a:gd name="connsiteX29" fmla="*/ 600075 w 704850"/>
                    <a:gd name="connsiteY29" fmla="*/ 804862 h 890587"/>
                    <a:gd name="connsiteX30" fmla="*/ 619125 w 704850"/>
                    <a:gd name="connsiteY30" fmla="*/ 819150 h 890587"/>
                    <a:gd name="connsiteX31" fmla="*/ 638175 w 704850"/>
                    <a:gd name="connsiteY31" fmla="*/ 838200 h 890587"/>
                    <a:gd name="connsiteX32" fmla="*/ 666750 w 704850"/>
                    <a:gd name="connsiteY32" fmla="*/ 857250 h 890587"/>
                    <a:gd name="connsiteX33" fmla="*/ 676275 w 704850"/>
                    <a:gd name="connsiteY33" fmla="*/ 871537 h 890587"/>
                    <a:gd name="connsiteX34" fmla="*/ 704850 w 704850"/>
                    <a:gd name="connsiteY34"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276225 w 704850"/>
                    <a:gd name="connsiteY11" fmla="*/ 514350 h 890587"/>
                    <a:gd name="connsiteX12" fmla="*/ 304800 w 704850"/>
                    <a:gd name="connsiteY12" fmla="*/ 542925 h 890587"/>
                    <a:gd name="connsiteX13" fmla="*/ 314325 w 704850"/>
                    <a:gd name="connsiteY13" fmla="*/ 557212 h 890587"/>
                    <a:gd name="connsiteX14" fmla="*/ 342900 w 704850"/>
                    <a:gd name="connsiteY14" fmla="*/ 581025 h 890587"/>
                    <a:gd name="connsiteX15" fmla="*/ 352425 w 704850"/>
                    <a:gd name="connsiteY15" fmla="*/ 595312 h 890587"/>
                    <a:gd name="connsiteX16" fmla="*/ 381000 w 704850"/>
                    <a:gd name="connsiteY16" fmla="*/ 614362 h 890587"/>
                    <a:gd name="connsiteX17" fmla="*/ 400050 w 704850"/>
                    <a:gd name="connsiteY17" fmla="*/ 628650 h 890587"/>
                    <a:gd name="connsiteX18" fmla="*/ 428625 w 704850"/>
                    <a:gd name="connsiteY18" fmla="*/ 647700 h 890587"/>
                    <a:gd name="connsiteX19" fmla="*/ 442913 w 704850"/>
                    <a:gd name="connsiteY19" fmla="*/ 666750 h 890587"/>
                    <a:gd name="connsiteX20" fmla="*/ 457200 w 704850"/>
                    <a:gd name="connsiteY20" fmla="*/ 676275 h 890587"/>
                    <a:gd name="connsiteX21" fmla="*/ 476250 w 704850"/>
                    <a:gd name="connsiteY21" fmla="*/ 690562 h 890587"/>
                    <a:gd name="connsiteX22" fmla="*/ 490538 w 704850"/>
                    <a:gd name="connsiteY22" fmla="*/ 704850 h 890587"/>
                    <a:gd name="connsiteX23" fmla="*/ 504825 w 704850"/>
                    <a:gd name="connsiteY23" fmla="*/ 714375 h 890587"/>
                    <a:gd name="connsiteX24" fmla="*/ 533400 w 704850"/>
                    <a:gd name="connsiteY24" fmla="*/ 742950 h 890587"/>
                    <a:gd name="connsiteX25" fmla="*/ 557213 w 704850"/>
                    <a:gd name="connsiteY25" fmla="*/ 771525 h 890587"/>
                    <a:gd name="connsiteX26" fmla="*/ 571500 w 704850"/>
                    <a:gd name="connsiteY26" fmla="*/ 781050 h 890587"/>
                    <a:gd name="connsiteX27" fmla="*/ 585788 w 704850"/>
                    <a:gd name="connsiteY27" fmla="*/ 795337 h 890587"/>
                    <a:gd name="connsiteX28" fmla="*/ 600075 w 704850"/>
                    <a:gd name="connsiteY28" fmla="*/ 804862 h 890587"/>
                    <a:gd name="connsiteX29" fmla="*/ 619125 w 704850"/>
                    <a:gd name="connsiteY29" fmla="*/ 819150 h 890587"/>
                    <a:gd name="connsiteX30" fmla="*/ 638175 w 704850"/>
                    <a:gd name="connsiteY30" fmla="*/ 838200 h 890587"/>
                    <a:gd name="connsiteX31" fmla="*/ 666750 w 704850"/>
                    <a:gd name="connsiteY31" fmla="*/ 857250 h 890587"/>
                    <a:gd name="connsiteX32" fmla="*/ 676275 w 704850"/>
                    <a:gd name="connsiteY32" fmla="*/ 871537 h 890587"/>
                    <a:gd name="connsiteX33" fmla="*/ 704850 w 704850"/>
                    <a:gd name="connsiteY33"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14325 w 704850"/>
                    <a:gd name="connsiteY12" fmla="*/ 557212 h 890587"/>
                    <a:gd name="connsiteX13" fmla="*/ 342900 w 704850"/>
                    <a:gd name="connsiteY13" fmla="*/ 581025 h 890587"/>
                    <a:gd name="connsiteX14" fmla="*/ 352425 w 704850"/>
                    <a:gd name="connsiteY14" fmla="*/ 595312 h 890587"/>
                    <a:gd name="connsiteX15" fmla="*/ 381000 w 704850"/>
                    <a:gd name="connsiteY15" fmla="*/ 614362 h 890587"/>
                    <a:gd name="connsiteX16" fmla="*/ 400050 w 704850"/>
                    <a:gd name="connsiteY16" fmla="*/ 628650 h 890587"/>
                    <a:gd name="connsiteX17" fmla="*/ 428625 w 704850"/>
                    <a:gd name="connsiteY17" fmla="*/ 647700 h 890587"/>
                    <a:gd name="connsiteX18" fmla="*/ 442913 w 704850"/>
                    <a:gd name="connsiteY18" fmla="*/ 666750 h 890587"/>
                    <a:gd name="connsiteX19" fmla="*/ 457200 w 704850"/>
                    <a:gd name="connsiteY19" fmla="*/ 676275 h 890587"/>
                    <a:gd name="connsiteX20" fmla="*/ 476250 w 704850"/>
                    <a:gd name="connsiteY20" fmla="*/ 690562 h 890587"/>
                    <a:gd name="connsiteX21" fmla="*/ 490538 w 704850"/>
                    <a:gd name="connsiteY21" fmla="*/ 704850 h 890587"/>
                    <a:gd name="connsiteX22" fmla="*/ 504825 w 704850"/>
                    <a:gd name="connsiteY22" fmla="*/ 714375 h 890587"/>
                    <a:gd name="connsiteX23" fmla="*/ 533400 w 704850"/>
                    <a:gd name="connsiteY23" fmla="*/ 742950 h 890587"/>
                    <a:gd name="connsiteX24" fmla="*/ 557213 w 704850"/>
                    <a:gd name="connsiteY24" fmla="*/ 771525 h 890587"/>
                    <a:gd name="connsiteX25" fmla="*/ 571500 w 704850"/>
                    <a:gd name="connsiteY25" fmla="*/ 781050 h 890587"/>
                    <a:gd name="connsiteX26" fmla="*/ 585788 w 704850"/>
                    <a:gd name="connsiteY26" fmla="*/ 795337 h 890587"/>
                    <a:gd name="connsiteX27" fmla="*/ 600075 w 704850"/>
                    <a:gd name="connsiteY27" fmla="*/ 804862 h 890587"/>
                    <a:gd name="connsiteX28" fmla="*/ 619125 w 704850"/>
                    <a:gd name="connsiteY28" fmla="*/ 819150 h 890587"/>
                    <a:gd name="connsiteX29" fmla="*/ 638175 w 704850"/>
                    <a:gd name="connsiteY29" fmla="*/ 838200 h 890587"/>
                    <a:gd name="connsiteX30" fmla="*/ 666750 w 704850"/>
                    <a:gd name="connsiteY30" fmla="*/ 857250 h 890587"/>
                    <a:gd name="connsiteX31" fmla="*/ 676275 w 704850"/>
                    <a:gd name="connsiteY31" fmla="*/ 871537 h 890587"/>
                    <a:gd name="connsiteX32" fmla="*/ 704850 w 704850"/>
                    <a:gd name="connsiteY32"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52425 w 704850"/>
                    <a:gd name="connsiteY13" fmla="*/ 595312 h 890587"/>
                    <a:gd name="connsiteX14" fmla="*/ 381000 w 704850"/>
                    <a:gd name="connsiteY14" fmla="*/ 614362 h 890587"/>
                    <a:gd name="connsiteX15" fmla="*/ 400050 w 704850"/>
                    <a:gd name="connsiteY15" fmla="*/ 628650 h 890587"/>
                    <a:gd name="connsiteX16" fmla="*/ 428625 w 704850"/>
                    <a:gd name="connsiteY16" fmla="*/ 647700 h 890587"/>
                    <a:gd name="connsiteX17" fmla="*/ 442913 w 704850"/>
                    <a:gd name="connsiteY17" fmla="*/ 666750 h 890587"/>
                    <a:gd name="connsiteX18" fmla="*/ 457200 w 704850"/>
                    <a:gd name="connsiteY18" fmla="*/ 676275 h 890587"/>
                    <a:gd name="connsiteX19" fmla="*/ 476250 w 704850"/>
                    <a:gd name="connsiteY19" fmla="*/ 690562 h 890587"/>
                    <a:gd name="connsiteX20" fmla="*/ 490538 w 704850"/>
                    <a:gd name="connsiteY20" fmla="*/ 704850 h 890587"/>
                    <a:gd name="connsiteX21" fmla="*/ 504825 w 704850"/>
                    <a:gd name="connsiteY21" fmla="*/ 714375 h 890587"/>
                    <a:gd name="connsiteX22" fmla="*/ 533400 w 704850"/>
                    <a:gd name="connsiteY22" fmla="*/ 742950 h 890587"/>
                    <a:gd name="connsiteX23" fmla="*/ 557213 w 704850"/>
                    <a:gd name="connsiteY23" fmla="*/ 771525 h 890587"/>
                    <a:gd name="connsiteX24" fmla="*/ 571500 w 704850"/>
                    <a:gd name="connsiteY24" fmla="*/ 781050 h 890587"/>
                    <a:gd name="connsiteX25" fmla="*/ 585788 w 704850"/>
                    <a:gd name="connsiteY25" fmla="*/ 795337 h 890587"/>
                    <a:gd name="connsiteX26" fmla="*/ 600075 w 704850"/>
                    <a:gd name="connsiteY26" fmla="*/ 804862 h 890587"/>
                    <a:gd name="connsiteX27" fmla="*/ 619125 w 704850"/>
                    <a:gd name="connsiteY27" fmla="*/ 819150 h 890587"/>
                    <a:gd name="connsiteX28" fmla="*/ 638175 w 704850"/>
                    <a:gd name="connsiteY28" fmla="*/ 838200 h 890587"/>
                    <a:gd name="connsiteX29" fmla="*/ 666750 w 704850"/>
                    <a:gd name="connsiteY29" fmla="*/ 857250 h 890587"/>
                    <a:gd name="connsiteX30" fmla="*/ 676275 w 704850"/>
                    <a:gd name="connsiteY30" fmla="*/ 871537 h 890587"/>
                    <a:gd name="connsiteX31" fmla="*/ 704850 w 704850"/>
                    <a:gd name="connsiteY31"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00050 w 704850"/>
                    <a:gd name="connsiteY14" fmla="*/ 628650 h 890587"/>
                    <a:gd name="connsiteX15" fmla="*/ 428625 w 704850"/>
                    <a:gd name="connsiteY15" fmla="*/ 647700 h 890587"/>
                    <a:gd name="connsiteX16" fmla="*/ 442913 w 704850"/>
                    <a:gd name="connsiteY16" fmla="*/ 666750 h 890587"/>
                    <a:gd name="connsiteX17" fmla="*/ 457200 w 704850"/>
                    <a:gd name="connsiteY17" fmla="*/ 676275 h 890587"/>
                    <a:gd name="connsiteX18" fmla="*/ 476250 w 704850"/>
                    <a:gd name="connsiteY18" fmla="*/ 690562 h 890587"/>
                    <a:gd name="connsiteX19" fmla="*/ 490538 w 704850"/>
                    <a:gd name="connsiteY19" fmla="*/ 704850 h 890587"/>
                    <a:gd name="connsiteX20" fmla="*/ 504825 w 704850"/>
                    <a:gd name="connsiteY20" fmla="*/ 714375 h 890587"/>
                    <a:gd name="connsiteX21" fmla="*/ 533400 w 704850"/>
                    <a:gd name="connsiteY21" fmla="*/ 742950 h 890587"/>
                    <a:gd name="connsiteX22" fmla="*/ 557213 w 704850"/>
                    <a:gd name="connsiteY22" fmla="*/ 771525 h 890587"/>
                    <a:gd name="connsiteX23" fmla="*/ 571500 w 704850"/>
                    <a:gd name="connsiteY23" fmla="*/ 781050 h 890587"/>
                    <a:gd name="connsiteX24" fmla="*/ 585788 w 704850"/>
                    <a:gd name="connsiteY24" fmla="*/ 795337 h 890587"/>
                    <a:gd name="connsiteX25" fmla="*/ 600075 w 704850"/>
                    <a:gd name="connsiteY25" fmla="*/ 804862 h 890587"/>
                    <a:gd name="connsiteX26" fmla="*/ 619125 w 704850"/>
                    <a:gd name="connsiteY26" fmla="*/ 819150 h 890587"/>
                    <a:gd name="connsiteX27" fmla="*/ 638175 w 704850"/>
                    <a:gd name="connsiteY27" fmla="*/ 838200 h 890587"/>
                    <a:gd name="connsiteX28" fmla="*/ 666750 w 704850"/>
                    <a:gd name="connsiteY28" fmla="*/ 857250 h 890587"/>
                    <a:gd name="connsiteX29" fmla="*/ 676275 w 704850"/>
                    <a:gd name="connsiteY29" fmla="*/ 871537 h 890587"/>
                    <a:gd name="connsiteX30" fmla="*/ 704850 w 704850"/>
                    <a:gd name="connsiteY30"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42913 w 704850"/>
                    <a:gd name="connsiteY15" fmla="*/ 666750 h 890587"/>
                    <a:gd name="connsiteX16" fmla="*/ 457200 w 704850"/>
                    <a:gd name="connsiteY16" fmla="*/ 676275 h 890587"/>
                    <a:gd name="connsiteX17" fmla="*/ 476250 w 704850"/>
                    <a:gd name="connsiteY17" fmla="*/ 690562 h 890587"/>
                    <a:gd name="connsiteX18" fmla="*/ 490538 w 704850"/>
                    <a:gd name="connsiteY18" fmla="*/ 704850 h 890587"/>
                    <a:gd name="connsiteX19" fmla="*/ 504825 w 704850"/>
                    <a:gd name="connsiteY19" fmla="*/ 714375 h 890587"/>
                    <a:gd name="connsiteX20" fmla="*/ 533400 w 704850"/>
                    <a:gd name="connsiteY20" fmla="*/ 742950 h 890587"/>
                    <a:gd name="connsiteX21" fmla="*/ 557213 w 704850"/>
                    <a:gd name="connsiteY21" fmla="*/ 771525 h 890587"/>
                    <a:gd name="connsiteX22" fmla="*/ 571500 w 704850"/>
                    <a:gd name="connsiteY22" fmla="*/ 781050 h 890587"/>
                    <a:gd name="connsiteX23" fmla="*/ 585788 w 704850"/>
                    <a:gd name="connsiteY23" fmla="*/ 795337 h 890587"/>
                    <a:gd name="connsiteX24" fmla="*/ 600075 w 704850"/>
                    <a:gd name="connsiteY24" fmla="*/ 804862 h 890587"/>
                    <a:gd name="connsiteX25" fmla="*/ 619125 w 704850"/>
                    <a:gd name="connsiteY25" fmla="*/ 819150 h 890587"/>
                    <a:gd name="connsiteX26" fmla="*/ 638175 w 704850"/>
                    <a:gd name="connsiteY26" fmla="*/ 838200 h 890587"/>
                    <a:gd name="connsiteX27" fmla="*/ 666750 w 704850"/>
                    <a:gd name="connsiteY27" fmla="*/ 857250 h 890587"/>
                    <a:gd name="connsiteX28" fmla="*/ 676275 w 704850"/>
                    <a:gd name="connsiteY28" fmla="*/ 871537 h 890587"/>
                    <a:gd name="connsiteX29" fmla="*/ 704850 w 704850"/>
                    <a:gd name="connsiteY29"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76250 w 704850"/>
                    <a:gd name="connsiteY16" fmla="*/ 690562 h 890587"/>
                    <a:gd name="connsiteX17" fmla="*/ 490538 w 704850"/>
                    <a:gd name="connsiteY17" fmla="*/ 704850 h 890587"/>
                    <a:gd name="connsiteX18" fmla="*/ 504825 w 704850"/>
                    <a:gd name="connsiteY18" fmla="*/ 714375 h 890587"/>
                    <a:gd name="connsiteX19" fmla="*/ 533400 w 704850"/>
                    <a:gd name="connsiteY19" fmla="*/ 742950 h 890587"/>
                    <a:gd name="connsiteX20" fmla="*/ 557213 w 704850"/>
                    <a:gd name="connsiteY20" fmla="*/ 771525 h 890587"/>
                    <a:gd name="connsiteX21" fmla="*/ 571500 w 704850"/>
                    <a:gd name="connsiteY21" fmla="*/ 781050 h 890587"/>
                    <a:gd name="connsiteX22" fmla="*/ 585788 w 704850"/>
                    <a:gd name="connsiteY22" fmla="*/ 795337 h 890587"/>
                    <a:gd name="connsiteX23" fmla="*/ 600075 w 704850"/>
                    <a:gd name="connsiteY23" fmla="*/ 804862 h 890587"/>
                    <a:gd name="connsiteX24" fmla="*/ 619125 w 704850"/>
                    <a:gd name="connsiteY24" fmla="*/ 819150 h 890587"/>
                    <a:gd name="connsiteX25" fmla="*/ 638175 w 704850"/>
                    <a:gd name="connsiteY25" fmla="*/ 838200 h 890587"/>
                    <a:gd name="connsiteX26" fmla="*/ 666750 w 704850"/>
                    <a:gd name="connsiteY26" fmla="*/ 857250 h 890587"/>
                    <a:gd name="connsiteX27" fmla="*/ 676275 w 704850"/>
                    <a:gd name="connsiteY27" fmla="*/ 871537 h 890587"/>
                    <a:gd name="connsiteX28" fmla="*/ 704850 w 704850"/>
                    <a:gd name="connsiteY28"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04825 w 704850"/>
                    <a:gd name="connsiteY17" fmla="*/ 714375 h 890587"/>
                    <a:gd name="connsiteX18" fmla="*/ 533400 w 704850"/>
                    <a:gd name="connsiteY18" fmla="*/ 742950 h 890587"/>
                    <a:gd name="connsiteX19" fmla="*/ 557213 w 704850"/>
                    <a:gd name="connsiteY19" fmla="*/ 771525 h 890587"/>
                    <a:gd name="connsiteX20" fmla="*/ 571500 w 704850"/>
                    <a:gd name="connsiteY20" fmla="*/ 781050 h 890587"/>
                    <a:gd name="connsiteX21" fmla="*/ 585788 w 704850"/>
                    <a:gd name="connsiteY21" fmla="*/ 795337 h 890587"/>
                    <a:gd name="connsiteX22" fmla="*/ 600075 w 704850"/>
                    <a:gd name="connsiteY22" fmla="*/ 804862 h 890587"/>
                    <a:gd name="connsiteX23" fmla="*/ 619125 w 704850"/>
                    <a:gd name="connsiteY23" fmla="*/ 819150 h 890587"/>
                    <a:gd name="connsiteX24" fmla="*/ 638175 w 704850"/>
                    <a:gd name="connsiteY24" fmla="*/ 838200 h 890587"/>
                    <a:gd name="connsiteX25" fmla="*/ 666750 w 704850"/>
                    <a:gd name="connsiteY25" fmla="*/ 857250 h 890587"/>
                    <a:gd name="connsiteX26" fmla="*/ 676275 w 704850"/>
                    <a:gd name="connsiteY26" fmla="*/ 871537 h 890587"/>
                    <a:gd name="connsiteX27" fmla="*/ 704850 w 704850"/>
                    <a:gd name="connsiteY27"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04825 w 704850"/>
                    <a:gd name="connsiteY17" fmla="*/ 714375 h 890587"/>
                    <a:gd name="connsiteX18" fmla="*/ 500063 w 704850"/>
                    <a:gd name="connsiteY18" fmla="*/ 719137 h 890587"/>
                    <a:gd name="connsiteX19" fmla="*/ 533400 w 704850"/>
                    <a:gd name="connsiteY19" fmla="*/ 742950 h 890587"/>
                    <a:gd name="connsiteX20" fmla="*/ 557213 w 704850"/>
                    <a:gd name="connsiteY20" fmla="*/ 771525 h 890587"/>
                    <a:gd name="connsiteX21" fmla="*/ 571500 w 704850"/>
                    <a:gd name="connsiteY21" fmla="*/ 781050 h 890587"/>
                    <a:gd name="connsiteX22" fmla="*/ 585788 w 704850"/>
                    <a:gd name="connsiteY22" fmla="*/ 795337 h 890587"/>
                    <a:gd name="connsiteX23" fmla="*/ 600075 w 704850"/>
                    <a:gd name="connsiteY23" fmla="*/ 804862 h 890587"/>
                    <a:gd name="connsiteX24" fmla="*/ 619125 w 704850"/>
                    <a:gd name="connsiteY24" fmla="*/ 819150 h 890587"/>
                    <a:gd name="connsiteX25" fmla="*/ 638175 w 704850"/>
                    <a:gd name="connsiteY25" fmla="*/ 838200 h 890587"/>
                    <a:gd name="connsiteX26" fmla="*/ 666750 w 704850"/>
                    <a:gd name="connsiteY26" fmla="*/ 857250 h 890587"/>
                    <a:gd name="connsiteX27" fmla="*/ 676275 w 704850"/>
                    <a:gd name="connsiteY27" fmla="*/ 871537 h 890587"/>
                    <a:gd name="connsiteX28" fmla="*/ 704850 w 704850"/>
                    <a:gd name="connsiteY28"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04825 w 704850"/>
                    <a:gd name="connsiteY17" fmla="*/ 714375 h 890587"/>
                    <a:gd name="connsiteX18" fmla="*/ 533400 w 704850"/>
                    <a:gd name="connsiteY18" fmla="*/ 742950 h 890587"/>
                    <a:gd name="connsiteX19" fmla="*/ 557213 w 704850"/>
                    <a:gd name="connsiteY19" fmla="*/ 771525 h 890587"/>
                    <a:gd name="connsiteX20" fmla="*/ 571500 w 704850"/>
                    <a:gd name="connsiteY20" fmla="*/ 781050 h 890587"/>
                    <a:gd name="connsiteX21" fmla="*/ 585788 w 704850"/>
                    <a:gd name="connsiteY21" fmla="*/ 795337 h 890587"/>
                    <a:gd name="connsiteX22" fmla="*/ 600075 w 704850"/>
                    <a:gd name="connsiteY22" fmla="*/ 804862 h 890587"/>
                    <a:gd name="connsiteX23" fmla="*/ 619125 w 704850"/>
                    <a:gd name="connsiteY23" fmla="*/ 819150 h 890587"/>
                    <a:gd name="connsiteX24" fmla="*/ 638175 w 704850"/>
                    <a:gd name="connsiteY24" fmla="*/ 838200 h 890587"/>
                    <a:gd name="connsiteX25" fmla="*/ 666750 w 704850"/>
                    <a:gd name="connsiteY25" fmla="*/ 857250 h 890587"/>
                    <a:gd name="connsiteX26" fmla="*/ 676275 w 704850"/>
                    <a:gd name="connsiteY26" fmla="*/ 871537 h 890587"/>
                    <a:gd name="connsiteX27" fmla="*/ 704850 w 704850"/>
                    <a:gd name="connsiteY27"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71500 w 704850"/>
                    <a:gd name="connsiteY19" fmla="*/ 781050 h 890587"/>
                    <a:gd name="connsiteX20" fmla="*/ 585788 w 704850"/>
                    <a:gd name="connsiteY20" fmla="*/ 795337 h 890587"/>
                    <a:gd name="connsiteX21" fmla="*/ 600075 w 704850"/>
                    <a:gd name="connsiteY21" fmla="*/ 804862 h 890587"/>
                    <a:gd name="connsiteX22" fmla="*/ 619125 w 704850"/>
                    <a:gd name="connsiteY22" fmla="*/ 819150 h 890587"/>
                    <a:gd name="connsiteX23" fmla="*/ 638175 w 704850"/>
                    <a:gd name="connsiteY23" fmla="*/ 838200 h 890587"/>
                    <a:gd name="connsiteX24" fmla="*/ 666750 w 704850"/>
                    <a:gd name="connsiteY24" fmla="*/ 857250 h 890587"/>
                    <a:gd name="connsiteX25" fmla="*/ 676275 w 704850"/>
                    <a:gd name="connsiteY25" fmla="*/ 871537 h 890587"/>
                    <a:gd name="connsiteX26" fmla="*/ 704850 w 704850"/>
                    <a:gd name="connsiteY26"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00075 w 704850"/>
                    <a:gd name="connsiteY20" fmla="*/ 804862 h 890587"/>
                    <a:gd name="connsiteX21" fmla="*/ 619125 w 704850"/>
                    <a:gd name="connsiteY21" fmla="*/ 819150 h 890587"/>
                    <a:gd name="connsiteX22" fmla="*/ 638175 w 704850"/>
                    <a:gd name="connsiteY22" fmla="*/ 838200 h 890587"/>
                    <a:gd name="connsiteX23" fmla="*/ 666750 w 704850"/>
                    <a:gd name="connsiteY23" fmla="*/ 857250 h 890587"/>
                    <a:gd name="connsiteX24" fmla="*/ 676275 w 704850"/>
                    <a:gd name="connsiteY24" fmla="*/ 871537 h 890587"/>
                    <a:gd name="connsiteX25" fmla="*/ 704850 w 704850"/>
                    <a:gd name="connsiteY25"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19125 w 704850"/>
                    <a:gd name="connsiteY20" fmla="*/ 819150 h 890587"/>
                    <a:gd name="connsiteX21" fmla="*/ 638175 w 704850"/>
                    <a:gd name="connsiteY21" fmla="*/ 838200 h 890587"/>
                    <a:gd name="connsiteX22" fmla="*/ 666750 w 704850"/>
                    <a:gd name="connsiteY22" fmla="*/ 857250 h 890587"/>
                    <a:gd name="connsiteX23" fmla="*/ 676275 w 704850"/>
                    <a:gd name="connsiteY23" fmla="*/ 871537 h 890587"/>
                    <a:gd name="connsiteX24" fmla="*/ 704850 w 704850"/>
                    <a:gd name="connsiteY24"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19125 w 704850"/>
                    <a:gd name="connsiteY20" fmla="*/ 819150 h 890587"/>
                    <a:gd name="connsiteX21" fmla="*/ 666750 w 704850"/>
                    <a:gd name="connsiteY21" fmla="*/ 857250 h 890587"/>
                    <a:gd name="connsiteX22" fmla="*/ 676275 w 704850"/>
                    <a:gd name="connsiteY22" fmla="*/ 871537 h 890587"/>
                    <a:gd name="connsiteX23" fmla="*/ 704850 w 704850"/>
                    <a:gd name="connsiteY23"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19125 w 704850"/>
                    <a:gd name="connsiteY20" fmla="*/ 819150 h 890587"/>
                    <a:gd name="connsiteX21" fmla="*/ 676275 w 704850"/>
                    <a:gd name="connsiteY21" fmla="*/ 871537 h 890587"/>
                    <a:gd name="connsiteX22" fmla="*/ 704850 w 704850"/>
                    <a:gd name="connsiteY22"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28625 w 704850"/>
                    <a:gd name="connsiteY14" fmla="*/ 647700 h 890587"/>
                    <a:gd name="connsiteX15" fmla="*/ 457200 w 704850"/>
                    <a:gd name="connsiteY15" fmla="*/ 676275 h 890587"/>
                    <a:gd name="connsiteX16" fmla="*/ 490538 w 704850"/>
                    <a:gd name="connsiteY16" fmla="*/ 704850 h 890587"/>
                    <a:gd name="connsiteX17" fmla="*/ 533400 w 704850"/>
                    <a:gd name="connsiteY17" fmla="*/ 742950 h 890587"/>
                    <a:gd name="connsiteX18" fmla="*/ 557213 w 704850"/>
                    <a:gd name="connsiteY18" fmla="*/ 771525 h 890587"/>
                    <a:gd name="connsiteX19" fmla="*/ 585788 w 704850"/>
                    <a:gd name="connsiteY19" fmla="*/ 795337 h 890587"/>
                    <a:gd name="connsiteX20" fmla="*/ 676275 w 704850"/>
                    <a:gd name="connsiteY20" fmla="*/ 871537 h 890587"/>
                    <a:gd name="connsiteX21" fmla="*/ 704850 w 704850"/>
                    <a:gd name="connsiteY21"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57200 w 704850"/>
                    <a:gd name="connsiteY14" fmla="*/ 676275 h 890587"/>
                    <a:gd name="connsiteX15" fmla="*/ 490538 w 704850"/>
                    <a:gd name="connsiteY15" fmla="*/ 704850 h 890587"/>
                    <a:gd name="connsiteX16" fmla="*/ 533400 w 704850"/>
                    <a:gd name="connsiteY16" fmla="*/ 742950 h 890587"/>
                    <a:gd name="connsiteX17" fmla="*/ 557213 w 704850"/>
                    <a:gd name="connsiteY17" fmla="*/ 771525 h 890587"/>
                    <a:gd name="connsiteX18" fmla="*/ 585788 w 704850"/>
                    <a:gd name="connsiteY18" fmla="*/ 795337 h 890587"/>
                    <a:gd name="connsiteX19" fmla="*/ 676275 w 704850"/>
                    <a:gd name="connsiteY19" fmla="*/ 871537 h 890587"/>
                    <a:gd name="connsiteX20" fmla="*/ 704850 w 704850"/>
                    <a:gd name="connsiteY20" fmla="*/ 890587 h 890587"/>
                    <a:gd name="connsiteX0" fmla="*/ 0 w 704850"/>
                    <a:gd name="connsiteY0" fmla="*/ 28575 h 890587"/>
                    <a:gd name="connsiteX1" fmla="*/ 52388 w 704850"/>
                    <a:gd name="connsiteY1" fmla="*/ 0 h 890587"/>
                    <a:gd name="connsiteX2" fmla="*/ 61913 w 704850"/>
                    <a:gd name="connsiteY2" fmla="*/ 28575 h 890587"/>
                    <a:gd name="connsiteX3" fmla="*/ 66675 w 704850"/>
                    <a:gd name="connsiteY3" fmla="*/ 42862 h 890587"/>
                    <a:gd name="connsiteX4" fmla="*/ 71438 w 704850"/>
                    <a:gd name="connsiteY4" fmla="*/ 200025 h 890587"/>
                    <a:gd name="connsiteX5" fmla="*/ 80963 w 704850"/>
                    <a:gd name="connsiteY5" fmla="*/ 228600 h 890587"/>
                    <a:gd name="connsiteX6" fmla="*/ 119063 w 704850"/>
                    <a:gd name="connsiteY6" fmla="*/ 319087 h 890587"/>
                    <a:gd name="connsiteX7" fmla="*/ 138113 w 704850"/>
                    <a:gd name="connsiteY7" fmla="*/ 352425 h 890587"/>
                    <a:gd name="connsiteX8" fmla="*/ 171450 w 704850"/>
                    <a:gd name="connsiteY8" fmla="*/ 400050 h 890587"/>
                    <a:gd name="connsiteX9" fmla="*/ 209550 w 704850"/>
                    <a:gd name="connsiteY9" fmla="*/ 442912 h 890587"/>
                    <a:gd name="connsiteX10" fmla="*/ 252413 w 704850"/>
                    <a:gd name="connsiteY10" fmla="*/ 495300 h 890587"/>
                    <a:gd name="connsiteX11" fmla="*/ 304800 w 704850"/>
                    <a:gd name="connsiteY11" fmla="*/ 542925 h 890587"/>
                    <a:gd name="connsiteX12" fmla="*/ 342900 w 704850"/>
                    <a:gd name="connsiteY12" fmla="*/ 581025 h 890587"/>
                    <a:gd name="connsiteX13" fmla="*/ 381000 w 704850"/>
                    <a:gd name="connsiteY13" fmla="*/ 614362 h 890587"/>
                    <a:gd name="connsiteX14" fmla="*/ 457200 w 704850"/>
                    <a:gd name="connsiteY14" fmla="*/ 676275 h 890587"/>
                    <a:gd name="connsiteX15" fmla="*/ 490538 w 704850"/>
                    <a:gd name="connsiteY15" fmla="*/ 704850 h 890587"/>
                    <a:gd name="connsiteX16" fmla="*/ 533400 w 704850"/>
                    <a:gd name="connsiteY16" fmla="*/ 742950 h 890587"/>
                    <a:gd name="connsiteX17" fmla="*/ 585788 w 704850"/>
                    <a:gd name="connsiteY17" fmla="*/ 795337 h 890587"/>
                    <a:gd name="connsiteX18" fmla="*/ 676275 w 704850"/>
                    <a:gd name="connsiteY18" fmla="*/ 871537 h 890587"/>
                    <a:gd name="connsiteX19" fmla="*/ 704850 w 704850"/>
                    <a:gd name="connsiteY19" fmla="*/ 890587 h 890587"/>
                    <a:gd name="connsiteX0" fmla="*/ 305 w 705155"/>
                    <a:gd name="connsiteY0" fmla="*/ 29057 h 891069"/>
                    <a:gd name="connsiteX1" fmla="*/ 5068 w 705155"/>
                    <a:gd name="connsiteY1" fmla="*/ 12388 h 891069"/>
                    <a:gd name="connsiteX2" fmla="*/ 52693 w 705155"/>
                    <a:gd name="connsiteY2" fmla="*/ 482 h 891069"/>
                    <a:gd name="connsiteX3" fmla="*/ 62218 w 705155"/>
                    <a:gd name="connsiteY3" fmla="*/ 29057 h 891069"/>
                    <a:gd name="connsiteX4" fmla="*/ 66980 w 705155"/>
                    <a:gd name="connsiteY4" fmla="*/ 43344 h 891069"/>
                    <a:gd name="connsiteX5" fmla="*/ 71743 w 705155"/>
                    <a:gd name="connsiteY5" fmla="*/ 200507 h 891069"/>
                    <a:gd name="connsiteX6" fmla="*/ 81268 w 705155"/>
                    <a:gd name="connsiteY6" fmla="*/ 229082 h 891069"/>
                    <a:gd name="connsiteX7" fmla="*/ 119368 w 705155"/>
                    <a:gd name="connsiteY7" fmla="*/ 319569 h 891069"/>
                    <a:gd name="connsiteX8" fmla="*/ 138418 w 705155"/>
                    <a:gd name="connsiteY8" fmla="*/ 352907 h 891069"/>
                    <a:gd name="connsiteX9" fmla="*/ 171755 w 705155"/>
                    <a:gd name="connsiteY9" fmla="*/ 400532 h 891069"/>
                    <a:gd name="connsiteX10" fmla="*/ 209855 w 705155"/>
                    <a:gd name="connsiteY10" fmla="*/ 443394 h 891069"/>
                    <a:gd name="connsiteX11" fmla="*/ 252718 w 705155"/>
                    <a:gd name="connsiteY11" fmla="*/ 495782 h 891069"/>
                    <a:gd name="connsiteX12" fmla="*/ 305105 w 705155"/>
                    <a:gd name="connsiteY12" fmla="*/ 543407 h 891069"/>
                    <a:gd name="connsiteX13" fmla="*/ 343205 w 705155"/>
                    <a:gd name="connsiteY13" fmla="*/ 581507 h 891069"/>
                    <a:gd name="connsiteX14" fmla="*/ 381305 w 705155"/>
                    <a:gd name="connsiteY14" fmla="*/ 614844 h 891069"/>
                    <a:gd name="connsiteX15" fmla="*/ 457505 w 705155"/>
                    <a:gd name="connsiteY15" fmla="*/ 676757 h 891069"/>
                    <a:gd name="connsiteX16" fmla="*/ 490843 w 705155"/>
                    <a:gd name="connsiteY16" fmla="*/ 705332 h 891069"/>
                    <a:gd name="connsiteX17" fmla="*/ 533705 w 705155"/>
                    <a:gd name="connsiteY17" fmla="*/ 743432 h 891069"/>
                    <a:gd name="connsiteX18" fmla="*/ 586093 w 705155"/>
                    <a:gd name="connsiteY18" fmla="*/ 795819 h 891069"/>
                    <a:gd name="connsiteX19" fmla="*/ 676580 w 705155"/>
                    <a:gd name="connsiteY19" fmla="*/ 872019 h 891069"/>
                    <a:gd name="connsiteX20" fmla="*/ 705155 w 705155"/>
                    <a:gd name="connsiteY20" fmla="*/ 891069 h 891069"/>
                    <a:gd name="connsiteX0" fmla="*/ 0 w 700087"/>
                    <a:gd name="connsiteY0" fmla="*/ 12388 h 891069"/>
                    <a:gd name="connsiteX1" fmla="*/ 47625 w 700087"/>
                    <a:gd name="connsiteY1" fmla="*/ 482 h 891069"/>
                    <a:gd name="connsiteX2" fmla="*/ 57150 w 700087"/>
                    <a:gd name="connsiteY2" fmla="*/ 29057 h 891069"/>
                    <a:gd name="connsiteX3" fmla="*/ 61912 w 700087"/>
                    <a:gd name="connsiteY3" fmla="*/ 43344 h 891069"/>
                    <a:gd name="connsiteX4" fmla="*/ 66675 w 700087"/>
                    <a:gd name="connsiteY4" fmla="*/ 200507 h 891069"/>
                    <a:gd name="connsiteX5" fmla="*/ 76200 w 700087"/>
                    <a:gd name="connsiteY5" fmla="*/ 229082 h 891069"/>
                    <a:gd name="connsiteX6" fmla="*/ 114300 w 700087"/>
                    <a:gd name="connsiteY6" fmla="*/ 319569 h 891069"/>
                    <a:gd name="connsiteX7" fmla="*/ 133350 w 700087"/>
                    <a:gd name="connsiteY7" fmla="*/ 352907 h 891069"/>
                    <a:gd name="connsiteX8" fmla="*/ 166687 w 700087"/>
                    <a:gd name="connsiteY8" fmla="*/ 400532 h 891069"/>
                    <a:gd name="connsiteX9" fmla="*/ 204787 w 700087"/>
                    <a:gd name="connsiteY9" fmla="*/ 443394 h 891069"/>
                    <a:gd name="connsiteX10" fmla="*/ 247650 w 700087"/>
                    <a:gd name="connsiteY10" fmla="*/ 495782 h 891069"/>
                    <a:gd name="connsiteX11" fmla="*/ 300037 w 700087"/>
                    <a:gd name="connsiteY11" fmla="*/ 543407 h 891069"/>
                    <a:gd name="connsiteX12" fmla="*/ 338137 w 700087"/>
                    <a:gd name="connsiteY12" fmla="*/ 581507 h 891069"/>
                    <a:gd name="connsiteX13" fmla="*/ 376237 w 700087"/>
                    <a:gd name="connsiteY13" fmla="*/ 614844 h 891069"/>
                    <a:gd name="connsiteX14" fmla="*/ 452437 w 700087"/>
                    <a:gd name="connsiteY14" fmla="*/ 676757 h 891069"/>
                    <a:gd name="connsiteX15" fmla="*/ 485775 w 700087"/>
                    <a:gd name="connsiteY15" fmla="*/ 705332 h 891069"/>
                    <a:gd name="connsiteX16" fmla="*/ 528637 w 700087"/>
                    <a:gd name="connsiteY16" fmla="*/ 743432 h 891069"/>
                    <a:gd name="connsiteX17" fmla="*/ 581025 w 700087"/>
                    <a:gd name="connsiteY17" fmla="*/ 795819 h 891069"/>
                    <a:gd name="connsiteX18" fmla="*/ 671512 w 700087"/>
                    <a:gd name="connsiteY18" fmla="*/ 872019 h 891069"/>
                    <a:gd name="connsiteX19" fmla="*/ 700087 w 700087"/>
                    <a:gd name="connsiteY19" fmla="*/ 891069 h 891069"/>
                    <a:gd name="connsiteX0" fmla="*/ 0 w 721519"/>
                    <a:gd name="connsiteY0" fmla="*/ 23837 h 890611"/>
                    <a:gd name="connsiteX1" fmla="*/ 69057 w 721519"/>
                    <a:gd name="connsiteY1" fmla="*/ 24 h 890611"/>
                    <a:gd name="connsiteX2" fmla="*/ 78582 w 721519"/>
                    <a:gd name="connsiteY2" fmla="*/ 28599 h 890611"/>
                    <a:gd name="connsiteX3" fmla="*/ 83344 w 721519"/>
                    <a:gd name="connsiteY3" fmla="*/ 42886 h 890611"/>
                    <a:gd name="connsiteX4" fmla="*/ 88107 w 721519"/>
                    <a:gd name="connsiteY4" fmla="*/ 200049 h 890611"/>
                    <a:gd name="connsiteX5" fmla="*/ 97632 w 721519"/>
                    <a:gd name="connsiteY5" fmla="*/ 228624 h 890611"/>
                    <a:gd name="connsiteX6" fmla="*/ 135732 w 721519"/>
                    <a:gd name="connsiteY6" fmla="*/ 319111 h 890611"/>
                    <a:gd name="connsiteX7" fmla="*/ 154782 w 721519"/>
                    <a:gd name="connsiteY7" fmla="*/ 352449 h 890611"/>
                    <a:gd name="connsiteX8" fmla="*/ 188119 w 721519"/>
                    <a:gd name="connsiteY8" fmla="*/ 400074 h 890611"/>
                    <a:gd name="connsiteX9" fmla="*/ 226219 w 721519"/>
                    <a:gd name="connsiteY9" fmla="*/ 442936 h 890611"/>
                    <a:gd name="connsiteX10" fmla="*/ 269082 w 721519"/>
                    <a:gd name="connsiteY10" fmla="*/ 495324 h 890611"/>
                    <a:gd name="connsiteX11" fmla="*/ 321469 w 721519"/>
                    <a:gd name="connsiteY11" fmla="*/ 542949 h 890611"/>
                    <a:gd name="connsiteX12" fmla="*/ 359569 w 721519"/>
                    <a:gd name="connsiteY12" fmla="*/ 581049 h 890611"/>
                    <a:gd name="connsiteX13" fmla="*/ 397669 w 721519"/>
                    <a:gd name="connsiteY13" fmla="*/ 614386 h 890611"/>
                    <a:gd name="connsiteX14" fmla="*/ 473869 w 721519"/>
                    <a:gd name="connsiteY14" fmla="*/ 676299 h 890611"/>
                    <a:gd name="connsiteX15" fmla="*/ 507207 w 721519"/>
                    <a:gd name="connsiteY15" fmla="*/ 704874 h 890611"/>
                    <a:gd name="connsiteX16" fmla="*/ 550069 w 721519"/>
                    <a:gd name="connsiteY16" fmla="*/ 742974 h 890611"/>
                    <a:gd name="connsiteX17" fmla="*/ 602457 w 721519"/>
                    <a:gd name="connsiteY17" fmla="*/ 795361 h 890611"/>
                    <a:gd name="connsiteX18" fmla="*/ 692944 w 721519"/>
                    <a:gd name="connsiteY18" fmla="*/ 871561 h 890611"/>
                    <a:gd name="connsiteX19" fmla="*/ 721519 w 721519"/>
                    <a:gd name="connsiteY19" fmla="*/ 890611 h 890611"/>
                    <a:gd name="connsiteX0" fmla="*/ 0 w 721519"/>
                    <a:gd name="connsiteY0" fmla="*/ 23837 h 890611"/>
                    <a:gd name="connsiteX1" fmla="*/ 69057 w 721519"/>
                    <a:gd name="connsiteY1" fmla="*/ 24 h 890611"/>
                    <a:gd name="connsiteX2" fmla="*/ 78582 w 721519"/>
                    <a:gd name="connsiteY2" fmla="*/ 28599 h 890611"/>
                    <a:gd name="connsiteX3" fmla="*/ 83344 w 721519"/>
                    <a:gd name="connsiteY3" fmla="*/ 69080 h 890611"/>
                    <a:gd name="connsiteX4" fmla="*/ 88107 w 721519"/>
                    <a:gd name="connsiteY4" fmla="*/ 200049 h 890611"/>
                    <a:gd name="connsiteX5" fmla="*/ 97632 w 721519"/>
                    <a:gd name="connsiteY5" fmla="*/ 228624 h 890611"/>
                    <a:gd name="connsiteX6" fmla="*/ 135732 w 721519"/>
                    <a:gd name="connsiteY6" fmla="*/ 319111 h 890611"/>
                    <a:gd name="connsiteX7" fmla="*/ 154782 w 721519"/>
                    <a:gd name="connsiteY7" fmla="*/ 352449 h 890611"/>
                    <a:gd name="connsiteX8" fmla="*/ 188119 w 721519"/>
                    <a:gd name="connsiteY8" fmla="*/ 400074 h 890611"/>
                    <a:gd name="connsiteX9" fmla="*/ 226219 w 721519"/>
                    <a:gd name="connsiteY9" fmla="*/ 442936 h 890611"/>
                    <a:gd name="connsiteX10" fmla="*/ 269082 w 721519"/>
                    <a:gd name="connsiteY10" fmla="*/ 495324 h 890611"/>
                    <a:gd name="connsiteX11" fmla="*/ 321469 w 721519"/>
                    <a:gd name="connsiteY11" fmla="*/ 542949 h 890611"/>
                    <a:gd name="connsiteX12" fmla="*/ 359569 w 721519"/>
                    <a:gd name="connsiteY12" fmla="*/ 581049 h 890611"/>
                    <a:gd name="connsiteX13" fmla="*/ 397669 w 721519"/>
                    <a:gd name="connsiteY13" fmla="*/ 614386 h 890611"/>
                    <a:gd name="connsiteX14" fmla="*/ 473869 w 721519"/>
                    <a:gd name="connsiteY14" fmla="*/ 676299 h 890611"/>
                    <a:gd name="connsiteX15" fmla="*/ 507207 w 721519"/>
                    <a:gd name="connsiteY15" fmla="*/ 704874 h 890611"/>
                    <a:gd name="connsiteX16" fmla="*/ 550069 w 721519"/>
                    <a:gd name="connsiteY16" fmla="*/ 742974 h 890611"/>
                    <a:gd name="connsiteX17" fmla="*/ 602457 w 721519"/>
                    <a:gd name="connsiteY17" fmla="*/ 795361 h 890611"/>
                    <a:gd name="connsiteX18" fmla="*/ 692944 w 721519"/>
                    <a:gd name="connsiteY18" fmla="*/ 871561 h 890611"/>
                    <a:gd name="connsiteX19" fmla="*/ 721519 w 721519"/>
                    <a:gd name="connsiteY19" fmla="*/ 890611 h 890611"/>
                    <a:gd name="connsiteX0" fmla="*/ 0 w 721519"/>
                    <a:gd name="connsiteY0" fmla="*/ 23837 h 890611"/>
                    <a:gd name="connsiteX1" fmla="*/ 69057 w 721519"/>
                    <a:gd name="connsiteY1" fmla="*/ 24 h 890611"/>
                    <a:gd name="connsiteX2" fmla="*/ 78582 w 721519"/>
                    <a:gd name="connsiteY2" fmla="*/ 28599 h 890611"/>
                    <a:gd name="connsiteX3" fmla="*/ 83344 w 721519"/>
                    <a:gd name="connsiteY3" fmla="*/ 69080 h 890611"/>
                    <a:gd name="connsiteX4" fmla="*/ 88107 w 721519"/>
                    <a:gd name="connsiteY4" fmla="*/ 200049 h 890611"/>
                    <a:gd name="connsiteX5" fmla="*/ 97632 w 721519"/>
                    <a:gd name="connsiteY5" fmla="*/ 228624 h 890611"/>
                    <a:gd name="connsiteX6" fmla="*/ 135732 w 721519"/>
                    <a:gd name="connsiteY6" fmla="*/ 319111 h 890611"/>
                    <a:gd name="connsiteX7" fmla="*/ 154782 w 721519"/>
                    <a:gd name="connsiteY7" fmla="*/ 352449 h 890611"/>
                    <a:gd name="connsiteX8" fmla="*/ 188119 w 721519"/>
                    <a:gd name="connsiteY8" fmla="*/ 400074 h 890611"/>
                    <a:gd name="connsiteX9" fmla="*/ 226219 w 721519"/>
                    <a:gd name="connsiteY9" fmla="*/ 442936 h 890611"/>
                    <a:gd name="connsiteX10" fmla="*/ 269082 w 721519"/>
                    <a:gd name="connsiteY10" fmla="*/ 495324 h 890611"/>
                    <a:gd name="connsiteX11" fmla="*/ 321469 w 721519"/>
                    <a:gd name="connsiteY11" fmla="*/ 542949 h 890611"/>
                    <a:gd name="connsiteX12" fmla="*/ 359569 w 721519"/>
                    <a:gd name="connsiteY12" fmla="*/ 581049 h 890611"/>
                    <a:gd name="connsiteX13" fmla="*/ 397669 w 721519"/>
                    <a:gd name="connsiteY13" fmla="*/ 614386 h 890611"/>
                    <a:gd name="connsiteX14" fmla="*/ 473869 w 721519"/>
                    <a:gd name="connsiteY14" fmla="*/ 676299 h 890611"/>
                    <a:gd name="connsiteX15" fmla="*/ 507207 w 721519"/>
                    <a:gd name="connsiteY15" fmla="*/ 704874 h 890611"/>
                    <a:gd name="connsiteX16" fmla="*/ 550069 w 721519"/>
                    <a:gd name="connsiteY16" fmla="*/ 742974 h 890611"/>
                    <a:gd name="connsiteX17" fmla="*/ 602457 w 721519"/>
                    <a:gd name="connsiteY17" fmla="*/ 795361 h 890611"/>
                    <a:gd name="connsiteX18" fmla="*/ 692944 w 721519"/>
                    <a:gd name="connsiteY18" fmla="*/ 871561 h 890611"/>
                    <a:gd name="connsiteX19" fmla="*/ 721519 w 721519"/>
                    <a:gd name="connsiteY19" fmla="*/ 890611 h 890611"/>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97632 w 721519"/>
                    <a:gd name="connsiteY4" fmla="*/ 229937 h 891924"/>
                    <a:gd name="connsiteX5" fmla="*/ 135732 w 721519"/>
                    <a:gd name="connsiteY5" fmla="*/ 320424 h 891924"/>
                    <a:gd name="connsiteX6" fmla="*/ 154782 w 721519"/>
                    <a:gd name="connsiteY6" fmla="*/ 353762 h 891924"/>
                    <a:gd name="connsiteX7" fmla="*/ 188119 w 721519"/>
                    <a:gd name="connsiteY7" fmla="*/ 401387 h 891924"/>
                    <a:gd name="connsiteX8" fmla="*/ 226219 w 721519"/>
                    <a:gd name="connsiteY8" fmla="*/ 444249 h 891924"/>
                    <a:gd name="connsiteX9" fmla="*/ 269082 w 721519"/>
                    <a:gd name="connsiteY9" fmla="*/ 496637 h 891924"/>
                    <a:gd name="connsiteX10" fmla="*/ 321469 w 721519"/>
                    <a:gd name="connsiteY10" fmla="*/ 544262 h 891924"/>
                    <a:gd name="connsiteX11" fmla="*/ 359569 w 721519"/>
                    <a:gd name="connsiteY11" fmla="*/ 582362 h 891924"/>
                    <a:gd name="connsiteX12" fmla="*/ 397669 w 721519"/>
                    <a:gd name="connsiteY12" fmla="*/ 615699 h 891924"/>
                    <a:gd name="connsiteX13" fmla="*/ 473869 w 721519"/>
                    <a:gd name="connsiteY13" fmla="*/ 677612 h 891924"/>
                    <a:gd name="connsiteX14" fmla="*/ 507207 w 721519"/>
                    <a:gd name="connsiteY14" fmla="*/ 706187 h 891924"/>
                    <a:gd name="connsiteX15" fmla="*/ 550069 w 721519"/>
                    <a:gd name="connsiteY15" fmla="*/ 744287 h 891924"/>
                    <a:gd name="connsiteX16" fmla="*/ 602457 w 721519"/>
                    <a:gd name="connsiteY16" fmla="*/ 796674 h 891924"/>
                    <a:gd name="connsiteX17" fmla="*/ 692944 w 721519"/>
                    <a:gd name="connsiteY17" fmla="*/ 872874 h 891924"/>
                    <a:gd name="connsiteX18" fmla="*/ 721519 w 721519"/>
                    <a:gd name="connsiteY18"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97632 w 721519"/>
                    <a:gd name="connsiteY4" fmla="*/ 229937 h 891924"/>
                    <a:gd name="connsiteX5" fmla="*/ 135732 w 721519"/>
                    <a:gd name="connsiteY5" fmla="*/ 320424 h 891924"/>
                    <a:gd name="connsiteX6" fmla="*/ 154782 w 721519"/>
                    <a:gd name="connsiteY6" fmla="*/ 353762 h 891924"/>
                    <a:gd name="connsiteX7" fmla="*/ 188119 w 721519"/>
                    <a:gd name="connsiteY7" fmla="*/ 401387 h 891924"/>
                    <a:gd name="connsiteX8" fmla="*/ 226219 w 721519"/>
                    <a:gd name="connsiteY8" fmla="*/ 444249 h 891924"/>
                    <a:gd name="connsiteX9" fmla="*/ 269082 w 721519"/>
                    <a:gd name="connsiteY9" fmla="*/ 496637 h 891924"/>
                    <a:gd name="connsiteX10" fmla="*/ 321469 w 721519"/>
                    <a:gd name="connsiteY10" fmla="*/ 544262 h 891924"/>
                    <a:gd name="connsiteX11" fmla="*/ 359569 w 721519"/>
                    <a:gd name="connsiteY11" fmla="*/ 582362 h 891924"/>
                    <a:gd name="connsiteX12" fmla="*/ 397669 w 721519"/>
                    <a:gd name="connsiteY12" fmla="*/ 615699 h 891924"/>
                    <a:gd name="connsiteX13" fmla="*/ 473869 w 721519"/>
                    <a:gd name="connsiteY13" fmla="*/ 677612 h 891924"/>
                    <a:gd name="connsiteX14" fmla="*/ 507207 w 721519"/>
                    <a:gd name="connsiteY14" fmla="*/ 706187 h 891924"/>
                    <a:gd name="connsiteX15" fmla="*/ 550069 w 721519"/>
                    <a:gd name="connsiteY15" fmla="*/ 744287 h 891924"/>
                    <a:gd name="connsiteX16" fmla="*/ 602457 w 721519"/>
                    <a:gd name="connsiteY16" fmla="*/ 796674 h 891924"/>
                    <a:gd name="connsiteX17" fmla="*/ 692944 w 721519"/>
                    <a:gd name="connsiteY17" fmla="*/ 872874 h 891924"/>
                    <a:gd name="connsiteX18" fmla="*/ 721519 w 721519"/>
                    <a:gd name="connsiteY18"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97632 w 721519"/>
                    <a:gd name="connsiteY4" fmla="*/ 229937 h 891924"/>
                    <a:gd name="connsiteX5" fmla="*/ 135732 w 721519"/>
                    <a:gd name="connsiteY5" fmla="*/ 320424 h 891924"/>
                    <a:gd name="connsiteX6" fmla="*/ 154782 w 721519"/>
                    <a:gd name="connsiteY6" fmla="*/ 353762 h 891924"/>
                    <a:gd name="connsiteX7" fmla="*/ 188119 w 721519"/>
                    <a:gd name="connsiteY7" fmla="*/ 401387 h 891924"/>
                    <a:gd name="connsiteX8" fmla="*/ 226219 w 721519"/>
                    <a:gd name="connsiteY8" fmla="*/ 444249 h 891924"/>
                    <a:gd name="connsiteX9" fmla="*/ 269082 w 721519"/>
                    <a:gd name="connsiteY9" fmla="*/ 496637 h 891924"/>
                    <a:gd name="connsiteX10" fmla="*/ 321469 w 721519"/>
                    <a:gd name="connsiteY10" fmla="*/ 544262 h 891924"/>
                    <a:gd name="connsiteX11" fmla="*/ 359569 w 721519"/>
                    <a:gd name="connsiteY11" fmla="*/ 582362 h 891924"/>
                    <a:gd name="connsiteX12" fmla="*/ 397669 w 721519"/>
                    <a:gd name="connsiteY12" fmla="*/ 615699 h 891924"/>
                    <a:gd name="connsiteX13" fmla="*/ 473869 w 721519"/>
                    <a:gd name="connsiteY13" fmla="*/ 677612 h 891924"/>
                    <a:gd name="connsiteX14" fmla="*/ 507207 w 721519"/>
                    <a:gd name="connsiteY14" fmla="*/ 706187 h 891924"/>
                    <a:gd name="connsiteX15" fmla="*/ 550069 w 721519"/>
                    <a:gd name="connsiteY15" fmla="*/ 744287 h 891924"/>
                    <a:gd name="connsiteX16" fmla="*/ 602457 w 721519"/>
                    <a:gd name="connsiteY16" fmla="*/ 796674 h 891924"/>
                    <a:gd name="connsiteX17" fmla="*/ 692944 w 721519"/>
                    <a:gd name="connsiteY17" fmla="*/ 872874 h 891924"/>
                    <a:gd name="connsiteX18" fmla="*/ 721519 w 721519"/>
                    <a:gd name="connsiteY18"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135732 w 721519"/>
                    <a:gd name="connsiteY4" fmla="*/ 320424 h 891924"/>
                    <a:gd name="connsiteX5" fmla="*/ 154782 w 721519"/>
                    <a:gd name="connsiteY5" fmla="*/ 353762 h 891924"/>
                    <a:gd name="connsiteX6" fmla="*/ 188119 w 721519"/>
                    <a:gd name="connsiteY6" fmla="*/ 401387 h 891924"/>
                    <a:gd name="connsiteX7" fmla="*/ 226219 w 721519"/>
                    <a:gd name="connsiteY7" fmla="*/ 444249 h 891924"/>
                    <a:gd name="connsiteX8" fmla="*/ 269082 w 721519"/>
                    <a:gd name="connsiteY8" fmla="*/ 496637 h 891924"/>
                    <a:gd name="connsiteX9" fmla="*/ 321469 w 721519"/>
                    <a:gd name="connsiteY9" fmla="*/ 544262 h 891924"/>
                    <a:gd name="connsiteX10" fmla="*/ 359569 w 721519"/>
                    <a:gd name="connsiteY10" fmla="*/ 582362 h 891924"/>
                    <a:gd name="connsiteX11" fmla="*/ 397669 w 721519"/>
                    <a:gd name="connsiteY11" fmla="*/ 615699 h 891924"/>
                    <a:gd name="connsiteX12" fmla="*/ 473869 w 721519"/>
                    <a:gd name="connsiteY12" fmla="*/ 677612 h 891924"/>
                    <a:gd name="connsiteX13" fmla="*/ 507207 w 721519"/>
                    <a:gd name="connsiteY13" fmla="*/ 706187 h 891924"/>
                    <a:gd name="connsiteX14" fmla="*/ 550069 w 721519"/>
                    <a:gd name="connsiteY14" fmla="*/ 744287 h 891924"/>
                    <a:gd name="connsiteX15" fmla="*/ 602457 w 721519"/>
                    <a:gd name="connsiteY15" fmla="*/ 796674 h 891924"/>
                    <a:gd name="connsiteX16" fmla="*/ 692944 w 721519"/>
                    <a:gd name="connsiteY16" fmla="*/ 872874 h 891924"/>
                    <a:gd name="connsiteX17" fmla="*/ 721519 w 721519"/>
                    <a:gd name="connsiteY17" fmla="*/ 891924 h 891924"/>
                    <a:gd name="connsiteX0" fmla="*/ 0 w 721519"/>
                    <a:gd name="connsiteY0" fmla="*/ 25150 h 891924"/>
                    <a:gd name="connsiteX1" fmla="*/ 69057 w 721519"/>
                    <a:gd name="connsiteY1" fmla="*/ 1337 h 891924"/>
                    <a:gd name="connsiteX2" fmla="*/ 83344 w 721519"/>
                    <a:gd name="connsiteY2" fmla="*/ 70393 h 891924"/>
                    <a:gd name="connsiteX3" fmla="*/ 88107 w 721519"/>
                    <a:gd name="connsiteY3" fmla="*/ 201362 h 891924"/>
                    <a:gd name="connsiteX4" fmla="*/ 135732 w 721519"/>
                    <a:gd name="connsiteY4" fmla="*/ 320424 h 891924"/>
                    <a:gd name="connsiteX5" fmla="*/ 154782 w 721519"/>
                    <a:gd name="connsiteY5" fmla="*/ 353762 h 891924"/>
                    <a:gd name="connsiteX6" fmla="*/ 188119 w 721519"/>
                    <a:gd name="connsiteY6" fmla="*/ 401387 h 891924"/>
                    <a:gd name="connsiteX7" fmla="*/ 226219 w 721519"/>
                    <a:gd name="connsiteY7" fmla="*/ 444249 h 891924"/>
                    <a:gd name="connsiteX8" fmla="*/ 269082 w 721519"/>
                    <a:gd name="connsiteY8" fmla="*/ 496637 h 891924"/>
                    <a:gd name="connsiteX9" fmla="*/ 321469 w 721519"/>
                    <a:gd name="connsiteY9" fmla="*/ 544262 h 891924"/>
                    <a:gd name="connsiteX10" fmla="*/ 359569 w 721519"/>
                    <a:gd name="connsiteY10" fmla="*/ 582362 h 891924"/>
                    <a:gd name="connsiteX11" fmla="*/ 397669 w 721519"/>
                    <a:gd name="connsiteY11" fmla="*/ 615699 h 891924"/>
                    <a:gd name="connsiteX12" fmla="*/ 473869 w 721519"/>
                    <a:gd name="connsiteY12" fmla="*/ 677612 h 891924"/>
                    <a:gd name="connsiteX13" fmla="*/ 507207 w 721519"/>
                    <a:gd name="connsiteY13" fmla="*/ 706187 h 891924"/>
                    <a:gd name="connsiteX14" fmla="*/ 550069 w 721519"/>
                    <a:gd name="connsiteY14" fmla="*/ 744287 h 891924"/>
                    <a:gd name="connsiteX15" fmla="*/ 602457 w 721519"/>
                    <a:gd name="connsiteY15" fmla="*/ 796674 h 891924"/>
                    <a:gd name="connsiteX16" fmla="*/ 692944 w 721519"/>
                    <a:gd name="connsiteY16" fmla="*/ 872874 h 891924"/>
                    <a:gd name="connsiteX17" fmla="*/ 721519 w 721519"/>
                    <a:gd name="connsiteY17" fmla="*/ 891924 h 89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1519" h="891924">
                      <a:moveTo>
                        <a:pt x="0" y="25150"/>
                      </a:moveTo>
                      <a:cubicBezTo>
                        <a:pt x="8731" y="20388"/>
                        <a:pt x="55166" y="-6203"/>
                        <a:pt x="69057" y="1337"/>
                      </a:cubicBezTo>
                      <a:cubicBezTo>
                        <a:pt x="82948" y="8877"/>
                        <a:pt x="80169" y="37056"/>
                        <a:pt x="83344" y="70393"/>
                      </a:cubicBezTo>
                      <a:cubicBezTo>
                        <a:pt x="86519" y="103730"/>
                        <a:pt x="79376" y="159690"/>
                        <a:pt x="88107" y="201362"/>
                      </a:cubicBezTo>
                      <a:cubicBezTo>
                        <a:pt x="96838" y="243034"/>
                        <a:pt x="124620" y="295024"/>
                        <a:pt x="135732" y="320424"/>
                      </a:cubicBezTo>
                      <a:cubicBezTo>
                        <a:pt x="146844" y="345824"/>
                        <a:pt x="118520" y="293325"/>
                        <a:pt x="154782" y="353762"/>
                      </a:cubicBezTo>
                      <a:cubicBezTo>
                        <a:pt x="171200" y="381125"/>
                        <a:pt x="176213" y="386306"/>
                        <a:pt x="188119" y="401387"/>
                      </a:cubicBezTo>
                      <a:cubicBezTo>
                        <a:pt x="200025" y="416468"/>
                        <a:pt x="212725" y="428374"/>
                        <a:pt x="226219" y="444249"/>
                      </a:cubicBezTo>
                      <a:cubicBezTo>
                        <a:pt x="239713" y="460124"/>
                        <a:pt x="253207" y="479968"/>
                        <a:pt x="269082" y="496637"/>
                      </a:cubicBezTo>
                      <a:cubicBezTo>
                        <a:pt x="284957" y="513306"/>
                        <a:pt x="306388" y="529975"/>
                        <a:pt x="321469" y="544262"/>
                      </a:cubicBezTo>
                      <a:cubicBezTo>
                        <a:pt x="336550" y="558550"/>
                        <a:pt x="351632" y="573631"/>
                        <a:pt x="359569" y="582362"/>
                      </a:cubicBezTo>
                      <a:cubicBezTo>
                        <a:pt x="372269" y="594268"/>
                        <a:pt x="378619" y="599824"/>
                        <a:pt x="397669" y="615699"/>
                      </a:cubicBezTo>
                      <a:cubicBezTo>
                        <a:pt x="416719" y="631574"/>
                        <a:pt x="455613" y="662531"/>
                        <a:pt x="473869" y="677612"/>
                      </a:cubicBezTo>
                      <a:cubicBezTo>
                        <a:pt x="492125" y="692693"/>
                        <a:pt x="494507" y="695075"/>
                        <a:pt x="507207" y="706187"/>
                      </a:cubicBezTo>
                      <a:cubicBezTo>
                        <a:pt x="519907" y="717299"/>
                        <a:pt x="538957" y="733175"/>
                        <a:pt x="550069" y="744287"/>
                      </a:cubicBezTo>
                      <a:cubicBezTo>
                        <a:pt x="565944" y="759368"/>
                        <a:pt x="578645" y="775243"/>
                        <a:pt x="602457" y="796674"/>
                      </a:cubicBezTo>
                      <a:cubicBezTo>
                        <a:pt x="626269" y="818105"/>
                        <a:pt x="673100" y="856999"/>
                        <a:pt x="692944" y="872874"/>
                      </a:cubicBezTo>
                      <a:cubicBezTo>
                        <a:pt x="712788" y="888749"/>
                        <a:pt x="721519" y="891924"/>
                        <a:pt x="721519" y="891924"/>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2700000">
                  <a:off x="10986281" y="4307481"/>
                  <a:ext cx="176841" cy="1350962"/>
                </a:xfrm>
                <a:custGeom>
                  <a:avLst/>
                  <a:gdLst>
                    <a:gd name="connsiteX0" fmla="*/ 50971 w 158926"/>
                    <a:gd name="connsiteY0" fmla="*/ 0 h 1346200"/>
                    <a:gd name="connsiteX1" fmla="*/ 31921 w 158926"/>
                    <a:gd name="connsiteY1" fmla="*/ 101600 h 1346200"/>
                    <a:gd name="connsiteX2" fmla="*/ 25571 w 158926"/>
                    <a:gd name="connsiteY2" fmla="*/ 120650 h 1346200"/>
                    <a:gd name="connsiteX3" fmla="*/ 12871 w 158926"/>
                    <a:gd name="connsiteY3" fmla="*/ 139700 h 1346200"/>
                    <a:gd name="connsiteX4" fmla="*/ 171 w 158926"/>
                    <a:gd name="connsiteY4" fmla="*/ 215900 h 1346200"/>
                    <a:gd name="connsiteX5" fmla="*/ 12871 w 158926"/>
                    <a:gd name="connsiteY5" fmla="*/ 342900 h 1346200"/>
                    <a:gd name="connsiteX6" fmla="*/ 25571 w 158926"/>
                    <a:gd name="connsiteY6" fmla="*/ 527050 h 1346200"/>
                    <a:gd name="connsiteX7" fmla="*/ 31921 w 158926"/>
                    <a:gd name="connsiteY7" fmla="*/ 596900 h 1346200"/>
                    <a:gd name="connsiteX8" fmla="*/ 44621 w 158926"/>
                    <a:gd name="connsiteY8" fmla="*/ 730250 h 1346200"/>
                    <a:gd name="connsiteX9" fmla="*/ 57321 w 158926"/>
                    <a:gd name="connsiteY9" fmla="*/ 819150 h 1346200"/>
                    <a:gd name="connsiteX10" fmla="*/ 70021 w 158926"/>
                    <a:gd name="connsiteY10" fmla="*/ 838200 h 1346200"/>
                    <a:gd name="connsiteX11" fmla="*/ 82721 w 158926"/>
                    <a:gd name="connsiteY11" fmla="*/ 882650 h 1346200"/>
                    <a:gd name="connsiteX12" fmla="*/ 89071 w 158926"/>
                    <a:gd name="connsiteY12" fmla="*/ 901700 h 1346200"/>
                    <a:gd name="connsiteX13" fmla="*/ 108121 w 158926"/>
                    <a:gd name="connsiteY13" fmla="*/ 977900 h 1346200"/>
                    <a:gd name="connsiteX14" fmla="*/ 114471 w 158926"/>
                    <a:gd name="connsiteY14" fmla="*/ 1003300 h 1346200"/>
                    <a:gd name="connsiteX15" fmla="*/ 120821 w 158926"/>
                    <a:gd name="connsiteY15" fmla="*/ 1041400 h 1346200"/>
                    <a:gd name="connsiteX16" fmla="*/ 127171 w 158926"/>
                    <a:gd name="connsiteY16" fmla="*/ 1066800 h 1346200"/>
                    <a:gd name="connsiteX17" fmla="*/ 133521 w 158926"/>
                    <a:gd name="connsiteY17" fmla="*/ 1104900 h 1346200"/>
                    <a:gd name="connsiteX18" fmla="*/ 146221 w 158926"/>
                    <a:gd name="connsiteY18" fmla="*/ 1143000 h 1346200"/>
                    <a:gd name="connsiteX19" fmla="*/ 152571 w 158926"/>
                    <a:gd name="connsiteY19" fmla="*/ 1193800 h 1346200"/>
                    <a:gd name="connsiteX20" fmla="*/ 158921 w 158926"/>
                    <a:gd name="connsiteY20" fmla="*/ 1346200 h 1346200"/>
                    <a:gd name="connsiteX0" fmla="*/ 51764 w 159719"/>
                    <a:gd name="connsiteY0" fmla="*/ 0 h 1346200"/>
                    <a:gd name="connsiteX1" fmla="*/ 32714 w 159719"/>
                    <a:gd name="connsiteY1" fmla="*/ 101600 h 1346200"/>
                    <a:gd name="connsiteX2" fmla="*/ 26364 w 159719"/>
                    <a:gd name="connsiteY2" fmla="*/ 120650 h 1346200"/>
                    <a:gd name="connsiteX3" fmla="*/ 964 w 159719"/>
                    <a:gd name="connsiteY3" fmla="*/ 215900 h 1346200"/>
                    <a:gd name="connsiteX4" fmla="*/ 13664 w 159719"/>
                    <a:gd name="connsiteY4" fmla="*/ 342900 h 1346200"/>
                    <a:gd name="connsiteX5" fmla="*/ 26364 w 159719"/>
                    <a:gd name="connsiteY5" fmla="*/ 527050 h 1346200"/>
                    <a:gd name="connsiteX6" fmla="*/ 32714 w 159719"/>
                    <a:gd name="connsiteY6" fmla="*/ 596900 h 1346200"/>
                    <a:gd name="connsiteX7" fmla="*/ 45414 w 159719"/>
                    <a:gd name="connsiteY7" fmla="*/ 730250 h 1346200"/>
                    <a:gd name="connsiteX8" fmla="*/ 58114 w 159719"/>
                    <a:gd name="connsiteY8" fmla="*/ 819150 h 1346200"/>
                    <a:gd name="connsiteX9" fmla="*/ 70814 w 159719"/>
                    <a:gd name="connsiteY9" fmla="*/ 838200 h 1346200"/>
                    <a:gd name="connsiteX10" fmla="*/ 83514 w 159719"/>
                    <a:gd name="connsiteY10" fmla="*/ 882650 h 1346200"/>
                    <a:gd name="connsiteX11" fmla="*/ 89864 w 159719"/>
                    <a:gd name="connsiteY11" fmla="*/ 901700 h 1346200"/>
                    <a:gd name="connsiteX12" fmla="*/ 108914 w 159719"/>
                    <a:gd name="connsiteY12" fmla="*/ 977900 h 1346200"/>
                    <a:gd name="connsiteX13" fmla="*/ 115264 w 159719"/>
                    <a:gd name="connsiteY13" fmla="*/ 1003300 h 1346200"/>
                    <a:gd name="connsiteX14" fmla="*/ 121614 w 159719"/>
                    <a:gd name="connsiteY14" fmla="*/ 1041400 h 1346200"/>
                    <a:gd name="connsiteX15" fmla="*/ 127964 w 159719"/>
                    <a:gd name="connsiteY15" fmla="*/ 1066800 h 1346200"/>
                    <a:gd name="connsiteX16" fmla="*/ 134314 w 159719"/>
                    <a:gd name="connsiteY16" fmla="*/ 1104900 h 1346200"/>
                    <a:gd name="connsiteX17" fmla="*/ 147014 w 159719"/>
                    <a:gd name="connsiteY17" fmla="*/ 1143000 h 1346200"/>
                    <a:gd name="connsiteX18" fmla="*/ 153364 w 159719"/>
                    <a:gd name="connsiteY18" fmla="*/ 1193800 h 1346200"/>
                    <a:gd name="connsiteX19" fmla="*/ 159714 w 159719"/>
                    <a:gd name="connsiteY19"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58572 w 160177"/>
                    <a:gd name="connsiteY7" fmla="*/ 819150 h 1346200"/>
                    <a:gd name="connsiteX8" fmla="*/ 71272 w 160177"/>
                    <a:gd name="connsiteY8" fmla="*/ 838200 h 1346200"/>
                    <a:gd name="connsiteX9" fmla="*/ 83972 w 160177"/>
                    <a:gd name="connsiteY9" fmla="*/ 882650 h 1346200"/>
                    <a:gd name="connsiteX10" fmla="*/ 90322 w 160177"/>
                    <a:gd name="connsiteY10" fmla="*/ 901700 h 1346200"/>
                    <a:gd name="connsiteX11" fmla="*/ 109372 w 160177"/>
                    <a:gd name="connsiteY11" fmla="*/ 977900 h 1346200"/>
                    <a:gd name="connsiteX12" fmla="*/ 115722 w 160177"/>
                    <a:gd name="connsiteY12" fmla="*/ 1003300 h 1346200"/>
                    <a:gd name="connsiteX13" fmla="*/ 122072 w 160177"/>
                    <a:gd name="connsiteY13" fmla="*/ 1041400 h 1346200"/>
                    <a:gd name="connsiteX14" fmla="*/ 128422 w 160177"/>
                    <a:gd name="connsiteY14" fmla="*/ 1066800 h 1346200"/>
                    <a:gd name="connsiteX15" fmla="*/ 134772 w 160177"/>
                    <a:gd name="connsiteY15" fmla="*/ 1104900 h 1346200"/>
                    <a:gd name="connsiteX16" fmla="*/ 147472 w 160177"/>
                    <a:gd name="connsiteY16" fmla="*/ 1143000 h 1346200"/>
                    <a:gd name="connsiteX17" fmla="*/ 153822 w 160177"/>
                    <a:gd name="connsiteY17" fmla="*/ 1193800 h 1346200"/>
                    <a:gd name="connsiteX18" fmla="*/ 160172 w 160177"/>
                    <a:gd name="connsiteY18"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71272 w 160177"/>
                    <a:gd name="connsiteY7" fmla="*/ 838200 h 1346200"/>
                    <a:gd name="connsiteX8" fmla="*/ 83972 w 160177"/>
                    <a:gd name="connsiteY8" fmla="*/ 882650 h 1346200"/>
                    <a:gd name="connsiteX9" fmla="*/ 90322 w 160177"/>
                    <a:gd name="connsiteY9" fmla="*/ 901700 h 1346200"/>
                    <a:gd name="connsiteX10" fmla="*/ 109372 w 160177"/>
                    <a:gd name="connsiteY10" fmla="*/ 977900 h 1346200"/>
                    <a:gd name="connsiteX11" fmla="*/ 115722 w 160177"/>
                    <a:gd name="connsiteY11" fmla="*/ 1003300 h 1346200"/>
                    <a:gd name="connsiteX12" fmla="*/ 122072 w 160177"/>
                    <a:gd name="connsiteY12" fmla="*/ 1041400 h 1346200"/>
                    <a:gd name="connsiteX13" fmla="*/ 128422 w 160177"/>
                    <a:gd name="connsiteY13" fmla="*/ 1066800 h 1346200"/>
                    <a:gd name="connsiteX14" fmla="*/ 134772 w 160177"/>
                    <a:gd name="connsiteY14" fmla="*/ 1104900 h 1346200"/>
                    <a:gd name="connsiteX15" fmla="*/ 147472 w 160177"/>
                    <a:gd name="connsiteY15" fmla="*/ 1143000 h 1346200"/>
                    <a:gd name="connsiteX16" fmla="*/ 153822 w 160177"/>
                    <a:gd name="connsiteY16" fmla="*/ 1193800 h 1346200"/>
                    <a:gd name="connsiteX17" fmla="*/ 160172 w 160177"/>
                    <a:gd name="connsiteY17"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71272 w 160177"/>
                    <a:gd name="connsiteY7" fmla="*/ 838200 h 1346200"/>
                    <a:gd name="connsiteX8" fmla="*/ 83972 w 160177"/>
                    <a:gd name="connsiteY8" fmla="*/ 882650 h 1346200"/>
                    <a:gd name="connsiteX9" fmla="*/ 90322 w 160177"/>
                    <a:gd name="connsiteY9" fmla="*/ 901700 h 1346200"/>
                    <a:gd name="connsiteX10" fmla="*/ 109372 w 160177"/>
                    <a:gd name="connsiteY10" fmla="*/ 977900 h 1346200"/>
                    <a:gd name="connsiteX11" fmla="*/ 115722 w 160177"/>
                    <a:gd name="connsiteY11" fmla="*/ 1003300 h 1346200"/>
                    <a:gd name="connsiteX12" fmla="*/ 128422 w 160177"/>
                    <a:gd name="connsiteY12" fmla="*/ 1066800 h 1346200"/>
                    <a:gd name="connsiteX13" fmla="*/ 134772 w 160177"/>
                    <a:gd name="connsiteY13" fmla="*/ 1104900 h 1346200"/>
                    <a:gd name="connsiteX14" fmla="*/ 147472 w 160177"/>
                    <a:gd name="connsiteY14" fmla="*/ 1143000 h 1346200"/>
                    <a:gd name="connsiteX15" fmla="*/ 153822 w 160177"/>
                    <a:gd name="connsiteY15" fmla="*/ 1193800 h 1346200"/>
                    <a:gd name="connsiteX16" fmla="*/ 160172 w 160177"/>
                    <a:gd name="connsiteY16" fmla="*/ 1346200 h 1346200"/>
                    <a:gd name="connsiteX0" fmla="*/ 52222 w 160177"/>
                    <a:gd name="connsiteY0" fmla="*/ 0 h 1346200"/>
                    <a:gd name="connsiteX1" fmla="*/ 33172 w 160177"/>
                    <a:gd name="connsiteY1" fmla="*/ 101600 h 1346200"/>
                    <a:gd name="connsiteX2" fmla="*/ 1422 w 160177"/>
                    <a:gd name="connsiteY2" fmla="*/ 215900 h 1346200"/>
                    <a:gd name="connsiteX3" fmla="*/ 14122 w 160177"/>
                    <a:gd name="connsiteY3" fmla="*/ 342900 h 1346200"/>
                    <a:gd name="connsiteX4" fmla="*/ 26822 w 160177"/>
                    <a:gd name="connsiteY4" fmla="*/ 527050 h 1346200"/>
                    <a:gd name="connsiteX5" fmla="*/ 33172 w 160177"/>
                    <a:gd name="connsiteY5" fmla="*/ 596900 h 1346200"/>
                    <a:gd name="connsiteX6" fmla="*/ 45872 w 160177"/>
                    <a:gd name="connsiteY6" fmla="*/ 730250 h 1346200"/>
                    <a:gd name="connsiteX7" fmla="*/ 71272 w 160177"/>
                    <a:gd name="connsiteY7" fmla="*/ 838200 h 1346200"/>
                    <a:gd name="connsiteX8" fmla="*/ 83972 w 160177"/>
                    <a:gd name="connsiteY8" fmla="*/ 882650 h 1346200"/>
                    <a:gd name="connsiteX9" fmla="*/ 90322 w 160177"/>
                    <a:gd name="connsiteY9" fmla="*/ 901700 h 1346200"/>
                    <a:gd name="connsiteX10" fmla="*/ 109372 w 160177"/>
                    <a:gd name="connsiteY10" fmla="*/ 977900 h 1346200"/>
                    <a:gd name="connsiteX11" fmla="*/ 115722 w 160177"/>
                    <a:gd name="connsiteY11" fmla="*/ 1003300 h 1346200"/>
                    <a:gd name="connsiteX12" fmla="*/ 128422 w 160177"/>
                    <a:gd name="connsiteY12" fmla="*/ 1066800 h 1346200"/>
                    <a:gd name="connsiteX13" fmla="*/ 147472 w 160177"/>
                    <a:gd name="connsiteY13" fmla="*/ 1143000 h 1346200"/>
                    <a:gd name="connsiteX14" fmla="*/ 153822 w 160177"/>
                    <a:gd name="connsiteY14" fmla="*/ 1193800 h 1346200"/>
                    <a:gd name="connsiteX15" fmla="*/ 160172 w 160177"/>
                    <a:gd name="connsiteY15" fmla="*/ 1346200 h 1346200"/>
                    <a:gd name="connsiteX0" fmla="*/ 52222 w 176841"/>
                    <a:gd name="connsiteY0" fmla="*/ 0 h 1350962"/>
                    <a:gd name="connsiteX1" fmla="*/ 33172 w 176841"/>
                    <a:gd name="connsiteY1" fmla="*/ 101600 h 1350962"/>
                    <a:gd name="connsiteX2" fmla="*/ 1422 w 176841"/>
                    <a:gd name="connsiteY2" fmla="*/ 215900 h 1350962"/>
                    <a:gd name="connsiteX3" fmla="*/ 14122 w 176841"/>
                    <a:gd name="connsiteY3" fmla="*/ 342900 h 1350962"/>
                    <a:gd name="connsiteX4" fmla="*/ 26822 w 176841"/>
                    <a:gd name="connsiteY4" fmla="*/ 527050 h 1350962"/>
                    <a:gd name="connsiteX5" fmla="*/ 33172 w 176841"/>
                    <a:gd name="connsiteY5" fmla="*/ 596900 h 1350962"/>
                    <a:gd name="connsiteX6" fmla="*/ 45872 w 176841"/>
                    <a:gd name="connsiteY6" fmla="*/ 730250 h 1350962"/>
                    <a:gd name="connsiteX7" fmla="*/ 71272 w 176841"/>
                    <a:gd name="connsiteY7" fmla="*/ 838200 h 1350962"/>
                    <a:gd name="connsiteX8" fmla="*/ 83972 w 176841"/>
                    <a:gd name="connsiteY8" fmla="*/ 882650 h 1350962"/>
                    <a:gd name="connsiteX9" fmla="*/ 90322 w 176841"/>
                    <a:gd name="connsiteY9" fmla="*/ 901700 h 1350962"/>
                    <a:gd name="connsiteX10" fmla="*/ 109372 w 176841"/>
                    <a:gd name="connsiteY10" fmla="*/ 977900 h 1350962"/>
                    <a:gd name="connsiteX11" fmla="*/ 115722 w 176841"/>
                    <a:gd name="connsiteY11" fmla="*/ 1003300 h 1350962"/>
                    <a:gd name="connsiteX12" fmla="*/ 128422 w 176841"/>
                    <a:gd name="connsiteY12" fmla="*/ 1066800 h 1350962"/>
                    <a:gd name="connsiteX13" fmla="*/ 147472 w 176841"/>
                    <a:gd name="connsiteY13" fmla="*/ 1143000 h 1350962"/>
                    <a:gd name="connsiteX14" fmla="*/ 153822 w 176841"/>
                    <a:gd name="connsiteY14" fmla="*/ 1193800 h 1350962"/>
                    <a:gd name="connsiteX15" fmla="*/ 176841 w 176841"/>
                    <a:gd name="connsiteY15" fmla="*/ 1350962 h 135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841" h="1350962">
                      <a:moveTo>
                        <a:pt x="52222" y="0"/>
                      </a:moveTo>
                      <a:cubicBezTo>
                        <a:pt x="45520" y="40212"/>
                        <a:pt x="41639" y="65617"/>
                        <a:pt x="33172" y="101600"/>
                      </a:cubicBezTo>
                      <a:cubicBezTo>
                        <a:pt x="24705" y="137583"/>
                        <a:pt x="4597" y="175683"/>
                        <a:pt x="1422" y="215900"/>
                      </a:cubicBezTo>
                      <a:cubicBezTo>
                        <a:pt x="-1753" y="256117"/>
                        <a:pt x="-458" y="284580"/>
                        <a:pt x="14122" y="342900"/>
                      </a:cubicBezTo>
                      <a:cubicBezTo>
                        <a:pt x="18355" y="404283"/>
                        <a:pt x="21251" y="465774"/>
                        <a:pt x="26822" y="527050"/>
                      </a:cubicBezTo>
                      <a:cubicBezTo>
                        <a:pt x="28939" y="550333"/>
                        <a:pt x="31379" y="573590"/>
                        <a:pt x="33172" y="596900"/>
                      </a:cubicBezTo>
                      <a:cubicBezTo>
                        <a:pt x="47551" y="783827"/>
                        <a:pt x="39522" y="690033"/>
                        <a:pt x="45872" y="730250"/>
                      </a:cubicBezTo>
                      <a:cubicBezTo>
                        <a:pt x="52222" y="770467"/>
                        <a:pt x="64922" y="812800"/>
                        <a:pt x="71272" y="838200"/>
                      </a:cubicBezTo>
                      <a:cubicBezTo>
                        <a:pt x="77622" y="863600"/>
                        <a:pt x="81259" y="873155"/>
                        <a:pt x="83972" y="882650"/>
                      </a:cubicBezTo>
                      <a:cubicBezTo>
                        <a:pt x="85811" y="889086"/>
                        <a:pt x="88561" y="895242"/>
                        <a:pt x="90322" y="901700"/>
                      </a:cubicBezTo>
                      <a:lnTo>
                        <a:pt x="109372" y="977900"/>
                      </a:lnTo>
                      <a:cubicBezTo>
                        <a:pt x="111489" y="986367"/>
                        <a:pt x="112547" y="988483"/>
                        <a:pt x="115722" y="1003300"/>
                      </a:cubicBezTo>
                      <a:cubicBezTo>
                        <a:pt x="118897" y="1018117"/>
                        <a:pt x="123130" y="1043517"/>
                        <a:pt x="128422" y="1066800"/>
                      </a:cubicBezTo>
                      <a:cubicBezTo>
                        <a:pt x="133714" y="1090083"/>
                        <a:pt x="143239" y="1121833"/>
                        <a:pt x="147472" y="1143000"/>
                      </a:cubicBezTo>
                      <a:cubicBezTo>
                        <a:pt x="151705" y="1164167"/>
                        <a:pt x="148927" y="1159140"/>
                        <a:pt x="153822" y="1193800"/>
                      </a:cubicBezTo>
                      <a:cubicBezTo>
                        <a:pt x="158717" y="1228460"/>
                        <a:pt x="176841" y="1291293"/>
                        <a:pt x="176841" y="1350962"/>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2700000">
                  <a:off x="9009987" y="4624027"/>
                  <a:ext cx="1571625" cy="815975"/>
                </a:xfrm>
                <a:custGeom>
                  <a:avLst/>
                  <a:gdLst>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31850 w 1549400"/>
                    <a:gd name="connsiteY21" fmla="*/ 209550 h 781050"/>
                    <a:gd name="connsiteX22" fmla="*/ 857250 w 1549400"/>
                    <a:gd name="connsiteY22" fmla="*/ 222250 h 781050"/>
                    <a:gd name="connsiteX23" fmla="*/ 895350 w 1549400"/>
                    <a:gd name="connsiteY23" fmla="*/ 247650 h 781050"/>
                    <a:gd name="connsiteX24" fmla="*/ 946150 w 1549400"/>
                    <a:gd name="connsiteY24" fmla="*/ 279400 h 781050"/>
                    <a:gd name="connsiteX25" fmla="*/ 990600 w 1549400"/>
                    <a:gd name="connsiteY25" fmla="*/ 304800 h 781050"/>
                    <a:gd name="connsiteX26" fmla="*/ 1016000 w 1549400"/>
                    <a:gd name="connsiteY26" fmla="*/ 323850 h 781050"/>
                    <a:gd name="connsiteX27" fmla="*/ 1041400 w 1549400"/>
                    <a:gd name="connsiteY27" fmla="*/ 336550 h 781050"/>
                    <a:gd name="connsiteX28" fmla="*/ 1060450 w 1549400"/>
                    <a:gd name="connsiteY28" fmla="*/ 355600 h 781050"/>
                    <a:gd name="connsiteX29" fmla="*/ 1098550 w 1549400"/>
                    <a:gd name="connsiteY29" fmla="*/ 381000 h 781050"/>
                    <a:gd name="connsiteX30" fmla="*/ 1149350 w 1549400"/>
                    <a:gd name="connsiteY30" fmla="*/ 425450 h 781050"/>
                    <a:gd name="connsiteX31" fmla="*/ 1187450 w 1549400"/>
                    <a:gd name="connsiteY31" fmla="*/ 457200 h 781050"/>
                    <a:gd name="connsiteX32" fmla="*/ 1212850 w 1549400"/>
                    <a:gd name="connsiteY32" fmla="*/ 469900 h 781050"/>
                    <a:gd name="connsiteX33" fmla="*/ 1231900 w 1549400"/>
                    <a:gd name="connsiteY33" fmla="*/ 488950 h 781050"/>
                    <a:gd name="connsiteX34" fmla="*/ 1289050 w 1549400"/>
                    <a:gd name="connsiteY34" fmla="*/ 527050 h 781050"/>
                    <a:gd name="connsiteX35" fmla="*/ 1308100 w 1549400"/>
                    <a:gd name="connsiteY35" fmla="*/ 539750 h 781050"/>
                    <a:gd name="connsiteX36" fmla="*/ 1358900 w 1549400"/>
                    <a:gd name="connsiteY36" fmla="*/ 584200 h 781050"/>
                    <a:gd name="connsiteX37" fmla="*/ 1377950 w 1549400"/>
                    <a:gd name="connsiteY37" fmla="*/ 596900 h 781050"/>
                    <a:gd name="connsiteX38" fmla="*/ 1409700 w 1549400"/>
                    <a:gd name="connsiteY38" fmla="*/ 622300 h 781050"/>
                    <a:gd name="connsiteX39" fmla="*/ 1422400 w 1549400"/>
                    <a:gd name="connsiteY39" fmla="*/ 641350 h 781050"/>
                    <a:gd name="connsiteX40" fmla="*/ 1441450 w 1549400"/>
                    <a:gd name="connsiteY40" fmla="*/ 654050 h 781050"/>
                    <a:gd name="connsiteX41" fmla="*/ 1479550 w 1549400"/>
                    <a:gd name="connsiteY41" fmla="*/ 692150 h 781050"/>
                    <a:gd name="connsiteX42" fmla="*/ 1498600 w 1549400"/>
                    <a:gd name="connsiteY42" fmla="*/ 711200 h 781050"/>
                    <a:gd name="connsiteX43" fmla="*/ 1517650 w 1549400"/>
                    <a:gd name="connsiteY43" fmla="*/ 730250 h 781050"/>
                    <a:gd name="connsiteX44" fmla="*/ 1549400 w 1549400"/>
                    <a:gd name="connsiteY44"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31850 w 1549400"/>
                    <a:gd name="connsiteY21" fmla="*/ 209550 h 781050"/>
                    <a:gd name="connsiteX22" fmla="*/ 857250 w 1549400"/>
                    <a:gd name="connsiteY22" fmla="*/ 222250 h 781050"/>
                    <a:gd name="connsiteX23" fmla="*/ 895350 w 1549400"/>
                    <a:gd name="connsiteY23" fmla="*/ 247650 h 781050"/>
                    <a:gd name="connsiteX24" fmla="*/ 946150 w 1549400"/>
                    <a:gd name="connsiteY24" fmla="*/ 279400 h 781050"/>
                    <a:gd name="connsiteX25" fmla="*/ 990600 w 1549400"/>
                    <a:gd name="connsiteY25" fmla="*/ 304800 h 781050"/>
                    <a:gd name="connsiteX26" fmla="*/ 1016000 w 1549400"/>
                    <a:gd name="connsiteY26" fmla="*/ 323850 h 781050"/>
                    <a:gd name="connsiteX27" fmla="*/ 1060450 w 1549400"/>
                    <a:gd name="connsiteY27" fmla="*/ 355600 h 781050"/>
                    <a:gd name="connsiteX28" fmla="*/ 1098550 w 1549400"/>
                    <a:gd name="connsiteY28" fmla="*/ 381000 h 781050"/>
                    <a:gd name="connsiteX29" fmla="*/ 1149350 w 1549400"/>
                    <a:gd name="connsiteY29" fmla="*/ 425450 h 781050"/>
                    <a:gd name="connsiteX30" fmla="*/ 1187450 w 1549400"/>
                    <a:gd name="connsiteY30" fmla="*/ 457200 h 781050"/>
                    <a:gd name="connsiteX31" fmla="*/ 1212850 w 1549400"/>
                    <a:gd name="connsiteY31" fmla="*/ 469900 h 781050"/>
                    <a:gd name="connsiteX32" fmla="*/ 1231900 w 1549400"/>
                    <a:gd name="connsiteY32" fmla="*/ 488950 h 781050"/>
                    <a:gd name="connsiteX33" fmla="*/ 1289050 w 1549400"/>
                    <a:gd name="connsiteY33" fmla="*/ 527050 h 781050"/>
                    <a:gd name="connsiteX34" fmla="*/ 1308100 w 1549400"/>
                    <a:gd name="connsiteY34" fmla="*/ 539750 h 781050"/>
                    <a:gd name="connsiteX35" fmla="*/ 1358900 w 1549400"/>
                    <a:gd name="connsiteY35" fmla="*/ 584200 h 781050"/>
                    <a:gd name="connsiteX36" fmla="*/ 1377950 w 1549400"/>
                    <a:gd name="connsiteY36" fmla="*/ 596900 h 781050"/>
                    <a:gd name="connsiteX37" fmla="*/ 1409700 w 1549400"/>
                    <a:gd name="connsiteY37" fmla="*/ 622300 h 781050"/>
                    <a:gd name="connsiteX38" fmla="*/ 1422400 w 1549400"/>
                    <a:gd name="connsiteY38" fmla="*/ 641350 h 781050"/>
                    <a:gd name="connsiteX39" fmla="*/ 1441450 w 1549400"/>
                    <a:gd name="connsiteY39" fmla="*/ 654050 h 781050"/>
                    <a:gd name="connsiteX40" fmla="*/ 1479550 w 1549400"/>
                    <a:gd name="connsiteY40" fmla="*/ 692150 h 781050"/>
                    <a:gd name="connsiteX41" fmla="*/ 1498600 w 1549400"/>
                    <a:gd name="connsiteY41" fmla="*/ 711200 h 781050"/>
                    <a:gd name="connsiteX42" fmla="*/ 1517650 w 1549400"/>
                    <a:gd name="connsiteY42" fmla="*/ 730250 h 781050"/>
                    <a:gd name="connsiteX43" fmla="*/ 1549400 w 1549400"/>
                    <a:gd name="connsiteY43"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31850 w 1549400"/>
                    <a:gd name="connsiteY21" fmla="*/ 209550 h 781050"/>
                    <a:gd name="connsiteX22" fmla="*/ 857250 w 1549400"/>
                    <a:gd name="connsiteY22" fmla="*/ 222250 h 781050"/>
                    <a:gd name="connsiteX23" fmla="*/ 895350 w 1549400"/>
                    <a:gd name="connsiteY23" fmla="*/ 247650 h 781050"/>
                    <a:gd name="connsiteX24" fmla="*/ 990600 w 1549400"/>
                    <a:gd name="connsiteY24" fmla="*/ 304800 h 781050"/>
                    <a:gd name="connsiteX25" fmla="*/ 1016000 w 1549400"/>
                    <a:gd name="connsiteY25" fmla="*/ 323850 h 781050"/>
                    <a:gd name="connsiteX26" fmla="*/ 1060450 w 1549400"/>
                    <a:gd name="connsiteY26" fmla="*/ 355600 h 781050"/>
                    <a:gd name="connsiteX27" fmla="*/ 1098550 w 1549400"/>
                    <a:gd name="connsiteY27" fmla="*/ 381000 h 781050"/>
                    <a:gd name="connsiteX28" fmla="*/ 1149350 w 1549400"/>
                    <a:gd name="connsiteY28" fmla="*/ 425450 h 781050"/>
                    <a:gd name="connsiteX29" fmla="*/ 1187450 w 1549400"/>
                    <a:gd name="connsiteY29" fmla="*/ 457200 h 781050"/>
                    <a:gd name="connsiteX30" fmla="*/ 1212850 w 1549400"/>
                    <a:gd name="connsiteY30" fmla="*/ 469900 h 781050"/>
                    <a:gd name="connsiteX31" fmla="*/ 1231900 w 1549400"/>
                    <a:gd name="connsiteY31" fmla="*/ 488950 h 781050"/>
                    <a:gd name="connsiteX32" fmla="*/ 1289050 w 1549400"/>
                    <a:gd name="connsiteY32" fmla="*/ 527050 h 781050"/>
                    <a:gd name="connsiteX33" fmla="*/ 1308100 w 1549400"/>
                    <a:gd name="connsiteY33" fmla="*/ 539750 h 781050"/>
                    <a:gd name="connsiteX34" fmla="*/ 1358900 w 1549400"/>
                    <a:gd name="connsiteY34" fmla="*/ 584200 h 781050"/>
                    <a:gd name="connsiteX35" fmla="*/ 1377950 w 1549400"/>
                    <a:gd name="connsiteY35" fmla="*/ 596900 h 781050"/>
                    <a:gd name="connsiteX36" fmla="*/ 1409700 w 1549400"/>
                    <a:gd name="connsiteY36" fmla="*/ 622300 h 781050"/>
                    <a:gd name="connsiteX37" fmla="*/ 1422400 w 1549400"/>
                    <a:gd name="connsiteY37" fmla="*/ 641350 h 781050"/>
                    <a:gd name="connsiteX38" fmla="*/ 1441450 w 1549400"/>
                    <a:gd name="connsiteY38" fmla="*/ 654050 h 781050"/>
                    <a:gd name="connsiteX39" fmla="*/ 1479550 w 1549400"/>
                    <a:gd name="connsiteY39" fmla="*/ 692150 h 781050"/>
                    <a:gd name="connsiteX40" fmla="*/ 1498600 w 1549400"/>
                    <a:gd name="connsiteY40" fmla="*/ 711200 h 781050"/>
                    <a:gd name="connsiteX41" fmla="*/ 1517650 w 1549400"/>
                    <a:gd name="connsiteY41" fmla="*/ 730250 h 781050"/>
                    <a:gd name="connsiteX42" fmla="*/ 1549400 w 1549400"/>
                    <a:gd name="connsiteY42"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762000 w 1549400"/>
                    <a:gd name="connsiteY19" fmla="*/ 165100 h 781050"/>
                    <a:gd name="connsiteX20" fmla="*/ 806450 w 1549400"/>
                    <a:gd name="connsiteY20" fmla="*/ 190500 h 781050"/>
                    <a:gd name="connsiteX21" fmla="*/ 857250 w 1549400"/>
                    <a:gd name="connsiteY21" fmla="*/ 222250 h 781050"/>
                    <a:gd name="connsiteX22" fmla="*/ 895350 w 1549400"/>
                    <a:gd name="connsiteY22" fmla="*/ 247650 h 781050"/>
                    <a:gd name="connsiteX23" fmla="*/ 990600 w 1549400"/>
                    <a:gd name="connsiteY23" fmla="*/ 304800 h 781050"/>
                    <a:gd name="connsiteX24" fmla="*/ 1016000 w 1549400"/>
                    <a:gd name="connsiteY24" fmla="*/ 323850 h 781050"/>
                    <a:gd name="connsiteX25" fmla="*/ 1060450 w 1549400"/>
                    <a:gd name="connsiteY25" fmla="*/ 355600 h 781050"/>
                    <a:gd name="connsiteX26" fmla="*/ 1098550 w 1549400"/>
                    <a:gd name="connsiteY26" fmla="*/ 381000 h 781050"/>
                    <a:gd name="connsiteX27" fmla="*/ 1149350 w 1549400"/>
                    <a:gd name="connsiteY27" fmla="*/ 425450 h 781050"/>
                    <a:gd name="connsiteX28" fmla="*/ 1187450 w 1549400"/>
                    <a:gd name="connsiteY28" fmla="*/ 457200 h 781050"/>
                    <a:gd name="connsiteX29" fmla="*/ 1212850 w 1549400"/>
                    <a:gd name="connsiteY29" fmla="*/ 469900 h 781050"/>
                    <a:gd name="connsiteX30" fmla="*/ 1231900 w 1549400"/>
                    <a:gd name="connsiteY30" fmla="*/ 488950 h 781050"/>
                    <a:gd name="connsiteX31" fmla="*/ 1289050 w 1549400"/>
                    <a:gd name="connsiteY31" fmla="*/ 527050 h 781050"/>
                    <a:gd name="connsiteX32" fmla="*/ 1308100 w 1549400"/>
                    <a:gd name="connsiteY32" fmla="*/ 539750 h 781050"/>
                    <a:gd name="connsiteX33" fmla="*/ 1358900 w 1549400"/>
                    <a:gd name="connsiteY33" fmla="*/ 584200 h 781050"/>
                    <a:gd name="connsiteX34" fmla="*/ 1377950 w 1549400"/>
                    <a:gd name="connsiteY34" fmla="*/ 596900 h 781050"/>
                    <a:gd name="connsiteX35" fmla="*/ 1409700 w 1549400"/>
                    <a:gd name="connsiteY35" fmla="*/ 622300 h 781050"/>
                    <a:gd name="connsiteX36" fmla="*/ 1422400 w 1549400"/>
                    <a:gd name="connsiteY36" fmla="*/ 641350 h 781050"/>
                    <a:gd name="connsiteX37" fmla="*/ 1441450 w 1549400"/>
                    <a:gd name="connsiteY37" fmla="*/ 654050 h 781050"/>
                    <a:gd name="connsiteX38" fmla="*/ 1479550 w 1549400"/>
                    <a:gd name="connsiteY38" fmla="*/ 692150 h 781050"/>
                    <a:gd name="connsiteX39" fmla="*/ 1498600 w 1549400"/>
                    <a:gd name="connsiteY39" fmla="*/ 711200 h 781050"/>
                    <a:gd name="connsiteX40" fmla="*/ 1517650 w 1549400"/>
                    <a:gd name="connsiteY40" fmla="*/ 730250 h 781050"/>
                    <a:gd name="connsiteX41" fmla="*/ 1549400 w 1549400"/>
                    <a:gd name="connsiteY41"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736600 w 1549400"/>
                    <a:gd name="connsiteY18" fmla="*/ 158750 h 781050"/>
                    <a:gd name="connsiteX19" fmla="*/ 806450 w 1549400"/>
                    <a:gd name="connsiteY19" fmla="*/ 190500 h 781050"/>
                    <a:gd name="connsiteX20" fmla="*/ 857250 w 1549400"/>
                    <a:gd name="connsiteY20" fmla="*/ 222250 h 781050"/>
                    <a:gd name="connsiteX21" fmla="*/ 895350 w 1549400"/>
                    <a:gd name="connsiteY21" fmla="*/ 247650 h 781050"/>
                    <a:gd name="connsiteX22" fmla="*/ 990600 w 1549400"/>
                    <a:gd name="connsiteY22" fmla="*/ 304800 h 781050"/>
                    <a:gd name="connsiteX23" fmla="*/ 1016000 w 1549400"/>
                    <a:gd name="connsiteY23" fmla="*/ 323850 h 781050"/>
                    <a:gd name="connsiteX24" fmla="*/ 1060450 w 1549400"/>
                    <a:gd name="connsiteY24" fmla="*/ 355600 h 781050"/>
                    <a:gd name="connsiteX25" fmla="*/ 1098550 w 1549400"/>
                    <a:gd name="connsiteY25" fmla="*/ 381000 h 781050"/>
                    <a:gd name="connsiteX26" fmla="*/ 1149350 w 1549400"/>
                    <a:gd name="connsiteY26" fmla="*/ 425450 h 781050"/>
                    <a:gd name="connsiteX27" fmla="*/ 1187450 w 1549400"/>
                    <a:gd name="connsiteY27" fmla="*/ 457200 h 781050"/>
                    <a:gd name="connsiteX28" fmla="*/ 1212850 w 1549400"/>
                    <a:gd name="connsiteY28" fmla="*/ 469900 h 781050"/>
                    <a:gd name="connsiteX29" fmla="*/ 1231900 w 1549400"/>
                    <a:gd name="connsiteY29" fmla="*/ 488950 h 781050"/>
                    <a:gd name="connsiteX30" fmla="*/ 1289050 w 1549400"/>
                    <a:gd name="connsiteY30" fmla="*/ 527050 h 781050"/>
                    <a:gd name="connsiteX31" fmla="*/ 1308100 w 1549400"/>
                    <a:gd name="connsiteY31" fmla="*/ 539750 h 781050"/>
                    <a:gd name="connsiteX32" fmla="*/ 1358900 w 1549400"/>
                    <a:gd name="connsiteY32" fmla="*/ 584200 h 781050"/>
                    <a:gd name="connsiteX33" fmla="*/ 1377950 w 1549400"/>
                    <a:gd name="connsiteY33" fmla="*/ 596900 h 781050"/>
                    <a:gd name="connsiteX34" fmla="*/ 1409700 w 1549400"/>
                    <a:gd name="connsiteY34" fmla="*/ 622300 h 781050"/>
                    <a:gd name="connsiteX35" fmla="*/ 1422400 w 1549400"/>
                    <a:gd name="connsiteY35" fmla="*/ 641350 h 781050"/>
                    <a:gd name="connsiteX36" fmla="*/ 1441450 w 1549400"/>
                    <a:gd name="connsiteY36" fmla="*/ 654050 h 781050"/>
                    <a:gd name="connsiteX37" fmla="*/ 1479550 w 1549400"/>
                    <a:gd name="connsiteY37" fmla="*/ 692150 h 781050"/>
                    <a:gd name="connsiteX38" fmla="*/ 1498600 w 1549400"/>
                    <a:gd name="connsiteY38" fmla="*/ 711200 h 781050"/>
                    <a:gd name="connsiteX39" fmla="*/ 1517650 w 1549400"/>
                    <a:gd name="connsiteY39" fmla="*/ 730250 h 781050"/>
                    <a:gd name="connsiteX40" fmla="*/ 1549400 w 1549400"/>
                    <a:gd name="connsiteY40"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60400 w 1549400"/>
                    <a:gd name="connsiteY16" fmla="*/ 101600 h 781050"/>
                    <a:gd name="connsiteX17" fmla="*/ 698500 w 1549400"/>
                    <a:gd name="connsiteY17" fmla="*/ 127000 h 781050"/>
                    <a:gd name="connsiteX18" fmla="*/ 806450 w 1549400"/>
                    <a:gd name="connsiteY18" fmla="*/ 190500 h 781050"/>
                    <a:gd name="connsiteX19" fmla="*/ 857250 w 1549400"/>
                    <a:gd name="connsiteY19" fmla="*/ 222250 h 781050"/>
                    <a:gd name="connsiteX20" fmla="*/ 895350 w 1549400"/>
                    <a:gd name="connsiteY20" fmla="*/ 247650 h 781050"/>
                    <a:gd name="connsiteX21" fmla="*/ 990600 w 1549400"/>
                    <a:gd name="connsiteY21" fmla="*/ 304800 h 781050"/>
                    <a:gd name="connsiteX22" fmla="*/ 1016000 w 1549400"/>
                    <a:gd name="connsiteY22" fmla="*/ 323850 h 781050"/>
                    <a:gd name="connsiteX23" fmla="*/ 1060450 w 1549400"/>
                    <a:gd name="connsiteY23" fmla="*/ 355600 h 781050"/>
                    <a:gd name="connsiteX24" fmla="*/ 1098550 w 1549400"/>
                    <a:gd name="connsiteY24" fmla="*/ 381000 h 781050"/>
                    <a:gd name="connsiteX25" fmla="*/ 1149350 w 1549400"/>
                    <a:gd name="connsiteY25" fmla="*/ 425450 h 781050"/>
                    <a:gd name="connsiteX26" fmla="*/ 1187450 w 1549400"/>
                    <a:gd name="connsiteY26" fmla="*/ 457200 h 781050"/>
                    <a:gd name="connsiteX27" fmla="*/ 1212850 w 1549400"/>
                    <a:gd name="connsiteY27" fmla="*/ 469900 h 781050"/>
                    <a:gd name="connsiteX28" fmla="*/ 1231900 w 1549400"/>
                    <a:gd name="connsiteY28" fmla="*/ 488950 h 781050"/>
                    <a:gd name="connsiteX29" fmla="*/ 1289050 w 1549400"/>
                    <a:gd name="connsiteY29" fmla="*/ 527050 h 781050"/>
                    <a:gd name="connsiteX30" fmla="*/ 1308100 w 1549400"/>
                    <a:gd name="connsiteY30" fmla="*/ 539750 h 781050"/>
                    <a:gd name="connsiteX31" fmla="*/ 1358900 w 1549400"/>
                    <a:gd name="connsiteY31" fmla="*/ 584200 h 781050"/>
                    <a:gd name="connsiteX32" fmla="*/ 1377950 w 1549400"/>
                    <a:gd name="connsiteY32" fmla="*/ 596900 h 781050"/>
                    <a:gd name="connsiteX33" fmla="*/ 1409700 w 1549400"/>
                    <a:gd name="connsiteY33" fmla="*/ 622300 h 781050"/>
                    <a:gd name="connsiteX34" fmla="*/ 1422400 w 1549400"/>
                    <a:gd name="connsiteY34" fmla="*/ 641350 h 781050"/>
                    <a:gd name="connsiteX35" fmla="*/ 1441450 w 1549400"/>
                    <a:gd name="connsiteY35" fmla="*/ 654050 h 781050"/>
                    <a:gd name="connsiteX36" fmla="*/ 1479550 w 1549400"/>
                    <a:gd name="connsiteY36" fmla="*/ 692150 h 781050"/>
                    <a:gd name="connsiteX37" fmla="*/ 1498600 w 1549400"/>
                    <a:gd name="connsiteY37" fmla="*/ 711200 h 781050"/>
                    <a:gd name="connsiteX38" fmla="*/ 1517650 w 1549400"/>
                    <a:gd name="connsiteY38" fmla="*/ 730250 h 781050"/>
                    <a:gd name="connsiteX39" fmla="*/ 1549400 w 1549400"/>
                    <a:gd name="connsiteY39"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09600 w 1549400"/>
                    <a:gd name="connsiteY14" fmla="*/ 82550 h 781050"/>
                    <a:gd name="connsiteX15" fmla="*/ 635000 w 1549400"/>
                    <a:gd name="connsiteY15" fmla="*/ 95250 h 781050"/>
                    <a:gd name="connsiteX16" fmla="*/ 698500 w 1549400"/>
                    <a:gd name="connsiteY16" fmla="*/ 127000 h 781050"/>
                    <a:gd name="connsiteX17" fmla="*/ 806450 w 1549400"/>
                    <a:gd name="connsiteY17" fmla="*/ 190500 h 781050"/>
                    <a:gd name="connsiteX18" fmla="*/ 857250 w 1549400"/>
                    <a:gd name="connsiteY18" fmla="*/ 222250 h 781050"/>
                    <a:gd name="connsiteX19" fmla="*/ 895350 w 1549400"/>
                    <a:gd name="connsiteY19" fmla="*/ 247650 h 781050"/>
                    <a:gd name="connsiteX20" fmla="*/ 990600 w 1549400"/>
                    <a:gd name="connsiteY20" fmla="*/ 304800 h 781050"/>
                    <a:gd name="connsiteX21" fmla="*/ 1016000 w 1549400"/>
                    <a:gd name="connsiteY21" fmla="*/ 323850 h 781050"/>
                    <a:gd name="connsiteX22" fmla="*/ 1060450 w 1549400"/>
                    <a:gd name="connsiteY22" fmla="*/ 355600 h 781050"/>
                    <a:gd name="connsiteX23" fmla="*/ 1098550 w 1549400"/>
                    <a:gd name="connsiteY23" fmla="*/ 381000 h 781050"/>
                    <a:gd name="connsiteX24" fmla="*/ 1149350 w 1549400"/>
                    <a:gd name="connsiteY24" fmla="*/ 425450 h 781050"/>
                    <a:gd name="connsiteX25" fmla="*/ 1187450 w 1549400"/>
                    <a:gd name="connsiteY25" fmla="*/ 457200 h 781050"/>
                    <a:gd name="connsiteX26" fmla="*/ 1212850 w 1549400"/>
                    <a:gd name="connsiteY26" fmla="*/ 469900 h 781050"/>
                    <a:gd name="connsiteX27" fmla="*/ 1231900 w 1549400"/>
                    <a:gd name="connsiteY27" fmla="*/ 488950 h 781050"/>
                    <a:gd name="connsiteX28" fmla="*/ 1289050 w 1549400"/>
                    <a:gd name="connsiteY28" fmla="*/ 527050 h 781050"/>
                    <a:gd name="connsiteX29" fmla="*/ 1308100 w 1549400"/>
                    <a:gd name="connsiteY29" fmla="*/ 539750 h 781050"/>
                    <a:gd name="connsiteX30" fmla="*/ 1358900 w 1549400"/>
                    <a:gd name="connsiteY30" fmla="*/ 584200 h 781050"/>
                    <a:gd name="connsiteX31" fmla="*/ 1377950 w 1549400"/>
                    <a:gd name="connsiteY31" fmla="*/ 596900 h 781050"/>
                    <a:gd name="connsiteX32" fmla="*/ 1409700 w 1549400"/>
                    <a:gd name="connsiteY32" fmla="*/ 622300 h 781050"/>
                    <a:gd name="connsiteX33" fmla="*/ 1422400 w 1549400"/>
                    <a:gd name="connsiteY33" fmla="*/ 641350 h 781050"/>
                    <a:gd name="connsiteX34" fmla="*/ 1441450 w 1549400"/>
                    <a:gd name="connsiteY34" fmla="*/ 654050 h 781050"/>
                    <a:gd name="connsiteX35" fmla="*/ 1479550 w 1549400"/>
                    <a:gd name="connsiteY35" fmla="*/ 692150 h 781050"/>
                    <a:gd name="connsiteX36" fmla="*/ 1498600 w 1549400"/>
                    <a:gd name="connsiteY36" fmla="*/ 711200 h 781050"/>
                    <a:gd name="connsiteX37" fmla="*/ 1517650 w 1549400"/>
                    <a:gd name="connsiteY37" fmla="*/ 730250 h 781050"/>
                    <a:gd name="connsiteX38" fmla="*/ 1549400 w 1549400"/>
                    <a:gd name="connsiteY38"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482600 w 1549400"/>
                    <a:gd name="connsiteY11" fmla="*/ 38100 h 781050"/>
                    <a:gd name="connsiteX12" fmla="*/ 508000 w 1549400"/>
                    <a:gd name="connsiteY12" fmla="*/ 50800 h 781050"/>
                    <a:gd name="connsiteX13" fmla="*/ 558800 w 1549400"/>
                    <a:gd name="connsiteY13" fmla="*/ 63500 h 781050"/>
                    <a:gd name="connsiteX14" fmla="*/ 635000 w 1549400"/>
                    <a:gd name="connsiteY14" fmla="*/ 95250 h 781050"/>
                    <a:gd name="connsiteX15" fmla="*/ 698500 w 1549400"/>
                    <a:gd name="connsiteY15" fmla="*/ 127000 h 781050"/>
                    <a:gd name="connsiteX16" fmla="*/ 806450 w 1549400"/>
                    <a:gd name="connsiteY16" fmla="*/ 190500 h 781050"/>
                    <a:gd name="connsiteX17" fmla="*/ 857250 w 1549400"/>
                    <a:gd name="connsiteY17" fmla="*/ 222250 h 781050"/>
                    <a:gd name="connsiteX18" fmla="*/ 895350 w 1549400"/>
                    <a:gd name="connsiteY18" fmla="*/ 247650 h 781050"/>
                    <a:gd name="connsiteX19" fmla="*/ 990600 w 1549400"/>
                    <a:gd name="connsiteY19" fmla="*/ 304800 h 781050"/>
                    <a:gd name="connsiteX20" fmla="*/ 1016000 w 1549400"/>
                    <a:gd name="connsiteY20" fmla="*/ 323850 h 781050"/>
                    <a:gd name="connsiteX21" fmla="*/ 1060450 w 1549400"/>
                    <a:gd name="connsiteY21" fmla="*/ 355600 h 781050"/>
                    <a:gd name="connsiteX22" fmla="*/ 1098550 w 1549400"/>
                    <a:gd name="connsiteY22" fmla="*/ 381000 h 781050"/>
                    <a:gd name="connsiteX23" fmla="*/ 1149350 w 1549400"/>
                    <a:gd name="connsiteY23" fmla="*/ 425450 h 781050"/>
                    <a:gd name="connsiteX24" fmla="*/ 1187450 w 1549400"/>
                    <a:gd name="connsiteY24" fmla="*/ 457200 h 781050"/>
                    <a:gd name="connsiteX25" fmla="*/ 1212850 w 1549400"/>
                    <a:gd name="connsiteY25" fmla="*/ 469900 h 781050"/>
                    <a:gd name="connsiteX26" fmla="*/ 1231900 w 1549400"/>
                    <a:gd name="connsiteY26" fmla="*/ 488950 h 781050"/>
                    <a:gd name="connsiteX27" fmla="*/ 1289050 w 1549400"/>
                    <a:gd name="connsiteY27" fmla="*/ 527050 h 781050"/>
                    <a:gd name="connsiteX28" fmla="*/ 1308100 w 1549400"/>
                    <a:gd name="connsiteY28" fmla="*/ 539750 h 781050"/>
                    <a:gd name="connsiteX29" fmla="*/ 1358900 w 1549400"/>
                    <a:gd name="connsiteY29" fmla="*/ 584200 h 781050"/>
                    <a:gd name="connsiteX30" fmla="*/ 1377950 w 1549400"/>
                    <a:gd name="connsiteY30" fmla="*/ 596900 h 781050"/>
                    <a:gd name="connsiteX31" fmla="*/ 1409700 w 1549400"/>
                    <a:gd name="connsiteY31" fmla="*/ 622300 h 781050"/>
                    <a:gd name="connsiteX32" fmla="*/ 1422400 w 1549400"/>
                    <a:gd name="connsiteY32" fmla="*/ 641350 h 781050"/>
                    <a:gd name="connsiteX33" fmla="*/ 1441450 w 1549400"/>
                    <a:gd name="connsiteY33" fmla="*/ 654050 h 781050"/>
                    <a:gd name="connsiteX34" fmla="*/ 1479550 w 1549400"/>
                    <a:gd name="connsiteY34" fmla="*/ 692150 h 781050"/>
                    <a:gd name="connsiteX35" fmla="*/ 1498600 w 1549400"/>
                    <a:gd name="connsiteY35" fmla="*/ 711200 h 781050"/>
                    <a:gd name="connsiteX36" fmla="*/ 1517650 w 1549400"/>
                    <a:gd name="connsiteY36" fmla="*/ 730250 h 781050"/>
                    <a:gd name="connsiteX37" fmla="*/ 1549400 w 1549400"/>
                    <a:gd name="connsiteY37"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355600 w 1549400"/>
                    <a:gd name="connsiteY9" fmla="*/ 12700 h 781050"/>
                    <a:gd name="connsiteX10" fmla="*/ 406400 w 1549400"/>
                    <a:gd name="connsiteY10" fmla="*/ 25400 h 781050"/>
                    <a:gd name="connsiteX11" fmla="*/ 508000 w 1549400"/>
                    <a:gd name="connsiteY11" fmla="*/ 50800 h 781050"/>
                    <a:gd name="connsiteX12" fmla="*/ 558800 w 1549400"/>
                    <a:gd name="connsiteY12" fmla="*/ 63500 h 781050"/>
                    <a:gd name="connsiteX13" fmla="*/ 635000 w 1549400"/>
                    <a:gd name="connsiteY13" fmla="*/ 95250 h 781050"/>
                    <a:gd name="connsiteX14" fmla="*/ 698500 w 1549400"/>
                    <a:gd name="connsiteY14" fmla="*/ 127000 h 781050"/>
                    <a:gd name="connsiteX15" fmla="*/ 806450 w 1549400"/>
                    <a:gd name="connsiteY15" fmla="*/ 190500 h 781050"/>
                    <a:gd name="connsiteX16" fmla="*/ 857250 w 1549400"/>
                    <a:gd name="connsiteY16" fmla="*/ 222250 h 781050"/>
                    <a:gd name="connsiteX17" fmla="*/ 895350 w 1549400"/>
                    <a:gd name="connsiteY17" fmla="*/ 247650 h 781050"/>
                    <a:gd name="connsiteX18" fmla="*/ 990600 w 1549400"/>
                    <a:gd name="connsiteY18" fmla="*/ 304800 h 781050"/>
                    <a:gd name="connsiteX19" fmla="*/ 1016000 w 1549400"/>
                    <a:gd name="connsiteY19" fmla="*/ 323850 h 781050"/>
                    <a:gd name="connsiteX20" fmla="*/ 1060450 w 1549400"/>
                    <a:gd name="connsiteY20" fmla="*/ 355600 h 781050"/>
                    <a:gd name="connsiteX21" fmla="*/ 1098550 w 1549400"/>
                    <a:gd name="connsiteY21" fmla="*/ 381000 h 781050"/>
                    <a:gd name="connsiteX22" fmla="*/ 1149350 w 1549400"/>
                    <a:gd name="connsiteY22" fmla="*/ 425450 h 781050"/>
                    <a:gd name="connsiteX23" fmla="*/ 1187450 w 1549400"/>
                    <a:gd name="connsiteY23" fmla="*/ 457200 h 781050"/>
                    <a:gd name="connsiteX24" fmla="*/ 1212850 w 1549400"/>
                    <a:gd name="connsiteY24" fmla="*/ 469900 h 781050"/>
                    <a:gd name="connsiteX25" fmla="*/ 1231900 w 1549400"/>
                    <a:gd name="connsiteY25" fmla="*/ 488950 h 781050"/>
                    <a:gd name="connsiteX26" fmla="*/ 1289050 w 1549400"/>
                    <a:gd name="connsiteY26" fmla="*/ 527050 h 781050"/>
                    <a:gd name="connsiteX27" fmla="*/ 1308100 w 1549400"/>
                    <a:gd name="connsiteY27" fmla="*/ 539750 h 781050"/>
                    <a:gd name="connsiteX28" fmla="*/ 1358900 w 1549400"/>
                    <a:gd name="connsiteY28" fmla="*/ 584200 h 781050"/>
                    <a:gd name="connsiteX29" fmla="*/ 1377950 w 1549400"/>
                    <a:gd name="connsiteY29" fmla="*/ 596900 h 781050"/>
                    <a:gd name="connsiteX30" fmla="*/ 1409700 w 1549400"/>
                    <a:gd name="connsiteY30" fmla="*/ 622300 h 781050"/>
                    <a:gd name="connsiteX31" fmla="*/ 1422400 w 1549400"/>
                    <a:gd name="connsiteY31" fmla="*/ 641350 h 781050"/>
                    <a:gd name="connsiteX32" fmla="*/ 1441450 w 1549400"/>
                    <a:gd name="connsiteY32" fmla="*/ 654050 h 781050"/>
                    <a:gd name="connsiteX33" fmla="*/ 1479550 w 1549400"/>
                    <a:gd name="connsiteY33" fmla="*/ 692150 h 781050"/>
                    <a:gd name="connsiteX34" fmla="*/ 1498600 w 1549400"/>
                    <a:gd name="connsiteY34" fmla="*/ 711200 h 781050"/>
                    <a:gd name="connsiteX35" fmla="*/ 1517650 w 1549400"/>
                    <a:gd name="connsiteY35" fmla="*/ 730250 h 781050"/>
                    <a:gd name="connsiteX36" fmla="*/ 1549400 w 1549400"/>
                    <a:gd name="connsiteY36"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171450 w 1549400"/>
                    <a:gd name="connsiteY5" fmla="*/ 12700 h 781050"/>
                    <a:gd name="connsiteX6" fmla="*/ 228600 w 1549400"/>
                    <a:gd name="connsiteY6" fmla="*/ 6350 h 781050"/>
                    <a:gd name="connsiteX7" fmla="*/ 273050 w 1549400"/>
                    <a:gd name="connsiteY7" fmla="*/ 0 h 781050"/>
                    <a:gd name="connsiteX8" fmla="*/ 336550 w 1549400"/>
                    <a:gd name="connsiteY8" fmla="*/ 6350 h 781050"/>
                    <a:gd name="connsiteX9" fmla="*/ 406400 w 1549400"/>
                    <a:gd name="connsiteY9" fmla="*/ 25400 h 781050"/>
                    <a:gd name="connsiteX10" fmla="*/ 508000 w 1549400"/>
                    <a:gd name="connsiteY10" fmla="*/ 50800 h 781050"/>
                    <a:gd name="connsiteX11" fmla="*/ 558800 w 1549400"/>
                    <a:gd name="connsiteY11" fmla="*/ 63500 h 781050"/>
                    <a:gd name="connsiteX12" fmla="*/ 635000 w 1549400"/>
                    <a:gd name="connsiteY12" fmla="*/ 95250 h 781050"/>
                    <a:gd name="connsiteX13" fmla="*/ 698500 w 1549400"/>
                    <a:gd name="connsiteY13" fmla="*/ 127000 h 781050"/>
                    <a:gd name="connsiteX14" fmla="*/ 806450 w 1549400"/>
                    <a:gd name="connsiteY14" fmla="*/ 190500 h 781050"/>
                    <a:gd name="connsiteX15" fmla="*/ 857250 w 1549400"/>
                    <a:gd name="connsiteY15" fmla="*/ 222250 h 781050"/>
                    <a:gd name="connsiteX16" fmla="*/ 895350 w 1549400"/>
                    <a:gd name="connsiteY16" fmla="*/ 247650 h 781050"/>
                    <a:gd name="connsiteX17" fmla="*/ 990600 w 1549400"/>
                    <a:gd name="connsiteY17" fmla="*/ 304800 h 781050"/>
                    <a:gd name="connsiteX18" fmla="*/ 1016000 w 1549400"/>
                    <a:gd name="connsiteY18" fmla="*/ 323850 h 781050"/>
                    <a:gd name="connsiteX19" fmla="*/ 1060450 w 1549400"/>
                    <a:gd name="connsiteY19" fmla="*/ 355600 h 781050"/>
                    <a:gd name="connsiteX20" fmla="*/ 1098550 w 1549400"/>
                    <a:gd name="connsiteY20" fmla="*/ 381000 h 781050"/>
                    <a:gd name="connsiteX21" fmla="*/ 1149350 w 1549400"/>
                    <a:gd name="connsiteY21" fmla="*/ 425450 h 781050"/>
                    <a:gd name="connsiteX22" fmla="*/ 1187450 w 1549400"/>
                    <a:gd name="connsiteY22" fmla="*/ 457200 h 781050"/>
                    <a:gd name="connsiteX23" fmla="*/ 1212850 w 1549400"/>
                    <a:gd name="connsiteY23" fmla="*/ 469900 h 781050"/>
                    <a:gd name="connsiteX24" fmla="*/ 1231900 w 1549400"/>
                    <a:gd name="connsiteY24" fmla="*/ 488950 h 781050"/>
                    <a:gd name="connsiteX25" fmla="*/ 1289050 w 1549400"/>
                    <a:gd name="connsiteY25" fmla="*/ 527050 h 781050"/>
                    <a:gd name="connsiteX26" fmla="*/ 1308100 w 1549400"/>
                    <a:gd name="connsiteY26" fmla="*/ 539750 h 781050"/>
                    <a:gd name="connsiteX27" fmla="*/ 1358900 w 1549400"/>
                    <a:gd name="connsiteY27" fmla="*/ 584200 h 781050"/>
                    <a:gd name="connsiteX28" fmla="*/ 1377950 w 1549400"/>
                    <a:gd name="connsiteY28" fmla="*/ 596900 h 781050"/>
                    <a:gd name="connsiteX29" fmla="*/ 1409700 w 1549400"/>
                    <a:gd name="connsiteY29" fmla="*/ 622300 h 781050"/>
                    <a:gd name="connsiteX30" fmla="*/ 1422400 w 1549400"/>
                    <a:gd name="connsiteY30" fmla="*/ 641350 h 781050"/>
                    <a:gd name="connsiteX31" fmla="*/ 1441450 w 1549400"/>
                    <a:gd name="connsiteY31" fmla="*/ 654050 h 781050"/>
                    <a:gd name="connsiteX32" fmla="*/ 1479550 w 1549400"/>
                    <a:gd name="connsiteY32" fmla="*/ 692150 h 781050"/>
                    <a:gd name="connsiteX33" fmla="*/ 1498600 w 1549400"/>
                    <a:gd name="connsiteY33" fmla="*/ 711200 h 781050"/>
                    <a:gd name="connsiteX34" fmla="*/ 1517650 w 1549400"/>
                    <a:gd name="connsiteY34" fmla="*/ 730250 h 781050"/>
                    <a:gd name="connsiteX35" fmla="*/ 1549400 w 1549400"/>
                    <a:gd name="connsiteY35"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27000 w 1549400"/>
                    <a:gd name="connsiteY3" fmla="*/ 25400 h 781050"/>
                    <a:gd name="connsiteX4" fmla="*/ 146050 w 1549400"/>
                    <a:gd name="connsiteY4" fmla="*/ 19050 h 781050"/>
                    <a:gd name="connsiteX5" fmla="*/ 228600 w 1549400"/>
                    <a:gd name="connsiteY5" fmla="*/ 6350 h 781050"/>
                    <a:gd name="connsiteX6" fmla="*/ 273050 w 1549400"/>
                    <a:gd name="connsiteY6" fmla="*/ 0 h 781050"/>
                    <a:gd name="connsiteX7" fmla="*/ 336550 w 1549400"/>
                    <a:gd name="connsiteY7" fmla="*/ 6350 h 781050"/>
                    <a:gd name="connsiteX8" fmla="*/ 406400 w 1549400"/>
                    <a:gd name="connsiteY8" fmla="*/ 25400 h 781050"/>
                    <a:gd name="connsiteX9" fmla="*/ 508000 w 1549400"/>
                    <a:gd name="connsiteY9" fmla="*/ 50800 h 781050"/>
                    <a:gd name="connsiteX10" fmla="*/ 558800 w 1549400"/>
                    <a:gd name="connsiteY10" fmla="*/ 63500 h 781050"/>
                    <a:gd name="connsiteX11" fmla="*/ 635000 w 1549400"/>
                    <a:gd name="connsiteY11" fmla="*/ 95250 h 781050"/>
                    <a:gd name="connsiteX12" fmla="*/ 698500 w 1549400"/>
                    <a:gd name="connsiteY12" fmla="*/ 127000 h 781050"/>
                    <a:gd name="connsiteX13" fmla="*/ 806450 w 1549400"/>
                    <a:gd name="connsiteY13" fmla="*/ 190500 h 781050"/>
                    <a:gd name="connsiteX14" fmla="*/ 857250 w 1549400"/>
                    <a:gd name="connsiteY14" fmla="*/ 222250 h 781050"/>
                    <a:gd name="connsiteX15" fmla="*/ 895350 w 1549400"/>
                    <a:gd name="connsiteY15" fmla="*/ 247650 h 781050"/>
                    <a:gd name="connsiteX16" fmla="*/ 990600 w 1549400"/>
                    <a:gd name="connsiteY16" fmla="*/ 304800 h 781050"/>
                    <a:gd name="connsiteX17" fmla="*/ 1016000 w 1549400"/>
                    <a:gd name="connsiteY17" fmla="*/ 323850 h 781050"/>
                    <a:gd name="connsiteX18" fmla="*/ 1060450 w 1549400"/>
                    <a:gd name="connsiteY18" fmla="*/ 355600 h 781050"/>
                    <a:gd name="connsiteX19" fmla="*/ 1098550 w 1549400"/>
                    <a:gd name="connsiteY19" fmla="*/ 381000 h 781050"/>
                    <a:gd name="connsiteX20" fmla="*/ 1149350 w 1549400"/>
                    <a:gd name="connsiteY20" fmla="*/ 425450 h 781050"/>
                    <a:gd name="connsiteX21" fmla="*/ 1187450 w 1549400"/>
                    <a:gd name="connsiteY21" fmla="*/ 457200 h 781050"/>
                    <a:gd name="connsiteX22" fmla="*/ 1212850 w 1549400"/>
                    <a:gd name="connsiteY22" fmla="*/ 469900 h 781050"/>
                    <a:gd name="connsiteX23" fmla="*/ 1231900 w 1549400"/>
                    <a:gd name="connsiteY23" fmla="*/ 488950 h 781050"/>
                    <a:gd name="connsiteX24" fmla="*/ 1289050 w 1549400"/>
                    <a:gd name="connsiteY24" fmla="*/ 527050 h 781050"/>
                    <a:gd name="connsiteX25" fmla="*/ 1308100 w 1549400"/>
                    <a:gd name="connsiteY25" fmla="*/ 539750 h 781050"/>
                    <a:gd name="connsiteX26" fmla="*/ 1358900 w 1549400"/>
                    <a:gd name="connsiteY26" fmla="*/ 584200 h 781050"/>
                    <a:gd name="connsiteX27" fmla="*/ 1377950 w 1549400"/>
                    <a:gd name="connsiteY27" fmla="*/ 596900 h 781050"/>
                    <a:gd name="connsiteX28" fmla="*/ 1409700 w 1549400"/>
                    <a:gd name="connsiteY28" fmla="*/ 622300 h 781050"/>
                    <a:gd name="connsiteX29" fmla="*/ 1422400 w 1549400"/>
                    <a:gd name="connsiteY29" fmla="*/ 641350 h 781050"/>
                    <a:gd name="connsiteX30" fmla="*/ 1441450 w 1549400"/>
                    <a:gd name="connsiteY30" fmla="*/ 654050 h 781050"/>
                    <a:gd name="connsiteX31" fmla="*/ 1479550 w 1549400"/>
                    <a:gd name="connsiteY31" fmla="*/ 692150 h 781050"/>
                    <a:gd name="connsiteX32" fmla="*/ 1498600 w 1549400"/>
                    <a:gd name="connsiteY32" fmla="*/ 711200 h 781050"/>
                    <a:gd name="connsiteX33" fmla="*/ 1517650 w 1549400"/>
                    <a:gd name="connsiteY33" fmla="*/ 730250 h 781050"/>
                    <a:gd name="connsiteX34" fmla="*/ 1549400 w 1549400"/>
                    <a:gd name="connsiteY34" fmla="*/ 781050 h 781050"/>
                    <a:gd name="connsiteX0" fmla="*/ 0 w 1549400"/>
                    <a:gd name="connsiteY0" fmla="*/ 63500 h 781050"/>
                    <a:gd name="connsiteX1" fmla="*/ 69850 w 1549400"/>
                    <a:gd name="connsiteY1" fmla="*/ 50800 h 781050"/>
                    <a:gd name="connsiteX2" fmla="*/ 88900 w 1549400"/>
                    <a:gd name="connsiteY2" fmla="*/ 38100 h 781050"/>
                    <a:gd name="connsiteX3" fmla="*/ 146050 w 1549400"/>
                    <a:gd name="connsiteY3" fmla="*/ 19050 h 781050"/>
                    <a:gd name="connsiteX4" fmla="*/ 228600 w 1549400"/>
                    <a:gd name="connsiteY4" fmla="*/ 6350 h 781050"/>
                    <a:gd name="connsiteX5" fmla="*/ 273050 w 1549400"/>
                    <a:gd name="connsiteY5" fmla="*/ 0 h 781050"/>
                    <a:gd name="connsiteX6" fmla="*/ 336550 w 1549400"/>
                    <a:gd name="connsiteY6" fmla="*/ 6350 h 781050"/>
                    <a:gd name="connsiteX7" fmla="*/ 406400 w 1549400"/>
                    <a:gd name="connsiteY7" fmla="*/ 25400 h 781050"/>
                    <a:gd name="connsiteX8" fmla="*/ 508000 w 1549400"/>
                    <a:gd name="connsiteY8" fmla="*/ 50800 h 781050"/>
                    <a:gd name="connsiteX9" fmla="*/ 558800 w 1549400"/>
                    <a:gd name="connsiteY9" fmla="*/ 63500 h 781050"/>
                    <a:gd name="connsiteX10" fmla="*/ 635000 w 1549400"/>
                    <a:gd name="connsiteY10" fmla="*/ 95250 h 781050"/>
                    <a:gd name="connsiteX11" fmla="*/ 698500 w 1549400"/>
                    <a:gd name="connsiteY11" fmla="*/ 127000 h 781050"/>
                    <a:gd name="connsiteX12" fmla="*/ 806450 w 1549400"/>
                    <a:gd name="connsiteY12" fmla="*/ 190500 h 781050"/>
                    <a:gd name="connsiteX13" fmla="*/ 857250 w 1549400"/>
                    <a:gd name="connsiteY13" fmla="*/ 222250 h 781050"/>
                    <a:gd name="connsiteX14" fmla="*/ 895350 w 1549400"/>
                    <a:gd name="connsiteY14" fmla="*/ 247650 h 781050"/>
                    <a:gd name="connsiteX15" fmla="*/ 990600 w 1549400"/>
                    <a:gd name="connsiteY15" fmla="*/ 304800 h 781050"/>
                    <a:gd name="connsiteX16" fmla="*/ 1016000 w 1549400"/>
                    <a:gd name="connsiteY16" fmla="*/ 323850 h 781050"/>
                    <a:gd name="connsiteX17" fmla="*/ 1060450 w 1549400"/>
                    <a:gd name="connsiteY17" fmla="*/ 355600 h 781050"/>
                    <a:gd name="connsiteX18" fmla="*/ 1098550 w 1549400"/>
                    <a:gd name="connsiteY18" fmla="*/ 381000 h 781050"/>
                    <a:gd name="connsiteX19" fmla="*/ 1149350 w 1549400"/>
                    <a:gd name="connsiteY19" fmla="*/ 425450 h 781050"/>
                    <a:gd name="connsiteX20" fmla="*/ 1187450 w 1549400"/>
                    <a:gd name="connsiteY20" fmla="*/ 457200 h 781050"/>
                    <a:gd name="connsiteX21" fmla="*/ 1212850 w 1549400"/>
                    <a:gd name="connsiteY21" fmla="*/ 469900 h 781050"/>
                    <a:gd name="connsiteX22" fmla="*/ 1231900 w 1549400"/>
                    <a:gd name="connsiteY22" fmla="*/ 488950 h 781050"/>
                    <a:gd name="connsiteX23" fmla="*/ 1289050 w 1549400"/>
                    <a:gd name="connsiteY23" fmla="*/ 527050 h 781050"/>
                    <a:gd name="connsiteX24" fmla="*/ 1308100 w 1549400"/>
                    <a:gd name="connsiteY24" fmla="*/ 539750 h 781050"/>
                    <a:gd name="connsiteX25" fmla="*/ 1358900 w 1549400"/>
                    <a:gd name="connsiteY25" fmla="*/ 584200 h 781050"/>
                    <a:gd name="connsiteX26" fmla="*/ 1377950 w 1549400"/>
                    <a:gd name="connsiteY26" fmla="*/ 596900 h 781050"/>
                    <a:gd name="connsiteX27" fmla="*/ 1409700 w 1549400"/>
                    <a:gd name="connsiteY27" fmla="*/ 622300 h 781050"/>
                    <a:gd name="connsiteX28" fmla="*/ 1422400 w 1549400"/>
                    <a:gd name="connsiteY28" fmla="*/ 641350 h 781050"/>
                    <a:gd name="connsiteX29" fmla="*/ 1441450 w 1549400"/>
                    <a:gd name="connsiteY29" fmla="*/ 654050 h 781050"/>
                    <a:gd name="connsiteX30" fmla="*/ 1479550 w 1549400"/>
                    <a:gd name="connsiteY30" fmla="*/ 692150 h 781050"/>
                    <a:gd name="connsiteX31" fmla="*/ 1498600 w 1549400"/>
                    <a:gd name="connsiteY31" fmla="*/ 711200 h 781050"/>
                    <a:gd name="connsiteX32" fmla="*/ 1517650 w 1549400"/>
                    <a:gd name="connsiteY32" fmla="*/ 730250 h 781050"/>
                    <a:gd name="connsiteX33" fmla="*/ 1549400 w 1549400"/>
                    <a:gd name="connsiteY33"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16000 w 1549400"/>
                    <a:gd name="connsiteY15" fmla="*/ 323850 h 781050"/>
                    <a:gd name="connsiteX16" fmla="*/ 1060450 w 1549400"/>
                    <a:gd name="connsiteY16" fmla="*/ 355600 h 781050"/>
                    <a:gd name="connsiteX17" fmla="*/ 1098550 w 1549400"/>
                    <a:gd name="connsiteY17" fmla="*/ 381000 h 781050"/>
                    <a:gd name="connsiteX18" fmla="*/ 1149350 w 1549400"/>
                    <a:gd name="connsiteY18" fmla="*/ 425450 h 781050"/>
                    <a:gd name="connsiteX19" fmla="*/ 1187450 w 1549400"/>
                    <a:gd name="connsiteY19" fmla="*/ 457200 h 781050"/>
                    <a:gd name="connsiteX20" fmla="*/ 1212850 w 1549400"/>
                    <a:gd name="connsiteY20" fmla="*/ 469900 h 781050"/>
                    <a:gd name="connsiteX21" fmla="*/ 1231900 w 1549400"/>
                    <a:gd name="connsiteY21" fmla="*/ 488950 h 781050"/>
                    <a:gd name="connsiteX22" fmla="*/ 1289050 w 1549400"/>
                    <a:gd name="connsiteY22" fmla="*/ 527050 h 781050"/>
                    <a:gd name="connsiteX23" fmla="*/ 1308100 w 1549400"/>
                    <a:gd name="connsiteY23" fmla="*/ 539750 h 781050"/>
                    <a:gd name="connsiteX24" fmla="*/ 1358900 w 1549400"/>
                    <a:gd name="connsiteY24" fmla="*/ 584200 h 781050"/>
                    <a:gd name="connsiteX25" fmla="*/ 1377950 w 1549400"/>
                    <a:gd name="connsiteY25" fmla="*/ 596900 h 781050"/>
                    <a:gd name="connsiteX26" fmla="*/ 1409700 w 1549400"/>
                    <a:gd name="connsiteY26" fmla="*/ 622300 h 781050"/>
                    <a:gd name="connsiteX27" fmla="*/ 1422400 w 1549400"/>
                    <a:gd name="connsiteY27" fmla="*/ 641350 h 781050"/>
                    <a:gd name="connsiteX28" fmla="*/ 1441450 w 1549400"/>
                    <a:gd name="connsiteY28" fmla="*/ 654050 h 781050"/>
                    <a:gd name="connsiteX29" fmla="*/ 1479550 w 1549400"/>
                    <a:gd name="connsiteY29" fmla="*/ 692150 h 781050"/>
                    <a:gd name="connsiteX30" fmla="*/ 1498600 w 1549400"/>
                    <a:gd name="connsiteY30" fmla="*/ 711200 h 781050"/>
                    <a:gd name="connsiteX31" fmla="*/ 1517650 w 1549400"/>
                    <a:gd name="connsiteY31" fmla="*/ 730250 h 781050"/>
                    <a:gd name="connsiteX32" fmla="*/ 1549400 w 1549400"/>
                    <a:gd name="connsiteY32"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16000 w 1549400"/>
                    <a:gd name="connsiteY15" fmla="*/ 323850 h 781050"/>
                    <a:gd name="connsiteX16" fmla="*/ 1098550 w 1549400"/>
                    <a:gd name="connsiteY16" fmla="*/ 381000 h 781050"/>
                    <a:gd name="connsiteX17" fmla="*/ 1149350 w 1549400"/>
                    <a:gd name="connsiteY17" fmla="*/ 425450 h 781050"/>
                    <a:gd name="connsiteX18" fmla="*/ 1187450 w 1549400"/>
                    <a:gd name="connsiteY18" fmla="*/ 457200 h 781050"/>
                    <a:gd name="connsiteX19" fmla="*/ 1212850 w 1549400"/>
                    <a:gd name="connsiteY19" fmla="*/ 469900 h 781050"/>
                    <a:gd name="connsiteX20" fmla="*/ 1231900 w 1549400"/>
                    <a:gd name="connsiteY20" fmla="*/ 488950 h 781050"/>
                    <a:gd name="connsiteX21" fmla="*/ 1289050 w 1549400"/>
                    <a:gd name="connsiteY21" fmla="*/ 527050 h 781050"/>
                    <a:gd name="connsiteX22" fmla="*/ 1308100 w 1549400"/>
                    <a:gd name="connsiteY22" fmla="*/ 539750 h 781050"/>
                    <a:gd name="connsiteX23" fmla="*/ 1358900 w 1549400"/>
                    <a:gd name="connsiteY23" fmla="*/ 584200 h 781050"/>
                    <a:gd name="connsiteX24" fmla="*/ 1377950 w 1549400"/>
                    <a:gd name="connsiteY24" fmla="*/ 596900 h 781050"/>
                    <a:gd name="connsiteX25" fmla="*/ 1409700 w 1549400"/>
                    <a:gd name="connsiteY25" fmla="*/ 622300 h 781050"/>
                    <a:gd name="connsiteX26" fmla="*/ 1422400 w 1549400"/>
                    <a:gd name="connsiteY26" fmla="*/ 641350 h 781050"/>
                    <a:gd name="connsiteX27" fmla="*/ 1441450 w 1549400"/>
                    <a:gd name="connsiteY27" fmla="*/ 654050 h 781050"/>
                    <a:gd name="connsiteX28" fmla="*/ 1479550 w 1549400"/>
                    <a:gd name="connsiteY28" fmla="*/ 692150 h 781050"/>
                    <a:gd name="connsiteX29" fmla="*/ 1498600 w 1549400"/>
                    <a:gd name="connsiteY29" fmla="*/ 711200 h 781050"/>
                    <a:gd name="connsiteX30" fmla="*/ 1517650 w 1549400"/>
                    <a:gd name="connsiteY30" fmla="*/ 730250 h 781050"/>
                    <a:gd name="connsiteX31" fmla="*/ 1549400 w 1549400"/>
                    <a:gd name="connsiteY31"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187450 w 1549400"/>
                    <a:gd name="connsiteY17" fmla="*/ 457200 h 781050"/>
                    <a:gd name="connsiteX18" fmla="*/ 1212850 w 1549400"/>
                    <a:gd name="connsiteY18" fmla="*/ 469900 h 781050"/>
                    <a:gd name="connsiteX19" fmla="*/ 1231900 w 1549400"/>
                    <a:gd name="connsiteY19" fmla="*/ 488950 h 781050"/>
                    <a:gd name="connsiteX20" fmla="*/ 1289050 w 1549400"/>
                    <a:gd name="connsiteY20" fmla="*/ 527050 h 781050"/>
                    <a:gd name="connsiteX21" fmla="*/ 1308100 w 1549400"/>
                    <a:gd name="connsiteY21" fmla="*/ 539750 h 781050"/>
                    <a:gd name="connsiteX22" fmla="*/ 1358900 w 1549400"/>
                    <a:gd name="connsiteY22" fmla="*/ 584200 h 781050"/>
                    <a:gd name="connsiteX23" fmla="*/ 1377950 w 1549400"/>
                    <a:gd name="connsiteY23" fmla="*/ 596900 h 781050"/>
                    <a:gd name="connsiteX24" fmla="*/ 1409700 w 1549400"/>
                    <a:gd name="connsiteY24" fmla="*/ 622300 h 781050"/>
                    <a:gd name="connsiteX25" fmla="*/ 1422400 w 1549400"/>
                    <a:gd name="connsiteY25" fmla="*/ 641350 h 781050"/>
                    <a:gd name="connsiteX26" fmla="*/ 1441450 w 1549400"/>
                    <a:gd name="connsiteY26" fmla="*/ 654050 h 781050"/>
                    <a:gd name="connsiteX27" fmla="*/ 1479550 w 1549400"/>
                    <a:gd name="connsiteY27" fmla="*/ 692150 h 781050"/>
                    <a:gd name="connsiteX28" fmla="*/ 1498600 w 1549400"/>
                    <a:gd name="connsiteY28" fmla="*/ 711200 h 781050"/>
                    <a:gd name="connsiteX29" fmla="*/ 1517650 w 1549400"/>
                    <a:gd name="connsiteY29" fmla="*/ 730250 h 781050"/>
                    <a:gd name="connsiteX30" fmla="*/ 1549400 w 1549400"/>
                    <a:gd name="connsiteY30"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31900 w 1549400"/>
                    <a:gd name="connsiteY18" fmla="*/ 488950 h 781050"/>
                    <a:gd name="connsiteX19" fmla="*/ 1289050 w 1549400"/>
                    <a:gd name="connsiteY19" fmla="*/ 527050 h 781050"/>
                    <a:gd name="connsiteX20" fmla="*/ 1308100 w 1549400"/>
                    <a:gd name="connsiteY20" fmla="*/ 539750 h 781050"/>
                    <a:gd name="connsiteX21" fmla="*/ 1358900 w 1549400"/>
                    <a:gd name="connsiteY21" fmla="*/ 584200 h 781050"/>
                    <a:gd name="connsiteX22" fmla="*/ 1377950 w 1549400"/>
                    <a:gd name="connsiteY22" fmla="*/ 596900 h 781050"/>
                    <a:gd name="connsiteX23" fmla="*/ 1409700 w 1549400"/>
                    <a:gd name="connsiteY23" fmla="*/ 622300 h 781050"/>
                    <a:gd name="connsiteX24" fmla="*/ 1422400 w 1549400"/>
                    <a:gd name="connsiteY24" fmla="*/ 641350 h 781050"/>
                    <a:gd name="connsiteX25" fmla="*/ 1441450 w 1549400"/>
                    <a:gd name="connsiteY25" fmla="*/ 654050 h 781050"/>
                    <a:gd name="connsiteX26" fmla="*/ 1479550 w 1549400"/>
                    <a:gd name="connsiteY26" fmla="*/ 692150 h 781050"/>
                    <a:gd name="connsiteX27" fmla="*/ 1498600 w 1549400"/>
                    <a:gd name="connsiteY27" fmla="*/ 711200 h 781050"/>
                    <a:gd name="connsiteX28" fmla="*/ 1517650 w 1549400"/>
                    <a:gd name="connsiteY28" fmla="*/ 730250 h 781050"/>
                    <a:gd name="connsiteX29" fmla="*/ 1549400 w 1549400"/>
                    <a:gd name="connsiteY29"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58900 w 1549400"/>
                    <a:gd name="connsiteY20" fmla="*/ 584200 h 781050"/>
                    <a:gd name="connsiteX21" fmla="*/ 1377950 w 1549400"/>
                    <a:gd name="connsiteY21" fmla="*/ 596900 h 781050"/>
                    <a:gd name="connsiteX22" fmla="*/ 1409700 w 1549400"/>
                    <a:gd name="connsiteY22" fmla="*/ 622300 h 781050"/>
                    <a:gd name="connsiteX23" fmla="*/ 1422400 w 1549400"/>
                    <a:gd name="connsiteY23" fmla="*/ 641350 h 781050"/>
                    <a:gd name="connsiteX24" fmla="*/ 1441450 w 1549400"/>
                    <a:gd name="connsiteY24" fmla="*/ 654050 h 781050"/>
                    <a:gd name="connsiteX25" fmla="*/ 1479550 w 1549400"/>
                    <a:gd name="connsiteY25" fmla="*/ 692150 h 781050"/>
                    <a:gd name="connsiteX26" fmla="*/ 1498600 w 1549400"/>
                    <a:gd name="connsiteY26" fmla="*/ 711200 h 781050"/>
                    <a:gd name="connsiteX27" fmla="*/ 1517650 w 1549400"/>
                    <a:gd name="connsiteY27" fmla="*/ 730250 h 781050"/>
                    <a:gd name="connsiteX28" fmla="*/ 1549400 w 1549400"/>
                    <a:gd name="connsiteY28"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09700 w 1549400"/>
                    <a:gd name="connsiteY21" fmla="*/ 622300 h 781050"/>
                    <a:gd name="connsiteX22" fmla="*/ 1422400 w 1549400"/>
                    <a:gd name="connsiteY22" fmla="*/ 641350 h 781050"/>
                    <a:gd name="connsiteX23" fmla="*/ 1441450 w 1549400"/>
                    <a:gd name="connsiteY23" fmla="*/ 654050 h 781050"/>
                    <a:gd name="connsiteX24" fmla="*/ 1479550 w 1549400"/>
                    <a:gd name="connsiteY24" fmla="*/ 692150 h 781050"/>
                    <a:gd name="connsiteX25" fmla="*/ 1498600 w 1549400"/>
                    <a:gd name="connsiteY25" fmla="*/ 711200 h 781050"/>
                    <a:gd name="connsiteX26" fmla="*/ 1517650 w 1549400"/>
                    <a:gd name="connsiteY26" fmla="*/ 730250 h 781050"/>
                    <a:gd name="connsiteX27" fmla="*/ 1549400 w 1549400"/>
                    <a:gd name="connsiteY27"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22400 w 1549400"/>
                    <a:gd name="connsiteY21" fmla="*/ 641350 h 781050"/>
                    <a:gd name="connsiteX22" fmla="*/ 1441450 w 1549400"/>
                    <a:gd name="connsiteY22" fmla="*/ 654050 h 781050"/>
                    <a:gd name="connsiteX23" fmla="*/ 1479550 w 1549400"/>
                    <a:gd name="connsiteY23" fmla="*/ 692150 h 781050"/>
                    <a:gd name="connsiteX24" fmla="*/ 1498600 w 1549400"/>
                    <a:gd name="connsiteY24" fmla="*/ 711200 h 781050"/>
                    <a:gd name="connsiteX25" fmla="*/ 1517650 w 1549400"/>
                    <a:gd name="connsiteY25" fmla="*/ 730250 h 781050"/>
                    <a:gd name="connsiteX26" fmla="*/ 1549400 w 1549400"/>
                    <a:gd name="connsiteY26"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22400 w 1549400"/>
                    <a:gd name="connsiteY21" fmla="*/ 641350 h 781050"/>
                    <a:gd name="connsiteX22" fmla="*/ 1479550 w 1549400"/>
                    <a:gd name="connsiteY22" fmla="*/ 692150 h 781050"/>
                    <a:gd name="connsiteX23" fmla="*/ 1498600 w 1549400"/>
                    <a:gd name="connsiteY23" fmla="*/ 711200 h 781050"/>
                    <a:gd name="connsiteX24" fmla="*/ 1517650 w 1549400"/>
                    <a:gd name="connsiteY24" fmla="*/ 730250 h 781050"/>
                    <a:gd name="connsiteX25" fmla="*/ 1549400 w 1549400"/>
                    <a:gd name="connsiteY25" fmla="*/ 781050 h 781050"/>
                    <a:gd name="connsiteX0" fmla="*/ 0 w 1549400"/>
                    <a:gd name="connsiteY0" fmla="*/ 63500 h 781050"/>
                    <a:gd name="connsiteX1" fmla="*/ 88900 w 1549400"/>
                    <a:gd name="connsiteY1" fmla="*/ 38100 h 781050"/>
                    <a:gd name="connsiteX2" fmla="*/ 146050 w 1549400"/>
                    <a:gd name="connsiteY2" fmla="*/ 19050 h 781050"/>
                    <a:gd name="connsiteX3" fmla="*/ 228600 w 1549400"/>
                    <a:gd name="connsiteY3" fmla="*/ 6350 h 781050"/>
                    <a:gd name="connsiteX4" fmla="*/ 273050 w 1549400"/>
                    <a:gd name="connsiteY4" fmla="*/ 0 h 781050"/>
                    <a:gd name="connsiteX5" fmla="*/ 336550 w 1549400"/>
                    <a:gd name="connsiteY5" fmla="*/ 6350 h 781050"/>
                    <a:gd name="connsiteX6" fmla="*/ 406400 w 1549400"/>
                    <a:gd name="connsiteY6" fmla="*/ 25400 h 781050"/>
                    <a:gd name="connsiteX7" fmla="*/ 508000 w 1549400"/>
                    <a:gd name="connsiteY7" fmla="*/ 50800 h 781050"/>
                    <a:gd name="connsiteX8" fmla="*/ 558800 w 1549400"/>
                    <a:gd name="connsiteY8" fmla="*/ 63500 h 781050"/>
                    <a:gd name="connsiteX9" fmla="*/ 635000 w 1549400"/>
                    <a:gd name="connsiteY9" fmla="*/ 95250 h 781050"/>
                    <a:gd name="connsiteX10" fmla="*/ 698500 w 1549400"/>
                    <a:gd name="connsiteY10" fmla="*/ 127000 h 781050"/>
                    <a:gd name="connsiteX11" fmla="*/ 806450 w 1549400"/>
                    <a:gd name="connsiteY11" fmla="*/ 190500 h 781050"/>
                    <a:gd name="connsiteX12" fmla="*/ 857250 w 1549400"/>
                    <a:gd name="connsiteY12" fmla="*/ 222250 h 781050"/>
                    <a:gd name="connsiteX13" fmla="*/ 895350 w 1549400"/>
                    <a:gd name="connsiteY13" fmla="*/ 247650 h 781050"/>
                    <a:gd name="connsiteX14" fmla="*/ 990600 w 1549400"/>
                    <a:gd name="connsiteY14" fmla="*/ 304800 h 781050"/>
                    <a:gd name="connsiteX15" fmla="*/ 1098550 w 1549400"/>
                    <a:gd name="connsiteY15" fmla="*/ 381000 h 781050"/>
                    <a:gd name="connsiteX16" fmla="*/ 1149350 w 1549400"/>
                    <a:gd name="connsiteY16" fmla="*/ 425450 h 781050"/>
                    <a:gd name="connsiteX17" fmla="*/ 1212850 w 1549400"/>
                    <a:gd name="connsiteY17" fmla="*/ 469900 h 781050"/>
                    <a:gd name="connsiteX18" fmla="*/ 1289050 w 1549400"/>
                    <a:gd name="connsiteY18" fmla="*/ 527050 h 781050"/>
                    <a:gd name="connsiteX19" fmla="*/ 1308100 w 1549400"/>
                    <a:gd name="connsiteY19" fmla="*/ 539750 h 781050"/>
                    <a:gd name="connsiteX20" fmla="*/ 1377950 w 1549400"/>
                    <a:gd name="connsiteY20" fmla="*/ 596900 h 781050"/>
                    <a:gd name="connsiteX21" fmla="*/ 1422400 w 1549400"/>
                    <a:gd name="connsiteY21" fmla="*/ 641350 h 781050"/>
                    <a:gd name="connsiteX22" fmla="*/ 1479550 w 1549400"/>
                    <a:gd name="connsiteY22" fmla="*/ 692150 h 781050"/>
                    <a:gd name="connsiteX23" fmla="*/ 1517650 w 1549400"/>
                    <a:gd name="connsiteY23" fmla="*/ 730250 h 781050"/>
                    <a:gd name="connsiteX24" fmla="*/ 1549400 w 1549400"/>
                    <a:gd name="connsiteY24" fmla="*/ 781050 h 781050"/>
                    <a:gd name="connsiteX0" fmla="*/ 0 w 1577975"/>
                    <a:gd name="connsiteY0" fmla="*/ 63500 h 838200"/>
                    <a:gd name="connsiteX1" fmla="*/ 88900 w 1577975"/>
                    <a:gd name="connsiteY1" fmla="*/ 38100 h 838200"/>
                    <a:gd name="connsiteX2" fmla="*/ 146050 w 1577975"/>
                    <a:gd name="connsiteY2" fmla="*/ 19050 h 838200"/>
                    <a:gd name="connsiteX3" fmla="*/ 228600 w 1577975"/>
                    <a:gd name="connsiteY3" fmla="*/ 6350 h 838200"/>
                    <a:gd name="connsiteX4" fmla="*/ 273050 w 1577975"/>
                    <a:gd name="connsiteY4" fmla="*/ 0 h 838200"/>
                    <a:gd name="connsiteX5" fmla="*/ 336550 w 1577975"/>
                    <a:gd name="connsiteY5" fmla="*/ 6350 h 838200"/>
                    <a:gd name="connsiteX6" fmla="*/ 406400 w 1577975"/>
                    <a:gd name="connsiteY6" fmla="*/ 25400 h 838200"/>
                    <a:gd name="connsiteX7" fmla="*/ 508000 w 1577975"/>
                    <a:gd name="connsiteY7" fmla="*/ 50800 h 838200"/>
                    <a:gd name="connsiteX8" fmla="*/ 558800 w 1577975"/>
                    <a:gd name="connsiteY8" fmla="*/ 63500 h 838200"/>
                    <a:gd name="connsiteX9" fmla="*/ 635000 w 1577975"/>
                    <a:gd name="connsiteY9" fmla="*/ 95250 h 838200"/>
                    <a:gd name="connsiteX10" fmla="*/ 698500 w 1577975"/>
                    <a:gd name="connsiteY10" fmla="*/ 127000 h 838200"/>
                    <a:gd name="connsiteX11" fmla="*/ 806450 w 1577975"/>
                    <a:gd name="connsiteY11" fmla="*/ 190500 h 838200"/>
                    <a:gd name="connsiteX12" fmla="*/ 857250 w 1577975"/>
                    <a:gd name="connsiteY12" fmla="*/ 222250 h 838200"/>
                    <a:gd name="connsiteX13" fmla="*/ 895350 w 1577975"/>
                    <a:gd name="connsiteY13" fmla="*/ 247650 h 838200"/>
                    <a:gd name="connsiteX14" fmla="*/ 990600 w 1577975"/>
                    <a:gd name="connsiteY14" fmla="*/ 304800 h 838200"/>
                    <a:gd name="connsiteX15" fmla="*/ 1098550 w 1577975"/>
                    <a:gd name="connsiteY15" fmla="*/ 381000 h 838200"/>
                    <a:gd name="connsiteX16" fmla="*/ 1149350 w 1577975"/>
                    <a:gd name="connsiteY16" fmla="*/ 425450 h 838200"/>
                    <a:gd name="connsiteX17" fmla="*/ 1212850 w 1577975"/>
                    <a:gd name="connsiteY17" fmla="*/ 469900 h 838200"/>
                    <a:gd name="connsiteX18" fmla="*/ 1289050 w 1577975"/>
                    <a:gd name="connsiteY18" fmla="*/ 527050 h 838200"/>
                    <a:gd name="connsiteX19" fmla="*/ 1308100 w 1577975"/>
                    <a:gd name="connsiteY19" fmla="*/ 539750 h 838200"/>
                    <a:gd name="connsiteX20" fmla="*/ 1377950 w 1577975"/>
                    <a:gd name="connsiteY20" fmla="*/ 596900 h 838200"/>
                    <a:gd name="connsiteX21" fmla="*/ 1422400 w 1577975"/>
                    <a:gd name="connsiteY21" fmla="*/ 641350 h 838200"/>
                    <a:gd name="connsiteX22" fmla="*/ 1479550 w 1577975"/>
                    <a:gd name="connsiteY22" fmla="*/ 692150 h 838200"/>
                    <a:gd name="connsiteX23" fmla="*/ 1517650 w 1577975"/>
                    <a:gd name="connsiteY23" fmla="*/ 730250 h 838200"/>
                    <a:gd name="connsiteX24" fmla="*/ 1577975 w 1577975"/>
                    <a:gd name="connsiteY24" fmla="*/ 838200 h 838200"/>
                    <a:gd name="connsiteX0" fmla="*/ 0 w 1571625"/>
                    <a:gd name="connsiteY0" fmla="*/ 63500 h 815975"/>
                    <a:gd name="connsiteX1" fmla="*/ 88900 w 1571625"/>
                    <a:gd name="connsiteY1" fmla="*/ 38100 h 815975"/>
                    <a:gd name="connsiteX2" fmla="*/ 146050 w 1571625"/>
                    <a:gd name="connsiteY2" fmla="*/ 19050 h 815975"/>
                    <a:gd name="connsiteX3" fmla="*/ 228600 w 1571625"/>
                    <a:gd name="connsiteY3" fmla="*/ 6350 h 815975"/>
                    <a:gd name="connsiteX4" fmla="*/ 273050 w 1571625"/>
                    <a:gd name="connsiteY4" fmla="*/ 0 h 815975"/>
                    <a:gd name="connsiteX5" fmla="*/ 336550 w 1571625"/>
                    <a:gd name="connsiteY5" fmla="*/ 6350 h 815975"/>
                    <a:gd name="connsiteX6" fmla="*/ 406400 w 1571625"/>
                    <a:gd name="connsiteY6" fmla="*/ 25400 h 815975"/>
                    <a:gd name="connsiteX7" fmla="*/ 508000 w 1571625"/>
                    <a:gd name="connsiteY7" fmla="*/ 50800 h 815975"/>
                    <a:gd name="connsiteX8" fmla="*/ 558800 w 1571625"/>
                    <a:gd name="connsiteY8" fmla="*/ 63500 h 815975"/>
                    <a:gd name="connsiteX9" fmla="*/ 635000 w 1571625"/>
                    <a:gd name="connsiteY9" fmla="*/ 95250 h 815975"/>
                    <a:gd name="connsiteX10" fmla="*/ 698500 w 1571625"/>
                    <a:gd name="connsiteY10" fmla="*/ 127000 h 815975"/>
                    <a:gd name="connsiteX11" fmla="*/ 806450 w 1571625"/>
                    <a:gd name="connsiteY11" fmla="*/ 190500 h 815975"/>
                    <a:gd name="connsiteX12" fmla="*/ 857250 w 1571625"/>
                    <a:gd name="connsiteY12" fmla="*/ 222250 h 815975"/>
                    <a:gd name="connsiteX13" fmla="*/ 895350 w 1571625"/>
                    <a:gd name="connsiteY13" fmla="*/ 247650 h 815975"/>
                    <a:gd name="connsiteX14" fmla="*/ 990600 w 1571625"/>
                    <a:gd name="connsiteY14" fmla="*/ 304800 h 815975"/>
                    <a:gd name="connsiteX15" fmla="*/ 1098550 w 1571625"/>
                    <a:gd name="connsiteY15" fmla="*/ 381000 h 815975"/>
                    <a:gd name="connsiteX16" fmla="*/ 1149350 w 1571625"/>
                    <a:gd name="connsiteY16" fmla="*/ 425450 h 815975"/>
                    <a:gd name="connsiteX17" fmla="*/ 1212850 w 1571625"/>
                    <a:gd name="connsiteY17" fmla="*/ 469900 h 815975"/>
                    <a:gd name="connsiteX18" fmla="*/ 1289050 w 1571625"/>
                    <a:gd name="connsiteY18" fmla="*/ 527050 h 815975"/>
                    <a:gd name="connsiteX19" fmla="*/ 1308100 w 1571625"/>
                    <a:gd name="connsiteY19" fmla="*/ 539750 h 815975"/>
                    <a:gd name="connsiteX20" fmla="*/ 1377950 w 1571625"/>
                    <a:gd name="connsiteY20" fmla="*/ 596900 h 815975"/>
                    <a:gd name="connsiteX21" fmla="*/ 1422400 w 1571625"/>
                    <a:gd name="connsiteY21" fmla="*/ 641350 h 815975"/>
                    <a:gd name="connsiteX22" fmla="*/ 1479550 w 1571625"/>
                    <a:gd name="connsiteY22" fmla="*/ 692150 h 815975"/>
                    <a:gd name="connsiteX23" fmla="*/ 1517650 w 1571625"/>
                    <a:gd name="connsiteY23" fmla="*/ 730250 h 815975"/>
                    <a:gd name="connsiteX24" fmla="*/ 1571625 w 1571625"/>
                    <a:gd name="connsiteY24" fmla="*/ 815975 h 815975"/>
                    <a:gd name="connsiteX0" fmla="*/ 0 w 1571625"/>
                    <a:gd name="connsiteY0" fmla="*/ 63500 h 815975"/>
                    <a:gd name="connsiteX1" fmla="*/ 88900 w 1571625"/>
                    <a:gd name="connsiteY1" fmla="*/ 38100 h 815975"/>
                    <a:gd name="connsiteX2" fmla="*/ 146050 w 1571625"/>
                    <a:gd name="connsiteY2" fmla="*/ 19050 h 815975"/>
                    <a:gd name="connsiteX3" fmla="*/ 228600 w 1571625"/>
                    <a:gd name="connsiteY3" fmla="*/ 6350 h 815975"/>
                    <a:gd name="connsiteX4" fmla="*/ 273050 w 1571625"/>
                    <a:gd name="connsiteY4" fmla="*/ 0 h 815975"/>
                    <a:gd name="connsiteX5" fmla="*/ 336550 w 1571625"/>
                    <a:gd name="connsiteY5" fmla="*/ 6350 h 815975"/>
                    <a:gd name="connsiteX6" fmla="*/ 406400 w 1571625"/>
                    <a:gd name="connsiteY6" fmla="*/ 25400 h 815975"/>
                    <a:gd name="connsiteX7" fmla="*/ 558800 w 1571625"/>
                    <a:gd name="connsiteY7" fmla="*/ 63500 h 815975"/>
                    <a:gd name="connsiteX8" fmla="*/ 635000 w 1571625"/>
                    <a:gd name="connsiteY8" fmla="*/ 95250 h 815975"/>
                    <a:gd name="connsiteX9" fmla="*/ 698500 w 1571625"/>
                    <a:gd name="connsiteY9" fmla="*/ 127000 h 815975"/>
                    <a:gd name="connsiteX10" fmla="*/ 806450 w 1571625"/>
                    <a:gd name="connsiteY10" fmla="*/ 190500 h 815975"/>
                    <a:gd name="connsiteX11" fmla="*/ 857250 w 1571625"/>
                    <a:gd name="connsiteY11" fmla="*/ 222250 h 815975"/>
                    <a:gd name="connsiteX12" fmla="*/ 895350 w 1571625"/>
                    <a:gd name="connsiteY12" fmla="*/ 247650 h 815975"/>
                    <a:gd name="connsiteX13" fmla="*/ 990600 w 1571625"/>
                    <a:gd name="connsiteY13" fmla="*/ 304800 h 815975"/>
                    <a:gd name="connsiteX14" fmla="*/ 1098550 w 1571625"/>
                    <a:gd name="connsiteY14" fmla="*/ 381000 h 815975"/>
                    <a:gd name="connsiteX15" fmla="*/ 1149350 w 1571625"/>
                    <a:gd name="connsiteY15" fmla="*/ 425450 h 815975"/>
                    <a:gd name="connsiteX16" fmla="*/ 1212850 w 1571625"/>
                    <a:gd name="connsiteY16" fmla="*/ 469900 h 815975"/>
                    <a:gd name="connsiteX17" fmla="*/ 1289050 w 1571625"/>
                    <a:gd name="connsiteY17" fmla="*/ 527050 h 815975"/>
                    <a:gd name="connsiteX18" fmla="*/ 1308100 w 1571625"/>
                    <a:gd name="connsiteY18" fmla="*/ 539750 h 815975"/>
                    <a:gd name="connsiteX19" fmla="*/ 1377950 w 1571625"/>
                    <a:gd name="connsiteY19" fmla="*/ 596900 h 815975"/>
                    <a:gd name="connsiteX20" fmla="*/ 1422400 w 1571625"/>
                    <a:gd name="connsiteY20" fmla="*/ 641350 h 815975"/>
                    <a:gd name="connsiteX21" fmla="*/ 1479550 w 1571625"/>
                    <a:gd name="connsiteY21" fmla="*/ 692150 h 815975"/>
                    <a:gd name="connsiteX22" fmla="*/ 1517650 w 1571625"/>
                    <a:gd name="connsiteY22" fmla="*/ 730250 h 815975"/>
                    <a:gd name="connsiteX23" fmla="*/ 1571625 w 1571625"/>
                    <a:gd name="connsiteY23" fmla="*/ 815975 h 815975"/>
                    <a:gd name="connsiteX0" fmla="*/ 0 w 1571625"/>
                    <a:gd name="connsiteY0" fmla="*/ 63500 h 815975"/>
                    <a:gd name="connsiteX1" fmla="*/ 88900 w 1571625"/>
                    <a:gd name="connsiteY1" fmla="*/ 38100 h 815975"/>
                    <a:gd name="connsiteX2" fmla="*/ 146050 w 1571625"/>
                    <a:gd name="connsiteY2" fmla="*/ 19050 h 815975"/>
                    <a:gd name="connsiteX3" fmla="*/ 228600 w 1571625"/>
                    <a:gd name="connsiteY3" fmla="*/ 6350 h 815975"/>
                    <a:gd name="connsiteX4" fmla="*/ 273050 w 1571625"/>
                    <a:gd name="connsiteY4" fmla="*/ 0 h 815975"/>
                    <a:gd name="connsiteX5" fmla="*/ 336550 w 1571625"/>
                    <a:gd name="connsiteY5" fmla="*/ 6350 h 815975"/>
                    <a:gd name="connsiteX6" fmla="*/ 406400 w 1571625"/>
                    <a:gd name="connsiteY6" fmla="*/ 25400 h 815975"/>
                    <a:gd name="connsiteX7" fmla="*/ 558800 w 1571625"/>
                    <a:gd name="connsiteY7" fmla="*/ 63500 h 815975"/>
                    <a:gd name="connsiteX8" fmla="*/ 635000 w 1571625"/>
                    <a:gd name="connsiteY8" fmla="*/ 95250 h 815975"/>
                    <a:gd name="connsiteX9" fmla="*/ 698500 w 1571625"/>
                    <a:gd name="connsiteY9" fmla="*/ 127000 h 815975"/>
                    <a:gd name="connsiteX10" fmla="*/ 806450 w 1571625"/>
                    <a:gd name="connsiteY10" fmla="*/ 190500 h 815975"/>
                    <a:gd name="connsiteX11" fmla="*/ 857250 w 1571625"/>
                    <a:gd name="connsiteY11" fmla="*/ 222250 h 815975"/>
                    <a:gd name="connsiteX12" fmla="*/ 895350 w 1571625"/>
                    <a:gd name="connsiteY12" fmla="*/ 247650 h 815975"/>
                    <a:gd name="connsiteX13" fmla="*/ 990600 w 1571625"/>
                    <a:gd name="connsiteY13" fmla="*/ 304800 h 815975"/>
                    <a:gd name="connsiteX14" fmla="*/ 1098550 w 1571625"/>
                    <a:gd name="connsiteY14" fmla="*/ 381000 h 815975"/>
                    <a:gd name="connsiteX15" fmla="*/ 1149350 w 1571625"/>
                    <a:gd name="connsiteY15" fmla="*/ 425450 h 815975"/>
                    <a:gd name="connsiteX16" fmla="*/ 1212850 w 1571625"/>
                    <a:gd name="connsiteY16" fmla="*/ 469900 h 815975"/>
                    <a:gd name="connsiteX17" fmla="*/ 1289050 w 1571625"/>
                    <a:gd name="connsiteY17" fmla="*/ 527050 h 815975"/>
                    <a:gd name="connsiteX18" fmla="*/ 1308100 w 1571625"/>
                    <a:gd name="connsiteY18" fmla="*/ 539750 h 815975"/>
                    <a:gd name="connsiteX19" fmla="*/ 1377950 w 1571625"/>
                    <a:gd name="connsiteY19" fmla="*/ 596900 h 815975"/>
                    <a:gd name="connsiteX20" fmla="*/ 1422400 w 1571625"/>
                    <a:gd name="connsiteY20" fmla="*/ 641350 h 815975"/>
                    <a:gd name="connsiteX21" fmla="*/ 1479550 w 1571625"/>
                    <a:gd name="connsiteY21" fmla="*/ 692150 h 815975"/>
                    <a:gd name="connsiteX22" fmla="*/ 1517650 w 1571625"/>
                    <a:gd name="connsiteY22" fmla="*/ 730250 h 815975"/>
                    <a:gd name="connsiteX23" fmla="*/ 1571625 w 1571625"/>
                    <a:gd name="connsiteY23" fmla="*/ 815975 h 81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815975">
                      <a:moveTo>
                        <a:pt x="0" y="63500"/>
                      </a:moveTo>
                      <a:lnTo>
                        <a:pt x="88900" y="38100"/>
                      </a:lnTo>
                      <a:cubicBezTo>
                        <a:pt x="113242" y="30692"/>
                        <a:pt x="122767" y="24342"/>
                        <a:pt x="146050" y="19050"/>
                      </a:cubicBezTo>
                      <a:cubicBezTo>
                        <a:pt x="169333" y="13758"/>
                        <a:pt x="207433" y="9525"/>
                        <a:pt x="228600" y="6350"/>
                      </a:cubicBezTo>
                      <a:lnTo>
                        <a:pt x="273050" y="0"/>
                      </a:lnTo>
                      <a:cubicBezTo>
                        <a:pt x="294217" y="2117"/>
                        <a:pt x="314325" y="2117"/>
                        <a:pt x="336550" y="6350"/>
                      </a:cubicBezTo>
                      <a:cubicBezTo>
                        <a:pt x="358775" y="10583"/>
                        <a:pt x="377825" y="17992"/>
                        <a:pt x="406400" y="25400"/>
                      </a:cubicBezTo>
                      <a:lnTo>
                        <a:pt x="558800" y="63500"/>
                      </a:lnTo>
                      <a:cubicBezTo>
                        <a:pt x="609600" y="76200"/>
                        <a:pt x="611717" y="84667"/>
                        <a:pt x="635000" y="95250"/>
                      </a:cubicBezTo>
                      <a:cubicBezTo>
                        <a:pt x="658283" y="105833"/>
                        <a:pt x="669925" y="111125"/>
                        <a:pt x="698500" y="127000"/>
                      </a:cubicBezTo>
                      <a:cubicBezTo>
                        <a:pt x="727075" y="142875"/>
                        <a:pt x="779992" y="174625"/>
                        <a:pt x="806450" y="190500"/>
                      </a:cubicBezTo>
                      <a:cubicBezTo>
                        <a:pt x="832908" y="206375"/>
                        <a:pt x="842433" y="212725"/>
                        <a:pt x="857250" y="222250"/>
                      </a:cubicBezTo>
                      <a:cubicBezTo>
                        <a:pt x="872067" y="231775"/>
                        <a:pt x="873125" y="233892"/>
                        <a:pt x="895350" y="247650"/>
                      </a:cubicBezTo>
                      <a:cubicBezTo>
                        <a:pt x="917575" y="261408"/>
                        <a:pt x="956733" y="282575"/>
                        <a:pt x="990600" y="304800"/>
                      </a:cubicBezTo>
                      <a:cubicBezTo>
                        <a:pt x="1024467" y="327025"/>
                        <a:pt x="1072092" y="360892"/>
                        <a:pt x="1098550" y="381000"/>
                      </a:cubicBezTo>
                      <a:cubicBezTo>
                        <a:pt x="1125008" y="401108"/>
                        <a:pt x="1130300" y="410633"/>
                        <a:pt x="1149350" y="425450"/>
                      </a:cubicBezTo>
                      <a:cubicBezTo>
                        <a:pt x="1168400" y="440267"/>
                        <a:pt x="1189567" y="452967"/>
                        <a:pt x="1212850" y="469900"/>
                      </a:cubicBezTo>
                      <a:cubicBezTo>
                        <a:pt x="1236133" y="486833"/>
                        <a:pt x="1273175" y="515408"/>
                        <a:pt x="1289050" y="527050"/>
                      </a:cubicBezTo>
                      <a:cubicBezTo>
                        <a:pt x="1304925" y="538692"/>
                        <a:pt x="1293284" y="528108"/>
                        <a:pt x="1308100" y="539750"/>
                      </a:cubicBezTo>
                      <a:cubicBezTo>
                        <a:pt x="1322916" y="551392"/>
                        <a:pt x="1358900" y="579967"/>
                        <a:pt x="1377950" y="596900"/>
                      </a:cubicBezTo>
                      <a:cubicBezTo>
                        <a:pt x="1397000" y="613833"/>
                        <a:pt x="1411817" y="631825"/>
                        <a:pt x="1422400" y="641350"/>
                      </a:cubicBezTo>
                      <a:cubicBezTo>
                        <a:pt x="1439333" y="657225"/>
                        <a:pt x="1463675" y="677333"/>
                        <a:pt x="1479550" y="692150"/>
                      </a:cubicBezTo>
                      <a:cubicBezTo>
                        <a:pt x="1495425" y="706967"/>
                        <a:pt x="1502304" y="709613"/>
                        <a:pt x="1517650" y="730250"/>
                      </a:cubicBezTo>
                      <a:cubicBezTo>
                        <a:pt x="1532996" y="750887"/>
                        <a:pt x="1558449" y="789623"/>
                        <a:pt x="1571625" y="815975"/>
                      </a:cubicBezTo>
                    </a:path>
                  </a:pathLst>
                </a:custGeom>
                <a:gr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7" name="Group 26"/>
          <p:cNvGrpSpPr/>
          <p:nvPr/>
        </p:nvGrpSpPr>
        <p:grpSpPr>
          <a:xfrm>
            <a:off x="7390521" y="3886658"/>
            <a:ext cx="880053" cy="880053"/>
            <a:chOff x="9308154" y="4296367"/>
            <a:chExt cx="1179814" cy="1179814"/>
          </a:xfrm>
          <a:solidFill>
            <a:schemeClr val="bg1"/>
          </a:solidFill>
        </p:grpSpPr>
        <p:sp>
          <p:nvSpPr>
            <p:cNvPr id="28" name="Oval 27"/>
            <p:cNvSpPr/>
            <p:nvPr/>
          </p:nvSpPr>
          <p:spPr>
            <a:xfrm>
              <a:off x="9308154" y="4296367"/>
              <a:ext cx="1179814" cy="1179814"/>
            </a:xfrm>
            <a:prstGeom prst="ellipse">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7386" y="4526214"/>
              <a:ext cx="721350" cy="721350"/>
            </a:xfrm>
            <a:prstGeom prst="rect">
              <a:avLst/>
            </a:prstGeom>
            <a:noFill/>
            <a:effectLst>
              <a:outerShdw blurRad="50800" dir="18900000" sy="23000" kx="-1200000" algn="bl" rotWithShape="0">
                <a:prstClr val="black">
                  <a:alpha val="60000"/>
                </a:prstClr>
              </a:outerShdw>
            </a:effectLst>
          </p:spPr>
        </p:pic>
      </p:grpSp>
      <p:grpSp>
        <p:nvGrpSpPr>
          <p:cNvPr id="30" name="Group 29"/>
          <p:cNvGrpSpPr/>
          <p:nvPr/>
        </p:nvGrpSpPr>
        <p:grpSpPr>
          <a:xfrm>
            <a:off x="7403779" y="1605794"/>
            <a:ext cx="846555" cy="846555"/>
            <a:chOff x="617389" y="2256956"/>
            <a:chExt cx="846555" cy="846555"/>
          </a:xfrm>
        </p:grpSpPr>
        <p:sp>
          <p:nvSpPr>
            <p:cNvPr id="7" name="Oval 6"/>
            <p:cNvSpPr/>
            <p:nvPr/>
          </p:nvSpPr>
          <p:spPr>
            <a:xfrm>
              <a:off x="617389" y="2256956"/>
              <a:ext cx="846555" cy="846555"/>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ile:Alarms &amp; Clock 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808" y="2438400"/>
              <a:ext cx="588701" cy="588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790898" y="3886658"/>
            <a:ext cx="846555" cy="846555"/>
            <a:chOff x="876584" y="3704756"/>
            <a:chExt cx="846555" cy="846555"/>
          </a:xfrm>
        </p:grpSpPr>
        <p:sp>
          <p:nvSpPr>
            <p:cNvPr id="31" name="Oval 30"/>
            <p:cNvSpPr/>
            <p:nvPr/>
          </p:nvSpPr>
          <p:spPr>
            <a:xfrm>
              <a:off x="876584" y="3704756"/>
              <a:ext cx="846555" cy="846555"/>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Image result for leaf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8850" y="3828372"/>
              <a:ext cx="599322" cy="599322"/>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259671" y="2590800"/>
            <a:ext cx="1989214" cy="461665"/>
          </a:xfrm>
          <a:prstGeom prst="rect">
            <a:avLst/>
          </a:prstGeom>
          <a:noFill/>
        </p:spPr>
        <p:txBody>
          <a:bodyPr wrap="square" rtlCol="0">
            <a:spAutoFit/>
          </a:bodyPr>
          <a:lstStyle/>
          <a:p>
            <a:pPr algn="ctr"/>
            <a:r>
              <a:rPr lang="en-US" sz="2400" b="1" dirty="0" smtClean="0"/>
              <a:t>Phenology</a:t>
            </a:r>
            <a:endParaRPr lang="en-US" sz="2400" b="1" dirty="0"/>
          </a:p>
        </p:txBody>
      </p:sp>
      <p:sp>
        <p:nvSpPr>
          <p:cNvPr id="37" name="TextBox 36"/>
          <p:cNvSpPr txBox="1"/>
          <p:nvPr/>
        </p:nvSpPr>
        <p:spPr>
          <a:xfrm>
            <a:off x="268645" y="4876800"/>
            <a:ext cx="1989214" cy="461665"/>
          </a:xfrm>
          <a:prstGeom prst="rect">
            <a:avLst/>
          </a:prstGeom>
          <a:noFill/>
        </p:spPr>
        <p:txBody>
          <a:bodyPr wrap="square" rtlCol="0">
            <a:spAutoFit/>
          </a:bodyPr>
          <a:lstStyle/>
          <a:p>
            <a:pPr algn="ctr"/>
            <a:r>
              <a:rPr lang="en-US" sz="2400" b="1" dirty="0" smtClean="0"/>
              <a:t>Morphology</a:t>
            </a:r>
            <a:endParaRPr lang="en-US" sz="2400" b="1" dirty="0"/>
          </a:p>
        </p:txBody>
      </p:sp>
      <p:sp>
        <p:nvSpPr>
          <p:cNvPr id="38" name="TextBox 37"/>
          <p:cNvSpPr txBox="1"/>
          <p:nvPr/>
        </p:nvSpPr>
        <p:spPr>
          <a:xfrm>
            <a:off x="6835940" y="4876800"/>
            <a:ext cx="1989214" cy="461665"/>
          </a:xfrm>
          <a:prstGeom prst="rect">
            <a:avLst/>
          </a:prstGeom>
          <a:noFill/>
        </p:spPr>
        <p:txBody>
          <a:bodyPr wrap="square" rtlCol="0">
            <a:spAutoFit/>
          </a:bodyPr>
          <a:lstStyle/>
          <a:p>
            <a:pPr algn="ctr"/>
            <a:r>
              <a:rPr lang="en-US" sz="2400" b="1" dirty="0" smtClean="0"/>
              <a:t>Geography</a:t>
            </a:r>
            <a:endParaRPr lang="en-US" sz="2400" b="1" dirty="0"/>
          </a:p>
        </p:txBody>
      </p:sp>
      <p:sp>
        <p:nvSpPr>
          <p:cNvPr id="39" name="TextBox 38"/>
          <p:cNvSpPr txBox="1"/>
          <p:nvPr/>
        </p:nvSpPr>
        <p:spPr>
          <a:xfrm>
            <a:off x="6835941" y="2590799"/>
            <a:ext cx="1989214" cy="461665"/>
          </a:xfrm>
          <a:prstGeom prst="rect">
            <a:avLst/>
          </a:prstGeom>
          <a:noFill/>
        </p:spPr>
        <p:txBody>
          <a:bodyPr wrap="square" rtlCol="0">
            <a:spAutoFit/>
          </a:bodyPr>
          <a:lstStyle/>
          <a:p>
            <a:pPr algn="ctr"/>
            <a:r>
              <a:rPr lang="en-US" sz="2400" b="1" dirty="0" smtClean="0"/>
              <a:t>Time</a:t>
            </a:r>
            <a:endParaRPr lang="en-US" sz="2400" b="1" dirty="0"/>
          </a:p>
        </p:txBody>
      </p:sp>
    </p:spTree>
    <p:extLst>
      <p:ext uri="{BB962C8B-B14F-4D97-AF65-F5344CB8AC3E}">
        <p14:creationId xmlns:p14="http://schemas.microsoft.com/office/powerpoint/2010/main" val="34258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anim calcmode="lin" valueType="num">
                                      <p:cBhvr>
                                        <p:cTn id="20" dur="500" fill="hold"/>
                                        <p:tgtEl>
                                          <p:spTgt spid="36"/>
                                        </p:tgtEl>
                                        <p:attrNameLst>
                                          <p:attrName>ppt_x</p:attrName>
                                        </p:attrNameLst>
                                      </p:cBhvr>
                                      <p:tavLst>
                                        <p:tav tm="0">
                                          <p:val>
                                            <p:strVal val="#ppt_x"/>
                                          </p:val>
                                        </p:tav>
                                        <p:tav tm="100000">
                                          <p:val>
                                            <p:strVal val="#ppt_x"/>
                                          </p:val>
                                        </p:tav>
                                      </p:tavLst>
                                    </p:anim>
                                    <p:anim calcmode="lin" valueType="num">
                                      <p:cBhvr>
                                        <p:cTn id="21" dur="5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anim calcmode="lin" valueType="num">
                                      <p:cBhvr>
                                        <p:cTn id="25" dur="500" fill="hold"/>
                                        <p:tgtEl>
                                          <p:spTgt spid="37"/>
                                        </p:tgtEl>
                                        <p:attrNameLst>
                                          <p:attrName>ppt_x</p:attrName>
                                        </p:attrNameLst>
                                      </p:cBhvr>
                                      <p:tavLst>
                                        <p:tav tm="0">
                                          <p:val>
                                            <p:strVal val="#ppt_x"/>
                                          </p:val>
                                        </p:tav>
                                        <p:tav tm="100000">
                                          <p:val>
                                            <p:strVal val="#ppt_x"/>
                                          </p:val>
                                        </p:tav>
                                      </p:tavLst>
                                    </p:anim>
                                    <p:anim calcmode="lin" valueType="num">
                                      <p:cBhvr>
                                        <p:cTn id="26" dur="500" fill="hold"/>
                                        <p:tgtEl>
                                          <p:spTgt spid="3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anim calcmode="lin" valueType="num">
                                      <p:cBhvr>
                                        <p:cTn id="30" dur="500" fill="hold"/>
                                        <p:tgtEl>
                                          <p:spTgt spid="38"/>
                                        </p:tgtEl>
                                        <p:attrNameLst>
                                          <p:attrName>ppt_x</p:attrName>
                                        </p:attrNameLst>
                                      </p:cBhvr>
                                      <p:tavLst>
                                        <p:tav tm="0">
                                          <p:val>
                                            <p:strVal val="#ppt_x"/>
                                          </p:val>
                                        </p:tav>
                                        <p:tav tm="100000">
                                          <p:val>
                                            <p:strVal val="#ppt_x"/>
                                          </p:val>
                                        </p:tav>
                                      </p:tavLst>
                                    </p:anim>
                                    <p:anim calcmode="lin" valueType="num">
                                      <p:cBhvr>
                                        <p:cTn id="31" dur="500" fill="hold"/>
                                        <p:tgtEl>
                                          <p:spTgt spid="3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anim calcmode="lin" valueType="num">
                                      <p:cBhvr>
                                        <p:cTn id="35" dur="500" fill="hold"/>
                                        <p:tgtEl>
                                          <p:spTgt spid="39"/>
                                        </p:tgtEl>
                                        <p:attrNameLst>
                                          <p:attrName>ppt_x</p:attrName>
                                        </p:attrNameLst>
                                      </p:cBhvr>
                                      <p:tavLst>
                                        <p:tav tm="0">
                                          <p:val>
                                            <p:strVal val="#ppt_x"/>
                                          </p:val>
                                        </p:tav>
                                        <p:tav tm="100000">
                                          <p:val>
                                            <p:strVal val="#ppt_x"/>
                                          </p:val>
                                        </p:tav>
                                      </p:tavLst>
                                    </p:anim>
                                    <p:anim calcmode="lin" valueType="num">
                                      <p:cBhvr>
                                        <p:cTn id="3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Tuned!</a:t>
            </a:r>
            <a:endParaRPr lang="en-US" dirty="0"/>
          </a:p>
        </p:txBody>
      </p:sp>
      <p:sp>
        <p:nvSpPr>
          <p:cNvPr id="3" name="Content Placeholder 2"/>
          <p:cNvSpPr>
            <a:spLocks noGrp="1"/>
          </p:cNvSpPr>
          <p:nvPr>
            <p:ph idx="1"/>
          </p:nvPr>
        </p:nvSpPr>
        <p:spPr>
          <a:xfrm>
            <a:off x="457200" y="1447800"/>
            <a:ext cx="8229600" cy="4876800"/>
          </a:xfrm>
        </p:spPr>
        <p:txBody>
          <a:bodyPr/>
          <a:lstStyle/>
          <a:p>
            <a:pPr marL="0" indent="0" algn="ctr">
              <a:buNone/>
            </a:pPr>
            <a:r>
              <a:rPr lang="en-US" dirty="0" smtClean="0">
                <a:solidFill>
                  <a:schemeClr val="bg2">
                    <a:lumMod val="75000"/>
                  </a:schemeClr>
                </a:solidFill>
                <a:hlinkClick r:id="rId2" action="ppaction://hlinkfile"/>
              </a:rPr>
              <a:t>capturingcaliforniasflowers.org</a:t>
            </a:r>
            <a:r>
              <a:rPr lang="en-US" dirty="0">
                <a:solidFill>
                  <a:schemeClr val="bg2">
                    <a:lumMod val="75000"/>
                  </a:schemeClr>
                </a:solidFill>
              </a:rPr>
              <a:t> </a:t>
            </a:r>
            <a:r>
              <a:rPr lang="en-US" dirty="0" smtClean="0">
                <a:solidFill>
                  <a:schemeClr val="bg2">
                    <a:lumMod val="75000"/>
                  </a:schemeClr>
                </a:solidFill>
              </a:rPr>
              <a:t>| </a:t>
            </a:r>
            <a:r>
              <a:rPr lang="en-US" dirty="0" smtClean="0">
                <a:solidFill>
                  <a:schemeClr val="bg2">
                    <a:lumMod val="75000"/>
                  </a:schemeClr>
                </a:solidFill>
                <a:hlinkClick r:id="rId3" action="ppaction://hlinkfile"/>
              </a:rPr>
              <a:t>cch2.org</a:t>
            </a:r>
            <a:endParaRPr lang="en-US" dirty="0" smtClean="0">
              <a:solidFill>
                <a:schemeClr val="bg2">
                  <a:lumMod val="75000"/>
                </a:schemeClr>
              </a:solidFill>
            </a:endParaRPr>
          </a:p>
          <a:p>
            <a:pPr marL="0" indent="0" algn="ctr">
              <a:buNone/>
            </a:pPr>
            <a:r>
              <a:rPr lang="en-US" dirty="0" smtClean="0"/>
              <a:t>     @</a:t>
            </a:r>
            <a:r>
              <a:rPr lang="en-US" dirty="0" err="1" smtClean="0"/>
              <a:t>CalPhenologyTCN</a:t>
            </a:r>
            <a:endParaRPr lang="en-US" dirty="0" smtClean="0"/>
          </a:p>
          <a:p>
            <a:pPr marL="0" indent="0" algn="ctr">
              <a:buNone/>
            </a:pPr>
            <a:r>
              <a:rPr lang="en-US" dirty="0" err="1" smtClean="0"/>
              <a:t>Jenn</a:t>
            </a:r>
            <a:r>
              <a:rPr lang="en-US" dirty="0" smtClean="0"/>
              <a:t> Yost: jyost@calpoly.edu</a:t>
            </a:r>
          </a:p>
          <a:p>
            <a:pPr marL="0" indent="0" algn="ctr">
              <a:buNone/>
            </a:pPr>
            <a:r>
              <a:rPr lang="en-US" dirty="0" smtClean="0"/>
              <a:t>Katie Pearson: kdpearso@calpoly.edu</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551"/>
            <a:ext cx="9144000" cy="346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 result for twitte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1802130"/>
            <a:ext cx="712470" cy="7124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ns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599" y="457200"/>
            <a:ext cx="1556743" cy="15648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40" y="6457890"/>
            <a:ext cx="9160239" cy="400110"/>
          </a:xfrm>
          <a:prstGeom prst="rect">
            <a:avLst/>
          </a:prstGeom>
        </p:spPr>
        <p:txBody>
          <a:bodyPr wrap="square">
            <a:spAutoFit/>
          </a:bodyPr>
          <a:lstStyle/>
          <a:p>
            <a:r>
              <a:rPr lang="en-US" sz="1000" i="1" dirty="0"/>
              <a:t>This project made possible by National Science Foundation Award </a:t>
            </a:r>
            <a:r>
              <a:rPr lang="en-US" sz="1000" i="1" dirty="0" smtClean="0"/>
              <a:t>1802312. Any </a:t>
            </a:r>
            <a:r>
              <a:rPr lang="en-US" sz="1000" i="1" dirty="0"/>
              <a:t>opinions, findings, and conclusions or recommendations expressed in this material are those of the author(s) and do not necessarily reflect the views of the National Science Foundation.</a:t>
            </a:r>
            <a:endParaRPr lang="en-US" sz="1000" dirty="0"/>
          </a:p>
        </p:txBody>
      </p:sp>
    </p:spTree>
    <p:extLst>
      <p:ext uri="{BB962C8B-B14F-4D97-AF65-F5344CB8AC3E}">
        <p14:creationId xmlns:p14="http://schemas.microsoft.com/office/powerpoint/2010/main" val="4063999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038600" cy="1676400"/>
          </a:xfrm>
        </p:spPr>
        <p:txBody>
          <a:bodyPr>
            <a:normAutofit/>
          </a:bodyPr>
          <a:lstStyle/>
          <a:p>
            <a:r>
              <a:rPr lang="en-US" dirty="0" smtClean="0"/>
              <a:t>California Biodiversity</a:t>
            </a:r>
            <a:endParaRPr lang="en-US" dirty="0"/>
          </a:p>
        </p:txBody>
      </p:sp>
      <p:pic>
        <p:nvPicPr>
          <p:cNvPr id="3074" name="Picture 2" descr="Lupinusstivers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09510"/>
            <a:ext cx="4492625" cy="63514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495800" y="6496085"/>
            <a:ext cx="2167581" cy="246221"/>
          </a:xfrm>
          <a:prstGeom prst="rect">
            <a:avLst/>
          </a:prstGeom>
          <a:noFill/>
        </p:spPr>
        <p:txBody>
          <a:bodyPr wrap="none" rtlCol="0">
            <a:spAutoFit/>
          </a:bodyPr>
          <a:lstStyle/>
          <a:p>
            <a:r>
              <a:rPr lang="en-US" sz="1000" i="1" dirty="0" err="1">
                <a:solidFill>
                  <a:schemeClr val="bg1"/>
                </a:solidFill>
              </a:rPr>
              <a:t>Lupinus</a:t>
            </a:r>
            <a:r>
              <a:rPr lang="en-US" sz="1000" i="1" dirty="0">
                <a:solidFill>
                  <a:schemeClr val="bg1"/>
                </a:solidFill>
              </a:rPr>
              <a:t> </a:t>
            </a:r>
            <a:r>
              <a:rPr lang="en-US" sz="1000" i="1" dirty="0" err="1">
                <a:solidFill>
                  <a:schemeClr val="bg1"/>
                </a:solidFill>
              </a:rPr>
              <a:t>stiversii</a:t>
            </a:r>
            <a:r>
              <a:rPr lang="en-US" sz="1000" i="1" dirty="0">
                <a:solidFill>
                  <a:schemeClr val="bg1"/>
                </a:solidFill>
              </a:rPr>
              <a:t>, </a:t>
            </a:r>
            <a:r>
              <a:rPr lang="en-US" sz="1000" dirty="0" smtClean="0">
                <a:solidFill>
                  <a:schemeClr val="bg1"/>
                </a:solidFill>
              </a:rPr>
              <a:t>photo: </a:t>
            </a:r>
            <a:r>
              <a:rPr lang="en-US" sz="1000" dirty="0" err="1" smtClean="0">
                <a:solidFill>
                  <a:schemeClr val="bg1"/>
                </a:solidFill>
              </a:rPr>
              <a:t>Velo</a:t>
            </a:r>
            <a:r>
              <a:rPr lang="en-US" sz="1000" dirty="0" smtClean="0">
                <a:solidFill>
                  <a:schemeClr val="bg1"/>
                </a:solidFill>
              </a:rPr>
              <a:t> Steve</a:t>
            </a:r>
            <a:endParaRPr lang="en-US" sz="1000" dirty="0">
              <a:solidFill>
                <a:schemeClr val="bg1"/>
              </a:solidFill>
            </a:endParaRPr>
          </a:p>
        </p:txBody>
      </p:sp>
      <p:pic>
        <p:nvPicPr>
          <p:cNvPr id="3076" name="Picture 4" descr="Clarkia brewe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73" y="2209800"/>
            <a:ext cx="5148527"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5559" y="5392579"/>
            <a:ext cx="2052165" cy="246221"/>
          </a:xfrm>
          <a:prstGeom prst="rect">
            <a:avLst/>
          </a:prstGeom>
          <a:noFill/>
        </p:spPr>
        <p:txBody>
          <a:bodyPr wrap="none" rtlCol="0">
            <a:spAutoFit/>
          </a:bodyPr>
          <a:lstStyle/>
          <a:p>
            <a:r>
              <a:rPr lang="en-US" sz="1000" i="1" dirty="0">
                <a:solidFill>
                  <a:schemeClr val="bg1"/>
                </a:solidFill>
              </a:rPr>
              <a:t>Clarkia </a:t>
            </a:r>
            <a:r>
              <a:rPr lang="en-US" sz="1000" i="1" dirty="0" err="1">
                <a:solidFill>
                  <a:schemeClr val="bg1"/>
                </a:solidFill>
              </a:rPr>
              <a:t>breweri</a:t>
            </a:r>
            <a:r>
              <a:rPr lang="en-US" sz="1000" i="1" dirty="0">
                <a:solidFill>
                  <a:schemeClr val="bg1"/>
                </a:solidFill>
              </a:rPr>
              <a:t>, </a:t>
            </a:r>
            <a:r>
              <a:rPr lang="en-US" sz="1000" dirty="0" smtClean="0">
                <a:solidFill>
                  <a:schemeClr val="bg1"/>
                </a:solidFill>
              </a:rPr>
              <a:t>photo</a:t>
            </a:r>
            <a:r>
              <a:rPr lang="en-US" sz="1000" dirty="0">
                <a:solidFill>
                  <a:schemeClr val="bg1"/>
                </a:solidFill>
              </a:rPr>
              <a:t>: </a:t>
            </a:r>
            <a:r>
              <a:rPr lang="en-US" sz="1000" dirty="0" smtClean="0">
                <a:solidFill>
                  <a:schemeClr val="bg1"/>
                </a:solidFill>
              </a:rPr>
              <a:t>Eric in SF</a:t>
            </a:r>
            <a:endParaRPr lang="en-US" sz="1000" dirty="0">
              <a:solidFill>
                <a:schemeClr val="bg1"/>
              </a:solidFill>
            </a:endParaRPr>
          </a:p>
        </p:txBody>
      </p:sp>
      <p:sp>
        <p:nvSpPr>
          <p:cNvPr id="15" name="Oval 14"/>
          <p:cNvSpPr/>
          <p:nvPr/>
        </p:nvSpPr>
        <p:spPr>
          <a:xfrm>
            <a:off x="3657600" y="914400"/>
            <a:ext cx="1921990" cy="1828800"/>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Segoe UI Semibold" pitchFamily="34" charset="0"/>
                <a:cs typeface="Segoe UI Semibold" pitchFamily="34" charset="0"/>
              </a:rPr>
              <a:t>40%</a:t>
            </a:r>
          </a:p>
          <a:p>
            <a:pPr algn="ctr"/>
            <a:r>
              <a:rPr lang="en-US" sz="2400" b="1" dirty="0" smtClean="0">
                <a:latin typeface="Segoe UI Semibold" pitchFamily="34" charset="0"/>
                <a:cs typeface="Segoe UI Semibold" pitchFamily="34" charset="0"/>
              </a:rPr>
              <a:t>Endemic</a:t>
            </a:r>
            <a:endParaRPr lang="en-US" sz="2400" b="1" dirty="0">
              <a:latin typeface="Segoe UI Semibold" pitchFamily="34" charset="0"/>
              <a:cs typeface="Segoe UI Semibold" pitchFamily="34" charset="0"/>
            </a:endParaRPr>
          </a:p>
        </p:txBody>
      </p:sp>
      <p:sp>
        <p:nvSpPr>
          <p:cNvPr id="8" name="TextBox 7"/>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5892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grpSp>
        <p:nvGrpSpPr>
          <p:cNvPr id="6" name="Group 5"/>
          <p:cNvGrpSpPr/>
          <p:nvPr/>
        </p:nvGrpSpPr>
        <p:grpSpPr>
          <a:xfrm>
            <a:off x="1709928" y="145193"/>
            <a:ext cx="5833871" cy="6636607"/>
            <a:chOff x="774150" y="-1371600"/>
            <a:chExt cx="8054727" cy="916305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7" t="358" r="1163" b="-358"/>
            <a:stretch/>
          </p:blipFill>
          <p:spPr bwMode="auto">
            <a:xfrm>
              <a:off x="780462" y="-1371600"/>
              <a:ext cx="804841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38" r="1201"/>
            <a:stretch/>
          </p:blipFill>
          <p:spPr bwMode="auto">
            <a:xfrm>
              <a:off x="774150" y="3429000"/>
              <a:ext cx="8054727"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3468229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Calystegia purpur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900" y="3219847"/>
            <a:ext cx="2438488" cy="246221"/>
          </a:xfrm>
          <a:prstGeom prst="rect">
            <a:avLst/>
          </a:prstGeom>
          <a:noFill/>
        </p:spPr>
        <p:txBody>
          <a:bodyPr wrap="none" rtlCol="0">
            <a:spAutoFit/>
          </a:bodyPr>
          <a:lstStyle/>
          <a:p>
            <a:r>
              <a:rPr lang="en-US" sz="1000" i="1" dirty="0" err="1">
                <a:solidFill>
                  <a:schemeClr val="bg1"/>
                </a:solidFill>
              </a:rPr>
              <a:t>Calystegia</a:t>
            </a:r>
            <a:r>
              <a:rPr lang="en-US" sz="1000" i="1" dirty="0">
                <a:solidFill>
                  <a:schemeClr val="bg1"/>
                </a:solidFill>
              </a:rPr>
              <a:t> </a:t>
            </a:r>
            <a:r>
              <a:rPr lang="en-US" sz="1000" i="1" dirty="0" err="1" smtClean="0">
                <a:solidFill>
                  <a:schemeClr val="bg1"/>
                </a:solidFill>
              </a:rPr>
              <a:t>purpurata</a:t>
            </a:r>
            <a:r>
              <a:rPr lang="en-US" sz="1000" i="1" dirty="0" smtClean="0">
                <a:solidFill>
                  <a:schemeClr val="bg1"/>
                </a:solidFill>
              </a:rPr>
              <a:t>, </a:t>
            </a:r>
            <a:r>
              <a:rPr lang="en-US" sz="1000" dirty="0" smtClean="0">
                <a:solidFill>
                  <a:schemeClr val="bg1"/>
                </a:solidFill>
              </a:rPr>
              <a:t>photo: Tom </a:t>
            </a:r>
            <a:r>
              <a:rPr lang="en-US" sz="1000" dirty="0">
                <a:solidFill>
                  <a:schemeClr val="bg1"/>
                </a:solidFill>
              </a:rPr>
              <a:t>Hilton</a:t>
            </a:r>
          </a:p>
        </p:txBody>
      </p:sp>
      <p:pic>
        <p:nvPicPr>
          <p:cNvPr id="2052" name="Picture 4" descr="File:Kumlienia hystricula 082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62159"/>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6481257"/>
            <a:ext cx="2759089" cy="246221"/>
          </a:xfrm>
          <a:prstGeom prst="rect">
            <a:avLst/>
          </a:prstGeom>
          <a:noFill/>
        </p:spPr>
        <p:txBody>
          <a:bodyPr wrap="none" rtlCol="0">
            <a:spAutoFit/>
          </a:bodyPr>
          <a:lstStyle/>
          <a:p>
            <a:r>
              <a:rPr lang="en-US" sz="1000" i="1" dirty="0" err="1">
                <a:solidFill>
                  <a:schemeClr val="bg1"/>
                </a:solidFill>
              </a:rPr>
              <a:t>Kumlienia</a:t>
            </a:r>
            <a:r>
              <a:rPr lang="en-US" sz="1000" i="1" dirty="0">
                <a:solidFill>
                  <a:schemeClr val="bg1"/>
                </a:solidFill>
              </a:rPr>
              <a:t> </a:t>
            </a:r>
            <a:r>
              <a:rPr lang="en-US" sz="1000" i="1" dirty="0" err="1">
                <a:solidFill>
                  <a:schemeClr val="bg1"/>
                </a:solidFill>
              </a:rPr>
              <a:t>hystricula</a:t>
            </a:r>
            <a:r>
              <a:rPr lang="en-US" sz="1000" i="1" dirty="0">
                <a:solidFill>
                  <a:schemeClr val="bg1"/>
                </a:solidFill>
              </a:rPr>
              <a:t>, </a:t>
            </a:r>
            <a:r>
              <a:rPr lang="en-US" sz="1000" dirty="0" smtClean="0">
                <a:solidFill>
                  <a:schemeClr val="bg1"/>
                </a:solidFill>
              </a:rPr>
              <a:t>photo</a:t>
            </a:r>
            <a:r>
              <a:rPr lang="en-US" sz="1000" dirty="0">
                <a:solidFill>
                  <a:schemeClr val="bg1"/>
                </a:solidFill>
              </a:rPr>
              <a:t>: Walter </a:t>
            </a:r>
            <a:r>
              <a:rPr lang="en-US" sz="1000" dirty="0" err="1">
                <a:solidFill>
                  <a:schemeClr val="bg1"/>
                </a:solidFill>
              </a:rPr>
              <a:t>Siegmund</a:t>
            </a:r>
            <a:endParaRPr lang="en-US" sz="1000" dirty="0">
              <a:solidFill>
                <a:schemeClr val="bg1"/>
              </a:solidFill>
            </a:endParaRPr>
          </a:p>
        </p:txBody>
      </p:sp>
      <p:pic>
        <p:nvPicPr>
          <p:cNvPr id="2054" name="Picture 6" descr="Image result for Arctostaphylos palli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04904"/>
            <a:ext cx="4343400" cy="2981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72000" y="3213894"/>
            <a:ext cx="2486578" cy="246221"/>
          </a:xfrm>
          <a:prstGeom prst="rect">
            <a:avLst/>
          </a:prstGeom>
          <a:noFill/>
        </p:spPr>
        <p:txBody>
          <a:bodyPr wrap="none" rtlCol="0">
            <a:spAutoFit/>
          </a:bodyPr>
          <a:lstStyle/>
          <a:p>
            <a:r>
              <a:rPr lang="en-US" sz="1000" i="1" dirty="0" err="1">
                <a:solidFill>
                  <a:schemeClr val="bg1"/>
                </a:solidFill>
              </a:rPr>
              <a:t>Arctostaphylos</a:t>
            </a:r>
            <a:r>
              <a:rPr lang="en-US" sz="1000" i="1" dirty="0">
                <a:solidFill>
                  <a:schemeClr val="bg1"/>
                </a:solidFill>
              </a:rPr>
              <a:t> </a:t>
            </a:r>
            <a:r>
              <a:rPr lang="en-US" sz="1000" i="1" dirty="0" err="1" smtClean="0">
                <a:solidFill>
                  <a:schemeClr val="bg1"/>
                </a:solidFill>
              </a:rPr>
              <a:t>pallida</a:t>
            </a:r>
            <a:r>
              <a:rPr lang="en-US" sz="1000" i="1" dirty="0" smtClean="0">
                <a:solidFill>
                  <a:schemeClr val="bg1"/>
                </a:solidFill>
              </a:rPr>
              <a:t>, </a:t>
            </a:r>
            <a:r>
              <a:rPr lang="en-US" sz="1000" dirty="0" smtClean="0">
                <a:solidFill>
                  <a:schemeClr val="bg1"/>
                </a:solidFill>
              </a:rPr>
              <a:t>photo: John Rusk</a:t>
            </a:r>
            <a:endParaRPr lang="en-US" sz="1000" dirty="0">
              <a:solidFill>
                <a:schemeClr val="bg1"/>
              </a:solidFill>
            </a:endParaRPr>
          </a:p>
        </p:txBody>
      </p:sp>
      <p:pic>
        <p:nvPicPr>
          <p:cNvPr id="2056" name="Picture 8" descr="Fritillaria brandegeei (greenhorn fritillary) (57081911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1" y="3662159"/>
            <a:ext cx="4087092" cy="30653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8201" y="6479316"/>
            <a:ext cx="2459328" cy="246221"/>
          </a:xfrm>
          <a:prstGeom prst="rect">
            <a:avLst/>
          </a:prstGeom>
          <a:noFill/>
        </p:spPr>
        <p:txBody>
          <a:bodyPr wrap="none" rtlCol="0">
            <a:spAutoFit/>
          </a:bodyPr>
          <a:lstStyle/>
          <a:p>
            <a:r>
              <a:rPr lang="en-US" sz="1000" i="1" dirty="0" err="1">
                <a:solidFill>
                  <a:schemeClr val="bg1"/>
                </a:solidFill>
              </a:rPr>
              <a:t>Fritillaria</a:t>
            </a:r>
            <a:r>
              <a:rPr lang="en-US" sz="1000" i="1" dirty="0">
                <a:solidFill>
                  <a:schemeClr val="bg1"/>
                </a:solidFill>
              </a:rPr>
              <a:t> </a:t>
            </a:r>
            <a:r>
              <a:rPr lang="en-US" sz="1000" i="1" dirty="0" err="1" smtClean="0">
                <a:solidFill>
                  <a:schemeClr val="bg1"/>
                </a:solidFill>
              </a:rPr>
              <a:t>brandegeei</a:t>
            </a:r>
            <a:r>
              <a:rPr lang="en-US" sz="1000" i="1" dirty="0" smtClean="0">
                <a:solidFill>
                  <a:schemeClr val="bg1"/>
                </a:solidFill>
              </a:rPr>
              <a:t>, </a:t>
            </a:r>
            <a:r>
              <a:rPr lang="en-US" sz="1000" dirty="0" smtClean="0">
                <a:solidFill>
                  <a:schemeClr val="bg1"/>
                </a:solidFill>
              </a:rPr>
              <a:t>photo: John Game</a:t>
            </a:r>
            <a:endParaRPr lang="en-US" sz="1000" dirty="0">
              <a:solidFill>
                <a:schemeClr val="bg1"/>
              </a:solidFill>
            </a:endParaRPr>
          </a:p>
        </p:txBody>
      </p:sp>
      <p:sp>
        <p:nvSpPr>
          <p:cNvPr id="12" name="TextBox 11"/>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1106443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33400"/>
            <a:ext cx="8229600" cy="6172200"/>
          </a:xfrm>
          <a:prstGeom prst="rect">
            <a:avLst/>
          </a:prstGeom>
        </p:spPr>
      </p:pic>
      <p:sp>
        <p:nvSpPr>
          <p:cNvPr id="10" name="TextBox 9"/>
          <p:cNvSpPr txBox="1"/>
          <p:nvPr/>
        </p:nvSpPr>
        <p:spPr>
          <a:xfrm>
            <a:off x="665328" y="5943600"/>
            <a:ext cx="3886200" cy="584775"/>
          </a:xfrm>
          <a:prstGeom prst="rect">
            <a:avLst/>
          </a:prstGeom>
          <a:solidFill>
            <a:schemeClr val="bg1">
              <a:alpha val="58000"/>
            </a:schemeClr>
          </a:solidFill>
        </p:spPr>
        <p:txBody>
          <a:bodyPr wrap="square" rtlCol="0">
            <a:spAutoFit/>
          </a:bodyPr>
          <a:lstStyle/>
          <a:p>
            <a:pPr algn="ctr"/>
            <a:r>
              <a:rPr lang="en-US" sz="1600" b="1" dirty="0" smtClean="0"/>
              <a:t>California Dept. of Parks and Recreation, Colorado </a:t>
            </a:r>
            <a:r>
              <a:rPr lang="en-US" sz="1600" b="1" dirty="0"/>
              <a:t>Desert </a:t>
            </a:r>
            <a:r>
              <a:rPr lang="en-US" sz="1600" b="1" dirty="0" smtClean="0"/>
              <a:t>District</a:t>
            </a:r>
          </a:p>
        </p:txBody>
      </p:sp>
      <p:sp>
        <p:nvSpPr>
          <p:cNvPr id="4" name="TextBox 3"/>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4085761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2400" y="457200"/>
            <a:ext cx="4953000" cy="6261571"/>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65272" t="83318" r="978" b="803"/>
          <a:stretch/>
        </p:blipFill>
        <p:spPr>
          <a:xfrm>
            <a:off x="4738915" y="2514600"/>
            <a:ext cx="4441371" cy="2641601"/>
          </a:xfrm>
          <a:prstGeom prst="rect">
            <a:avLst/>
          </a:prstGeom>
        </p:spPr>
      </p:pic>
      <p:cxnSp>
        <p:nvCxnSpPr>
          <p:cNvPr id="7" name="Straight Arrow Connector 6"/>
          <p:cNvCxnSpPr/>
          <p:nvPr/>
        </p:nvCxnSpPr>
        <p:spPr>
          <a:xfrm flipV="1">
            <a:off x="4738916" y="4876800"/>
            <a:ext cx="1509484" cy="9906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42" y="0"/>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1012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50"/>
                                        <p:tgtEl>
                                          <p:spTgt spid="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433387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284" t="8710" r="20159" b="15579"/>
          <a:stretch/>
        </p:blipFill>
        <p:spPr bwMode="auto">
          <a:xfrm>
            <a:off x="228600" y="1066800"/>
            <a:ext cx="4190999" cy="467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599" y="5728359"/>
            <a:ext cx="4147289" cy="369332"/>
          </a:xfrm>
          <a:prstGeom prst="rect">
            <a:avLst/>
          </a:prstGeom>
          <a:noFill/>
        </p:spPr>
        <p:txBody>
          <a:bodyPr wrap="none" rtlCol="0">
            <a:spAutoFit/>
          </a:bodyPr>
          <a:lstStyle/>
          <a:p>
            <a:r>
              <a:rPr lang="en-US" b="1" dirty="0" smtClean="0"/>
              <a:t>Specimens of </a:t>
            </a:r>
            <a:r>
              <a:rPr lang="en-US" b="1" i="1" dirty="0" err="1" smtClean="0"/>
              <a:t>Ceanothus</a:t>
            </a:r>
            <a:r>
              <a:rPr lang="en-US" b="1" i="1" dirty="0" smtClean="0"/>
              <a:t> </a:t>
            </a:r>
            <a:r>
              <a:rPr lang="en-US" b="1" i="1" dirty="0" err="1" smtClean="0"/>
              <a:t>prostratus</a:t>
            </a:r>
            <a:endParaRPr lang="en-US" b="1" dirty="0"/>
          </a:p>
        </p:txBody>
      </p:sp>
      <p:cxnSp>
        <p:nvCxnSpPr>
          <p:cNvPr id="6" name="Straight Arrow Connector 5"/>
          <p:cNvCxnSpPr/>
          <p:nvPr/>
        </p:nvCxnSpPr>
        <p:spPr>
          <a:xfrm>
            <a:off x="4038600" y="3406651"/>
            <a:ext cx="9906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6" descr="https://lh3.googleusercontent.com/MTsL8ERGgyyQmbkJr3eHjGhJGTadsLa2W5hCEhZ8Pxnl4qyctmwcAT2DQE9vBXihvE9z-O0T2vkYZZXUgn7FFAP-lYhC0B0G1y_YkLzIu6LE5GStBCenteEv7Ve82hG-Jrm31uJE17kJMXLUZ-xB8PZnJQHdG5DYZgfUMWLv61uqstBILzH3n0NkFgTuMY0ohtalSYteMOpHT-yA1Rp5wFDqi76yBrRy1g5nEJAGk9DnjhkCqzCSYNIMaf-TYmCfY0QA30ARV0E62rTr-Hl5YpfDbhHrhdDk0f_K3UYbIbp2MFZCs8bEzoHXUYJx4TfF_fEyS7Uwk85lHdZE_TEKpQLYjjB5H_0ZA9ivAHZKU3zfDwhrvH-sxiXE3Pk4hYA8ClwWf3ykq3fEPiS7t3h-TAQ1Ugm6ZluXXjnZ2YVUNjh2xoWFJEMH1h1LynitxBjT8c4nmJfyfM_vXhVJbrF4Bf_CqKAmKgZvUpBG-kyBQG2Lz7yelXtUJuEZHvv1Jirlv8Sp5tLvbq_-5f0yyBDtDz5sXm7OJIYtT3yDtWde-5isELFBYPhXGoskyv67nQV75YL6oI4eIn3UfvNUNEDT0aDbchOow3VM4ytasVmpnqJu6uHadsxky0eqGq8MtOgsIFbUZB6aqK1TIIZJnNOP2mEj_2Qa4IuySHisz0Im6V0RZ7GukVOvFOM=w323-h663-no"/>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881" b="72851" l="3727" r="89752">
                        <a14:backgroundMark x1="13354" y1="40573" x2="8385" y2="49623"/>
                        <a14:backgroundMark x1="17081" y1="43288" x2="17081" y2="43288"/>
                        <a14:backgroundMark x1="17081" y1="45098" x2="17081" y2="45098"/>
                        <a14:backgroundMark x1="16149" y1="49170" x2="16149" y2="49170"/>
                      </a14:backgroundRemoval>
                    </a14:imgEffect>
                  </a14:imgLayer>
                </a14:imgProps>
              </a:ext>
              <a:ext uri="{28A0092B-C50C-407E-A947-70E740481C1C}">
                <a14:useLocalDpi xmlns:a14="http://schemas.microsoft.com/office/drawing/2010/main" val="0"/>
              </a:ext>
            </a:extLst>
          </a:blip>
          <a:srcRect l="9716" t="33648" r="6627" b="26370"/>
          <a:stretch/>
        </p:blipFill>
        <p:spPr bwMode="auto">
          <a:xfrm>
            <a:off x="4572000" y="4648200"/>
            <a:ext cx="1591748" cy="15663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42" y="11668"/>
            <a:ext cx="1399935" cy="369332"/>
          </a:xfrm>
          <a:prstGeom prst="rect">
            <a:avLst/>
          </a:prstGeom>
          <a:noFill/>
        </p:spPr>
        <p:txBody>
          <a:bodyPr wrap="none" rtlCol="0">
            <a:spAutoFit/>
          </a:bodyPr>
          <a:lstStyle/>
          <a:p>
            <a:r>
              <a:rPr lang="en-US" dirty="0" smtClean="0">
                <a:latin typeface="Segoe UI Semilight" pitchFamily="34" charset="0"/>
                <a:cs typeface="Segoe UI Semilight" pitchFamily="34" charset="0"/>
              </a:rPr>
              <a:t>Introduction</a:t>
            </a:r>
            <a:endParaRPr lang="en-US" dirty="0">
              <a:latin typeface="Segoe UI Semilight" pitchFamily="34" charset="0"/>
              <a:cs typeface="Segoe UI Semilight" pitchFamily="34" charset="0"/>
            </a:endParaRPr>
          </a:p>
        </p:txBody>
      </p:sp>
    </p:spTree>
    <p:extLst>
      <p:ext uri="{BB962C8B-B14F-4D97-AF65-F5344CB8AC3E}">
        <p14:creationId xmlns:p14="http://schemas.microsoft.com/office/powerpoint/2010/main" val="26031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3798</TotalTime>
  <Words>1465</Words>
  <Application>Microsoft Office PowerPoint</Application>
  <PresentationFormat>On-screen Show (4:3)</PresentationFormat>
  <Paragraphs>167</Paragraphs>
  <Slides>33</Slides>
  <Notes>29</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Clarity</vt:lpstr>
      <vt:lpstr>California Phenology TCN</vt:lpstr>
      <vt:lpstr>California Biodiversity</vt:lpstr>
      <vt:lpstr>California Biodiversity</vt:lpstr>
      <vt:lpstr>California Biodiversity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Digitization</vt:lpstr>
      <vt:lpstr>TCN = Thematic Collections Network</vt:lpstr>
      <vt:lpstr>CAP TCN</vt:lpstr>
      <vt:lpstr>Targeted taxa</vt:lpstr>
      <vt:lpstr>How do we digitize 1 MILLION specimens?</vt:lpstr>
      <vt:lpstr>Teamwork!</vt:lpstr>
      <vt:lpstr>CAP TCN: Project Management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Driving Research</vt:lpstr>
      <vt:lpstr>Driving Research (cont’d)</vt:lpstr>
      <vt:lpstr>PowerPoint Presentation</vt:lpstr>
      <vt:lpstr>Stay Tuned!</vt:lpstr>
    </vt:vector>
  </TitlesOfParts>
  <Company>University of Portland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Capturing California’s Flowers</dc:title>
  <dc:creator>KP</dc:creator>
  <cp:lastModifiedBy>KP</cp:lastModifiedBy>
  <cp:revision>65</cp:revision>
  <dcterms:created xsi:type="dcterms:W3CDTF">2018-08-30T13:51:03Z</dcterms:created>
  <dcterms:modified xsi:type="dcterms:W3CDTF">2019-10-10T23:10:07Z</dcterms:modified>
</cp:coreProperties>
</file>